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3.xml" ContentType="application/vnd.openxmlformats-officedocument.presentationml.tags+xml"/>
  <Override PartName="/ppt/notesSlides/notesSlide2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8" r:id="rId3"/>
    <p:sldId id="259" r:id="rId4"/>
    <p:sldId id="272" r:id="rId5"/>
    <p:sldId id="292" r:id="rId6"/>
    <p:sldId id="260" r:id="rId7"/>
    <p:sldId id="270" r:id="rId8"/>
    <p:sldId id="271" r:id="rId9"/>
    <p:sldId id="273" r:id="rId10"/>
    <p:sldId id="293" r:id="rId11"/>
    <p:sldId id="274" r:id="rId12"/>
    <p:sldId id="275" r:id="rId13"/>
    <p:sldId id="276" r:id="rId14"/>
    <p:sldId id="277" r:id="rId15"/>
    <p:sldId id="294" r:id="rId16"/>
    <p:sldId id="281" r:id="rId17"/>
    <p:sldId id="282" r:id="rId18"/>
    <p:sldId id="283" r:id="rId19"/>
    <p:sldId id="264" r:id="rId20"/>
    <p:sldId id="265" r:id="rId21"/>
    <p:sldId id="295" r:id="rId22"/>
    <p:sldId id="285" r:id="rId23"/>
    <p:sldId id="286" r:id="rId24"/>
    <p:sldId id="287" r:id="rId25"/>
    <p:sldId id="289" r:id="rId26"/>
    <p:sldId id="290" r:id="rId27"/>
    <p:sldId id="288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864"/>
    <a:srgbClr val="3366FF"/>
    <a:srgbClr val="2F5597"/>
    <a:srgbClr val="0070C0"/>
    <a:srgbClr val="2E5496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0386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A72-4DE0-883B-8423346DCF07}"/>
              </c:ext>
            </c:extLst>
          </c:dPt>
          <c:dPt>
            <c:idx val="1"/>
            <c:bubble3D val="0"/>
            <c:spPr>
              <a:solidFill>
                <a:srgbClr val="3366F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A72-4DE0-883B-8423346DCF07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A72-4DE0-883B-8423346DCF07}"/>
              </c:ext>
            </c:extLst>
          </c:dPt>
          <c:dPt>
            <c:idx val="3"/>
            <c:bubble3D val="0"/>
            <c:spPr>
              <a:solidFill>
                <a:srgbClr val="2F559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A72-4DE0-883B-8423346DCF07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0.3</c:v>
                </c:pt>
                <c:pt idx="2">
                  <c:v>0.2</c:v>
                </c:pt>
                <c:pt idx="3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A72-4DE0-883B-8423346DCF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开盘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44</c:v>
                </c:pt>
                <c:pt idx="1">
                  <c:v>25</c:v>
                </c:pt>
                <c:pt idx="2">
                  <c:v>38</c:v>
                </c:pt>
                <c:pt idx="3">
                  <c:v>50</c:v>
                </c:pt>
                <c:pt idx="4">
                  <c:v>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45-4CDB-9933-3C8EC9510D9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盘高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55</c:v>
                </c:pt>
                <c:pt idx="1">
                  <c:v>57</c:v>
                </c:pt>
                <c:pt idx="2">
                  <c:v>57</c:v>
                </c:pt>
                <c:pt idx="3">
                  <c:v>58</c:v>
                </c:pt>
                <c:pt idx="4">
                  <c:v>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45-4CDB-9933-3C8EC9510D9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盘低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11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45-4CDB-9933-3C8EC9510D9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收盘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25</c:v>
                </c:pt>
                <c:pt idx="1">
                  <c:v>38</c:v>
                </c:pt>
                <c:pt idx="2">
                  <c:v>50</c:v>
                </c:pt>
                <c:pt idx="3">
                  <c:v>34</c:v>
                </c:pt>
                <c:pt idx="4">
                  <c:v>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D45-4CDB-9933-3C8EC9510D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hiLowLines>
        <c:upDownBars>
          <c:gapWidth val="150"/>
          <c:upBars>
            <c:spPr>
              <a:solidFill>
                <a:srgbClr val="3366FF"/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upBars>
          <c:downBars>
            <c:spPr>
              <a:solidFill>
                <a:srgbClr val="203864"/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downBars>
        </c:upDownBars>
        <c:axId val="391085904"/>
        <c:axId val="391086296"/>
      </c:stockChart>
      <c:dateAx>
        <c:axId val="39108590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391086296"/>
        <c:crosses val="autoZero"/>
        <c:auto val="1"/>
        <c:lblOffset val="100"/>
        <c:baseTimeUnit val="days"/>
      </c:dateAx>
      <c:valAx>
        <c:axId val="391086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95000"/>
                <a:lumOff val="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391085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Agency FB" panose="020B0503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366FF"/>
            </a:solidFill>
            <a:ln>
              <a:noFill/>
            </a:ln>
            <a:effectLst/>
          </c:spPr>
          <c:cat>
            <c:numRef>
              <c:f>Sheet1!$A$2:$A$8</c:f>
              <c:numCache>
                <c:formatCode>m/d/yyyy</c:formatCode>
                <c:ptCount val="7"/>
                <c:pt idx="0">
                  <c:v>42374</c:v>
                </c:pt>
                <c:pt idx="1">
                  <c:v>42375</c:v>
                </c:pt>
                <c:pt idx="2">
                  <c:v>42376</c:v>
                </c:pt>
                <c:pt idx="3">
                  <c:v>42377</c:v>
                </c:pt>
                <c:pt idx="4">
                  <c:v>42378</c:v>
                </c:pt>
                <c:pt idx="5">
                  <c:v>42379</c:v>
                </c:pt>
                <c:pt idx="6">
                  <c:v>42380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435</c:v>
                </c:pt>
                <c:pt idx="1">
                  <c:v>478</c:v>
                </c:pt>
                <c:pt idx="2">
                  <c:v>411</c:v>
                </c:pt>
                <c:pt idx="3">
                  <c:v>455</c:v>
                </c:pt>
                <c:pt idx="4">
                  <c:v>444</c:v>
                </c:pt>
                <c:pt idx="5">
                  <c:v>460</c:v>
                </c:pt>
                <c:pt idx="6">
                  <c:v>515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78-49E8-A8F0-E606F29474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1056952"/>
        <c:axId val="391057344"/>
      </c:area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FDFF"/>
              </a:solidFill>
              <a:round/>
            </a:ln>
            <a:effectLst/>
          </c:spPr>
          <c:marker>
            <c:symbol val="circle"/>
            <c:size val="13"/>
            <c:spPr>
              <a:solidFill>
                <a:srgbClr val="203864"/>
              </a:solidFill>
              <a:ln w="9525">
                <a:noFill/>
              </a:ln>
              <a:effectLst/>
            </c:spPr>
          </c:marker>
          <c:cat>
            <c:numRef>
              <c:f>Sheet1!$A$2:$A$8</c:f>
              <c:numCache>
                <c:formatCode>m/d/yyyy</c:formatCode>
                <c:ptCount val="7"/>
                <c:pt idx="0">
                  <c:v>42374</c:v>
                </c:pt>
                <c:pt idx="1">
                  <c:v>42375</c:v>
                </c:pt>
                <c:pt idx="2">
                  <c:v>42376</c:v>
                </c:pt>
                <c:pt idx="3">
                  <c:v>42377</c:v>
                </c:pt>
                <c:pt idx="4">
                  <c:v>42378</c:v>
                </c:pt>
                <c:pt idx="5">
                  <c:v>42379</c:v>
                </c:pt>
                <c:pt idx="6">
                  <c:v>42380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435</c:v>
                </c:pt>
                <c:pt idx="1">
                  <c:v>478</c:v>
                </c:pt>
                <c:pt idx="2">
                  <c:v>411</c:v>
                </c:pt>
                <c:pt idx="3">
                  <c:v>455</c:v>
                </c:pt>
                <c:pt idx="4">
                  <c:v>444</c:v>
                </c:pt>
                <c:pt idx="5">
                  <c:v>460</c:v>
                </c:pt>
                <c:pt idx="6">
                  <c:v>515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A78-49E8-A8F0-E606F29474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1056952"/>
        <c:axId val="391057344"/>
      </c:lineChart>
      <c:dateAx>
        <c:axId val="39105695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391057344"/>
        <c:crosses val="autoZero"/>
        <c:auto val="1"/>
        <c:lblOffset val="100"/>
        <c:baseTimeUnit val="days"/>
      </c:dateAx>
      <c:valAx>
        <c:axId val="391057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95000"/>
                  <a:lumOff val="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391056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Agency FB" panose="020B0503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D716A3-8619-44AA-9B3E-3F89382FA4BB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767BA-42C0-43D2-A7BD-B2A05155F6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572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767BA-42C0-43D2-A7BD-B2A05155F60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3453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767BA-42C0-43D2-A7BD-B2A05155F60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6837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EDC71-8B12-4534-A6EB-018A0CAD2CC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7203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EDC71-8B12-4534-A6EB-018A0CAD2CC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4961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EDC71-8B12-4534-A6EB-018A0CAD2CC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1300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EDC71-8B12-4534-A6EB-018A0CAD2CC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5466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767BA-42C0-43D2-A7BD-B2A05155F60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4301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70C28-A2A4-4610-BFB2-5B57EA1B39A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4140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70C28-A2A4-4610-BFB2-5B57EA1B39A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4147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70C28-A2A4-4610-BFB2-5B57EA1B39A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8460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81B92-63BF-4514-891A-D3A71E65F7F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109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767BA-42C0-43D2-A7BD-B2A05155F60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7645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81B92-63BF-4514-891A-D3A71E65F7F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6397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767BA-42C0-43D2-A7BD-B2A05155F60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1226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01DD17-AA78-4F8A-890B-3B70260FE92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4823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2CAF-49F6-421F-9490-E47DD0DF80A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6379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DB3AB-C594-45AD-B7FB-D47BE782AA0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0930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81B92-63BF-4514-891A-D3A71E65F7F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4038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81B92-63BF-4514-891A-D3A71E65F7F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0614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767BA-42C0-43D2-A7BD-B2A05155F60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809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767BA-42C0-43D2-A7BD-B2A05155F60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358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81B92-63BF-4514-891A-D3A71E65F7F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1996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81B92-63BF-4514-891A-D3A71E65F7F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711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767BA-42C0-43D2-A7BD-B2A05155F60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9358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81B92-63BF-4514-891A-D3A71E65F7F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9263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81B92-63BF-4514-891A-D3A71E65F7F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265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D688B-5D97-49E7-BDCB-8F413DF4985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70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6EAE-EE5A-4599-A35D-AD3058F766A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5B2D-8385-4A83-A0A7-51C834747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655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6EAE-EE5A-4599-A35D-AD3058F766A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5B2D-8385-4A83-A0A7-51C834747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007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6EAE-EE5A-4599-A35D-AD3058F766A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5B2D-8385-4A83-A0A7-51C834747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525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B0D8-D049-4A31-8F2D-814DBCEBC8C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D73C6-6C2F-48CB-8888-B8D11C5DB6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151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6EAE-EE5A-4599-A35D-AD3058F766A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5B2D-8385-4A83-A0A7-51C834747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701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6EAE-EE5A-4599-A35D-AD3058F766A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5B2D-8385-4A83-A0A7-51C834747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806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6EAE-EE5A-4599-A35D-AD3058F766A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5B2D-8385-4A83-A0A7-51C834747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670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6EAE-EE5A-4599-A35D-AD3058F766A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5B2D-8385-4A83-A0A7-51C834747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87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6EAE-EE5A-4599-A35D-AD3058F766A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5B2D-8385-4A83-A0A7-51C834747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898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6EAE-EE5A-4599-A35D-AD3058F766A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5B2D-8385-4A83-A0A7-51C834747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512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6EAE-EE5A-4599-A35D-AD3058F766A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5B2D-8385-4A83-A0A7-51C834747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226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16EAE-EE5A-4599-A35D-AD3058F766A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15B2D-8385-4A83-A0A7-51C834747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123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16EAE-EE5A-4599-A35D-AD3058F766A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15B2D-8385-4A83-A0A7-51C834747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649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6.jpe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副标题 6"/>
          <p:cNvSpPr>
            <a:spLocks noGrp="1"/>
          </p:cNvSpPr>
          <p:nvPr>
            <p:ph type="subTitle" idx="1"/>
          </p:nvPr>
        </p:nvSpPr>
        <p:spPr>
          <a:xfrm>
            <a:off x="1543050" y="4078288"/>
            <a:ext cx="9144000" cy="455612"/>
          </a:xfrm>
        </p:spPr>
        <p:txBody>
          <a:bodyPr/>
          <a:lstStyle/>
          <a:p>
            <a:r>
              <a:rPr lang="zh-CN" altLang="en-US" dirty="0">
                <a:latin typeface="汉仪细等线简" panose="02010609000101010101" pitchFamily="49" charset="-122"/>
                <a:ea typeface="汉仪细等线简" panose="02010609000101010101" pitchFamily="49" charset="-122"/>
              </a:rPr>
              <a:t>野望</a:t>
            </a:r>
            <a:r>
              <a:rPr lang="en-US" altLang="zh-CN" dirty="0">
                <a:latin typeface="汉仪细等线简" panose="02010609000101010101" pitchFamily="49" charset="-122"/>
                <a:ea typeface="汉仪细等线简" panose="02010609000101010101" pitchFamily="49" charset="-122"/>
              </a:rPr>
              <a:t>PPT   2017-2018   </a:t>
            </a:r>
            <a:r>
              <a:rPr lang="zh-CN" altLang="en-US" dirty="0">
                <a:latin typeface="汉仪细等线简" panose="02010609000101010101" pitchFamily="49" charset="-122"/>
                <a:ea typeface="汉仪细等线简" panose="02010609000101010101" pitchFamily="49" charset="-122"/>
              </a:rPr>
              <a:t>极简风格</a:t>
            </a:r>
            <a:endParaRPr lang="en-US" altLang="zh-CN" dirty="0">
              <a:latin typeface="汉仪细等线简" panose="02010609000101010101" pitchFamily="49" charset="-122"/>
              <a:ea typeface="汉仪细等线简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3050" y="2171702"/>
            <a:ext cx="9144000" cy="1566863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5"/>
          <p:cNvSpPr>
            <a:spLocks noGrp="1"/>
          </p:cNvSpPr>
          <p:nvPr>
            <p:ph type="ctrTitle"/>
          </p:nvPr>
        </p:nvSpPr>
        <p:spPr>
          <a:xfrm>
            <a:off x="1543050" y="2082007"/>
            <a:ext cx="9144000" cy="1319212"/>
          </a:xfrm>
        </p:spPr>
        <p:txBody>
          <a:bodyPr>
            <a:normAutofit/>
          </a:bodyPr>
          <a:lstStyle/>
          <a:p>
            <a:r>
              <a:rPr lang="zh-CN" altLang="en-US" sz="5400" dirty="0">
                <a:latin typeface="汉仪细等线简" panose="02010609000101010101" pitchFamily="49" charset="-122"/>
                <a:ea typeface="汉仪细等线简" panose="02010609000101010101" pitchFamily="49" charset="-122"/>
              </a:rPr>
              <a:t>商务简约工作报告通用模板</a:t>
            </a:r>
          </a:p>
        </p:txBody>
      </p:sp>
      <p:pic>
        <p:nvPicPr>
          <p:cNvPr id="11" name="可泽-锦绣未央(伴奏版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446125" y="-10699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038041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 build="p"/>
      <p:bldP spid="10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3429000"/>
            <a:ext cx="9144000" cy="18288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831850" y="3562350"/>
            <a:ext cx="7950200" cy="1000125"/>
          </a:xfrm>
        </p:spPr>
        <p:txBody>
          <a:bodyPr/>
          <a:lstStyle/>
          <a:p>
            <a:r>
              <a:rPr lang="zh-CN" altLang="en-US" dirty="0">
                <a:latin typeface="汉仪细等线简" panose="02010609000101010101" pitchFamily="49" charset="-122"/>
                <a:ea typeface="汉仪细等线简" panose="02010609000101010101" pitchFamily="49" charset="-122"/>
              </a:rPr>
              <a:t>请在此添加第二节标题</a:t>
            </a: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984250" y="4641056"/>
            <a:ext cx="10515600" cy="1500187"/>
          </a:xfrm>
        </p:spPr>
        <p:txBody>
          <a:bodyPr/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请输入第二节的小标题</a:t>
            </a:r>
          </a:p>
        </p:txBody>
      </p:sp>
    </p:spTree>
    <p:extLst>
      <p:ext uri="{BB962C8B-B14F-4D97-AF65-F5344CB8AC3E}">
        <p14:creationId xmlns:p14="http://schemas.microsoft.com/office/powerpoint/2010/main" val="393554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000">
        <p14:reveal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218" grpId="0"/>
      <p:bldP spid="921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2" name="矩形 51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>
            <a:cxnSpLocks/>
            <a:endCxn id="32" idx="6"/>
          </p:cNvCxnSpPr>
          <p:nvPr/>
        </p:nvCxnSpPr>
        <p:spPr>
          <a:xfrm flipH="1">
            <a:off x="4033201" y="2330450"/>
            <a:ext cx="3820164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7853363" y="2330450"/>
            <a:ext cx="0" cy="2112963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3690938" y="4448175"/>
            <a:ext cx="4162425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3694113" y="4443413"/>
            <a:ext cx="0" cy="2422525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8206581" y="4175059"/>
            <a:ext cx="2428791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年，这一年对本人来说还是收获颇多，首先是自身业务的提高，其次是与部门之间的沟通比以前相对顺畅。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1109251" y="1948180"/>
            <a:ext cx="20332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rPr>
              <a:t>此处写大标题</a:t>
            </a: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876300" y="4175059"/>
            <a:ext cx="223749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8247063" y="2039938"/>
            <a:ext cx="2205037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876300" y="2348289"/>
            <a:ext cx="22825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521575" y="2001838"/>
            <a:ext cx="665163" cy="666750"/>
            <a:chOff x="7521048" y="1997282"/>
            <a:chExt cx="665908" cy="665908"/>
          </a:xfrm>
        </p:grpSpPr>
        <p:sp>
          <p:nvSpPr>
            <p:cNvPr id="35" name="椭圆 34"/>
            <p:cNvSpPr/>
            <p:nvPr/>
          </p:nvSpPr>
          <p:spPr>
            <a:xfrm>
              <a:off x="7521048" y="1997282"/>
              <a:ext cx="665908" cy="665908"/>
            </a:xfrm>
            <a:prstGeom prst="ellipse">
              <a:avLst/>
            </a:prstGeom>
            <a:solidFill>
              <a:srgbClr val="203864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22554" name="Group 105"/>
            <p:cNvGrpSpPr>
              <a:grpSpLocks/>
            </p:cNvGrpSpPr>
            <p:nvPr/>
          </p:nvGrpSpPr>
          <p:grpSpPr bwMode="auto">
            <a:xfrm>
              <a:off x="7768338" y="2188704"/>
              <a:ext cx="171328" cy="283064"/>
              <a:chOff x="228" y="2431"/>
              <a:chExt cx="92" cy="152"/>
            </a:xfrm>
          </p:grpSpPr>
          <p:sp>
            <p:nvSpPr>
              <p:cNvPr id="22555" name="Freeform 30"/>
              <p:cNvSpPr>
                <a:spLocks/>
              </p:cNvSpPr>
              <p:nvPr/>
            </p:nvSpPr>
            <p:spPr bwMode="auto">
              <a:xfrm>
                <a:off x="258" y="2559"/>
                <a:ext cx="32" cy="24"/>
              </a:xfrm>
              <a:custGeom>
                <a:avLst/>
                <a:gdLst>
                  <a:gd name="T0" fmla="*/ 0 w 16"/>
                  <a:gd name="T1" fmla="*/ 256 h 12"/>
                  <a:gd name="T2" fmla="*/ 512 w 16"/>
                  <a:gd name="T3" fmla="*/ 768 h 12"/>
                  <a:gd name="T4" fmla="*/ 1024 w 16"/>
                  <a:gd name="T5" fmla="*/ 256 h 12"/>
                  <a:gd name="T6" fmla="*/ 0 w 16"/>
                  <a:gd name="T7" fmla="*/ 256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2"/>
                  <a:gd name="T14" fmla="*/ 16 w 16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2">
                    <a:moveTo>
                      <a:pt x="0" y="4"/>
                    </a:moveTo>
                    <a:cubicBezTo>
                      <a:pt x="0" y="8"/>
                      <a:pt x="4" y="12"/>
                      <a:pt x="8" y="12"/>
                    </a:cubicBezTo>
                    <a:cubicBezTo>
                      <a:pt x="12" y="12"/>
                      <a:pt x="16" y="8"/>
                      <a:pt x="16" y="4"/>
                    </a:cubicBezTo>
                    <a:cubicBezTo>
                      <a:pt x="16" y="0"/>
                      <a:pt x="0" y="0"/>
                      <a:pt x="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2556" name="Freeform 39"/>
              <p:cNvSpPr>
                <a:spLocks/>
              </p:cNvSpPr>
              <p:nvPr/>
            </p:nvSpPr>
            <p:spPr bwMode="auto">
              <a:xfrm>
                <a:off x="250" y="2551"/>
                <a:ext cx="48" cy="24"/>
              </a:xfrm>
              <a:custGeom>
                <a:avLst/>
                <a:gdLst>
                  <a:gd name="T0" fmla="*/ 1536 w 24"/>
                  <a:gd name="T1" fmla="*/ 576 h 12"/>
                  <a:gd name="T2" fmla="*/ 1344 w 24"/>
                  <a:gd name="T3" fmla="*/ 768 h 12"/>
                  <a:gd name="T4" fmla="*/ 192 w 24"/>
                  <a:gd name="T5" fmla="*/ 768 h 12"/>
                  <a:gd name="T6" fmla="*/ 0 w 24"/>
                  <a:gd name="T7" fmla="*/ 576 h 12"/>
                  <a:gd name="T8" fmla="*/ 0 w 24"/>
                  <a:gd name="T9" fmla="*/ 192 h 12"/>
                  <a:gd name="T10" fmla="*/ 192 w 24"/>
                  <a:gd name="T11" fmla="*/ 0 h 12"/>
                  <a:gd name="T12" fmla="*/ 1344 w 24"/>
                  <a:gd name="T13" fmla="*/ 0 h 12"/>
                  <a:gd name="T14" fmla="*/ 1536 w 24"/>
                  <a:gd name="T15" fmla="*/ 192 h 12"/>
                  <a:gd name="T16" fmla="*/ 1536 w 24"/>
                  <a:gd name="T17" fmla="*/ 576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4"/>
                  <a:gd name="T28" fmla="*/ 0 h 12"/>
                  <a:gd name="T29" fmla="*/ 24 w 24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4" h="12">
                    <a:moveTo>
                      <a:pt x="24" y="9"/>
                    </a:moveTo>
                    <a:cubicBezTo>
                      <a:pt x="24" y="11"/>
                      <a:pt x="23" y="12"/>
                      <a:pt x="21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1"/>
                      <a:pt x="24" y="3"/>
                    </a:cubicBezTo>
                    <a:lnTo>
                      <a:pt x="24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2557" name="Freeform 40"/>
              <p:cNvSpPr>
                <a:spLocks noEditPoints="1"/>
              </p:cNvSpPr>
              <p:nvPr/>
            </p:nvSpPr>
            <p:spPr bwMode="auto">
              <a:xfrm>
                <a:off x="228" y="2431"/>
                <a:ext cx="92" cy="112"/>
              </a:xfrm>
              <a:custGeom>
                <a:avLst/>
                <a:gdLst>
                  <a:gd name="T0" fmla="*/ 1472 w 46"/>
                  <a:gd name="T1" fmla="*/ 0 h 56"/>
                  <a:gd name="T2" fmla="*/ 0 w 46"/>
                  <a:gd name="T3" fmla="*/ 1536 h 56"/>
                  <a:gd name="T4" fmla="*/ 704 w 46"/>
                  <a:gd name="T5" fmla="*/ 3264 h 56"/>
                  <a:gd name="T6" fmla="*/ 704 w 46"/>
                  <a:gd name="T7" fmla="*/ 3392 h 56"/>
                  <a:gd name="T8" fmla="*/ 896 w 46"/>
                  <a:gd name="T9" fmla="*/ 3584 h 56"/>
                  <a:gd name="T10" fmla="*/ 2048 w 46"/>
                  <a:gd name="T11" fmla="*/ 3584 h 56"/>
                  <a:gd name="T12" fmla="*/ 2240 w 46"/>
                  <a:gd name="T13" fmla="*/ 3392 h 56"/>
                  <a:gd name="T14" fmla="*/ 2240 w 46"/>
                  <a:gd name="T15" fmla="*/ 3264 h 56"/>
                  <a:gd name="T16" fmla="*/ 2944 w 46"/>
                  <a:gd name="T17" fmla="*/ 1536 h 56"/>
                  <a:gd name="T18" fmla="*/ 1472 w 46"/>
                  <a:gd name="T19" fmla="*/ 0 h 56"/>
                  <a:gd name="T20" fmla="*/ 640 w 46"/>
                  <a:gd name="T21" fmla="*/ 2048 h 56"/>
                  <a:gd name="T22" fmla="*/ 512 w 46"/>
                  <a:gd name="T23" fmla="*/ 1472 h 56"/>
                  <a:gd name="T24" fmla="*/ 1472 w 46"/>
                  <a:gd name="T25" fmla="*/ 512 h 56"/>
                  <a:gd name="T26" fmla="*/ 1984 w 46"/>
                  <a:gd name="T27" fmla="*/ 640 h 56"/>
                  <a:gd name="T28" fmla="*/ 1920 w 46"/>
                  <a:gd name="T29" fmla="*/ 640 h 56"/>
                  <a:gd name="T30" fmla="*/ 640 w 46"/>
                  <a:gd name="T31" fmla="*/ 1920 h 56"/>
                  <a:gd name="T32" fmla="*/ 640 w 46"/>
                  <a:gd name="T33" fmla="*/ 2048 h 5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6"/>
                  <a:gd name="T52" fmla="*/ 0 h 56"/>
                  <a:gd name="T53" fmla="*/ 46 w 46"/>
                  <a:gd name="T54" fmla="*/ 56 h 5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6" h="56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1" y="45"/>
                      <a:pt x="11" y="51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5"/>
                      <a:pt x="12" y="56"/>
                      <a:pt x="14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4" y="56"/>
                      <a:pt x="35" y="55"/>
                      <a:pt x="35" y="53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45"/>
                      <a:pt x="46" y="37"/>
                      <a:pt x="46" y="24"/>
                    </a:cubicBezTo>
                    <a:cubicBezTo>
                      <a:pt x="46" y="11"/>
                      <a:pt x="36" y="0"/>
                      <a:pt x="23" y="0"/>
                    </a:cubicBezTo>
                    <a:close/>
                    <a:moveTo>
                      <a:pt x="10" y="32"/>
                    </a:moveTo>
                    <a:cubicBezTo>
                      <a:pt x="9" y="29"/>
                      <a:pt x="8" y="27"/>
                      <a:pt x="8" y="23"/>
                    </a:cubicBezTo>
                    <a:cubicBezTo>
                      <a:pt x="8" y="15"/>
                      <a:pt x="15" y="8"/>
                      <a:pt x="23" y="8"/>
                    </a:cubicBezTo>
                    <a:cubicBezTo>
                      <a:pt x="26" y="8"/>
                      <a:pt x="29" y="9"/>
                      <a:pt x="31" y="10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19" y="10"/>
                      <a:pt x="10" y="19"/>
                      <a:pt x="10" y="30"/>
                    </a:cubicBezTo>
                    <a:cubicBezTo>
                      <a:pt x="10" y="31"/>
                      <a:pt x="10" y="31"/>
                      <a:pt x="10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7521575" y="4110038"/>
            <a:ext cx="665163" cy="666750"/>
            <a:chOff x="7521048" y="4115162"/>
            <a:chExt cx="665908" cy="665908"/>
          </a:xfrm>
        </p:grpSpPr>
        <p:sp>
          <p:nvSpPr>
            <p:cNvPr id="36" name="椭圆 35"/>
            <p:cNvSpPr/>
            <p:nvPr/>
          </p:nvSpPr>
          <p:spPr>
            <a:xfrm>
              <a:off x="7521048" y="4115162"/>
              <a:ext cx="665908" cy="665908"/>
            </a:xfrm>
            <a:prstGeom prst="ellipse">
              <a:avLst/>
            </a:prstGeom>
            <a:solidFill>
              <a:srgbClr val="203864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22550" name="Group 273"/>
            <p:cNvGrpSpPr>
              <a:grpSpLocks/>
            </p:cNvGrpSpPr>
            <p:nvPr/>
          </p:nvGrpSpPr>
          <p:grpSpPr bwMode="auto">
            <a:xfrm>
              <a:off x="7680963" y="4275078"/>
              <a:ext cx="346075" cy="346075"/>
              <a:chOff x="1805" y="2483"/>
              <a:chExt cx="206" cy="206"/>
            </a:xfrm>
          </p:grpSpPr>
          <p:sp>
            <p:nvSpPr>
              <p:cNvPr id="22551" name="Freeform 126"/>
              <p:cNvSpPr>
                <a:spLocks noEditPoints="1"/>
              </p:cNvSpPr>
              <p:nvPr/>
            </p:nvSpPr>
            <p:spPr bwMode="auto">
              <a:xfrm>
                <a:off x="1805" y="2553"/>
                <a:ext cx="136" cy="136"/>
              </a:xfrm>
              <a:custGeom>
                <a:avLst/>
                <a:gdLst>
                  <a:gd name="T0" fmla="*/ 4352 w 68"/>
                  <a:gd name="T1" fmla="*/ 2432 h 68"/>
                  <a:gd name="T2" fmla="*/ 4352 w 68"/>
                  <a:gd name="T3" fmla="*/ 1920 h 68"/>
                  <a:gd name="T4" fmla="*/ 3712 w 68"/>
                  <a:gd name="T5" fmla="*/ 1792 h 68"/>
                  <a:gd name="T6" fmla="*/ 3520 w 68"/>
                  <a:gd name="T7" fmla="*/ 1408 h 68"/>
                  <a:gd name="T8" fmla="*/ 3904 w 68"/>
                  <a:gd name="T9" fmla="*/ 832 h 68"/>
                  <a:gd name="T10" fmla="*/ 3520 w 68"/>
                  <a:gd name="T11" fmla="*/ 448 h 68"/>
                  <a:gd name="T12" fmla="*/ 3008 w 68"/>
                  <a:gd name="T13" fmla="*/ 832 h 68"/>
                  <a:gd name="T14" fmla="*/ 2560 w 68"/>
                  <a:gd name="T15" fmla="*/ 640 h 68"/>
                  <a:gd name="T16" fmla="*/ 2432 w 68"/>
                  <a:gd name="T17" fmla="*/ 0 h 68"/>
                  <a:gd name="T18" fmla="*/ 1920 w 68"/>
                  <a:gd name="T19" fmla="*/ 0 h 68"/>
                  <a:gd name="T20" fmla="*/ 1792 w 68"/>
                  <a:gd name="T21" fmla="*/ 640 h 68"/>
                  <a:gd name="T22" fmla="*/ 1344 w 68"/>
                  <a:gd name="T23" fmla="*/ 832 h 68"/>
                  <a:gd name="T24" fmla="*/ 832 w 68"/>
                  <a:gd name="T25" fmla="*/ 448 h 68"/>
                  <a:gd name="T26" fmla="*/ 448 w 68"/>
                  <a:gd name="T27" fmla="*/ 832 h 68"/>
                  <a:gd name="T28" fmla="*/ 832 w 68"/>
                  <a:gd name="T29" fmla="*/ 1344 h 68"/>
                  <a:gd name="T30" fmla="*/ 640 w 68"/>
                  <a:gd name="T31" fmla="*/ 1792 h 68"/>
                  <a:gd name="T32" fmla="*/ 0 w 68"/>
                  <a:gd name="T33" fmla="*/ 1920 h 68"/>
                  <a:gd name="T34" fmla="*/ 0 w 68"/>
                  <a:gd name="T35" fmla="*/ 2432 h 68"/>
                  <a:gd name="T36" fmla="*/ 640 w 68"/>
                  <a:gd name="T37" fmla="*/ 2560 h 68"/>
                  <a:gd name="T38" fmla="*/ 832 w 68"/>
                  <a:gd name="T39" fmla="*/ 3008 h 68"/>
                  <a:gd name="T40" fmla="*/ 448 w 68"/>
                  <a:gd name="T41" fmla="*/ 3520 h 68"/>
                  <a:gd name="T42" fmla="*/ 832 w 68"/>
                  <a:gd name="T43" fmla="*/ 3904 h 68"/>
                  <a:gd name="T44" fmla="*/ 1344 w 68"/>
                  <a:gd name="T45" fmla="*/ 3520 h 68"/>
                  <a:gd name="T46" fmla="*/ 1792 w 68"/>
                  <a:gd name="T47" fmla="*/ 3712 h 68"/>
                  <a:gd name="T48" fmla="*/ 1920 w 68"/>
                  <a:gd name="T49" fmla="*/ 4352 h 68"/>
                  <a:gd name="T50" fmla="*/ 2432 w 68"/>
                  <a:gd name="T51" fmla="*/ 4352 h 68"/>
                  <a:gd name="T52" fmla="*/ 2560 w 68"/>
                  <a:gd name="T53" fmla="*/ 3712 h 68"/>
                  <a:gd name="T54" fmla="*/ 3008 w 68"/>
                  <a:gd name="T55" fmla="*/ 3520 h 68"/>
                  <a:gd name="T56" fmla="*/ 3520 w 68"/>
                  <a:gd name="T57" fmla="*/ 3904 h 68"/>
                  <a:gd name="T58" fmla="*/ 3904 w 68"/>
                  <a:gd name="T59" fmla="*/ 3520 h 68"/>
                  <a:gd name="T60" fmla="*/ 3520 w 68"/>
                  <a:gd name="T61" fmla="*/ 3008 h 68"/>
                  <a:gd name="T62" fmla="*/ 3712 w 68"/>
                  <a:gd name="T63" fmla="*/ 2560 h 68"/>
                  <a:gd name="T64" fmla="*/ 4352 w 68"/>
                  <a:gd name="T65" fmla="*/ 2432 h 68"/>
                  <a:gd name="T66" fmla="*/ 2176 w 68"/>
                  <a:gd name="T67" fmla="*/ 2944 h 68"/>
                  <a:gd name="T68" fmla="*/ 1408 w 68"/>
                  <a:gd name="T69" fmla="*/ 2176 h 68"/>
                  <a:gd name="T70" fmla="*/ 2176 w 68"/>
                  <a:gd name="T71" fmla="*/ 1408 h 68"/>
                  <a:gd name="T72" fmla="*/ 2944 w 68"/>
                  <a:gd name="T73" fmla="*/ 2176 h 68"/>
                  <a:gd name="T74" fmla="*/ 2176 w 68"/>
                  <a:gd name="T75" fmla="*/ 2944 h 6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68"/>
                  <a:gd name="T115" fmla="*/ 0 h 68"/>
                  <a:gd name="T116" fmla="*/ 68 w 68"/>
                  <a:gd name="T117" fmla="*/ 68 h 6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68" h="68">
                    <a:moveTo>
                      <a:pt x="68" y="38"/>
                    </a:moveTo>
                    <a:cubicBezTo>
                      <a:pt x="68" y="30"/>
                      <a:pt x="68" y="30"/>
                      <a:pt x="68" y="30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7" y="26"/>
                      <a:pt x="56" y="24"/>
                      <a:pt x="55" y="22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4" y="12"/>
                      <a:pt x="42" y="11"/>
                      <a:pt x="40" y="1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5" y="11"/>
                      <a:pt x="23" y="12"/>
                      <a:pt x="21" y="13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1" y="24"/>
                      <a:pt x="10" y="26"/>
                      <a:pt x="10" y="28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3"/>
                      <a:pt x="11" y="45"/>
                      <a:pt x="13" y="47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3" y="57"/>
                      <a:pt x="25" y="58"/>
                      <a:pt x="28" y="5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2" y="57"/>
                      <a:pt x="44" y="57"/>
                      <a:pt x="47" y="55"/>
                    </a:cubicBezTo>
                    <a:cubicBezTo>
                      <a:pt x="55" y="61"/>
                      <a:pt x="55" y="61"/>
                      <a:pt x="55" y="61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6" y="45"/>
                      <a:pt x="57" y="43"/>
                      <a:pt x="58" y="40"/>
                    </a:cubicBezTo>
                    <a:lnTo>
                      <a:pt x="68" y="38"/>
                    </a:lnTo>
                    <a:close/>
                    <a:moveTo>
                      <a:pt x="34" y="46"/>
                    </a:moveTo>
                    <a:cubicBezTo>
                      <a:pt x="27" y="46"/>
                      <a:pt x="22" y="41"/>
                      <a:pt x="22" y="34"/>
                    </a:cubicBezTo>
                    <a:cubicBezTo>
                      <a:pt x="22" y="28"/>
                      <a:pt x="27" y="22"/>
                      <a:pt x="34" y="22"/>
                    </a:cubicBezTo>
                    <a:cubicBezTo>
                      <a:pt x="40" y="22"/>
                      <a:pt x="46" y="28"/>
                      <a:pt x="46" y="34"/>
                    </a:cubicBezTo>
                    <a:cubicBezTo>
                      <a:pt x="46" y="41"/>
                      <a:pt x="40" y="46"/>
                      <a:pt x="34" y="4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2552" name="Freeform 127"/>
              <p:cNvSpPr>
                <a:spLocks noEditPoints="1"/>
              </p:cNvSpPr>
              <p:nvPr/>
            </p:nvSpPr>
            <p:spPr bwMode="auto">
              <a:xfrm>
                <a:off x="1911" y="2483"/>
                <a:ext cx="100" cy="100"/>
              </a:xfrm>
              <a:custGeom>
                <a:avLst/>
                <a:gdLst>
                  <a:gd name="T0" fmla="*/ 3072 w 50"/>
                  <a:gd name="T1" fmla="*/ 2432 h 50"/>
                  <a:gd name="T2" fmla="*/ 3200 w 50"/>
                  <a:gd name="T3" fmla="*/ 2048 h 50"/>
                  <a:gd name="T4" fmla="*/ 2816 w 50"/>
                  <a:gd name="T5" fmla="*/ 1792 h 50"/>
                  <a:gd name="T6" fmla="*/ 2816 w 50"/>
                  <a:gd name="T7" fmla="*/ 1408 h 50"/>
                  <a:gd name="T8" fmla="*/ 3200 w 50"/>
                  <a:gd name="T9" fmla="*/ 1152 h 50"/>
                  <a:gd name="T10" fmla="*/ 3072 w 50"/>
                  <a:gd name="T11" fmla="*/ 768 h 50"/>
                  <a:gd name="T12" fmla="*/ 2560 w 50"/>
                  <a:gd name="T13" fmla="*/ 896 h 50"/>
                  <a:gd name="T14" fmla="*/ 2304 w 50"/>
                  <a:gd name="T15" fmla="*/ 640 h 50"/>
                  <a:gd name="T16" fmla="*/ 2432 w 50"/>
                  <a:gd name="T17" fmla="*/ 128 h 50"/>
                  <a:gd name="T18" fmla="*/ 2048 w 50"/>
                  <a:gd name="T19" fmla="*/ 0 h 50"/>
                  <a:gd name="T20" fmla="*/ 1792 w 50"/>
                  <a:gd name="T21" fmla="*/ 384 h 50"/>
                  <a:gd name="T22" fmla="*/ 1408 w 50"/>
                  <a:gd name="T23" fmla="*/ 384 h 50"/>
                  <a:gd name="T24" fmla="*/ 1152 w 50"/>
                  <a:gd name="T25" fmla="*/ 0 h 50"/>
                  <a:gd name="T26" fmla="*/ 768 w 50"/>
                  <a:gd name="T27" fmla="*/ 128 h 50"/>
                  <a:gd name="T28" fmla="*/ 896 w 50"/>
                  <a:gd name="T29" fmla="*/ 640 h 50"/>
                  <a:gd name="T30" fmla="*/ 640 w 50"/>
                  <a:gd name="T31" fmla="*/ 896 h 50"/>
                  <a:gd name="T32" fmla="*/ 128 w 50"/>
                  <a:gd name="T33" fmla="*/ 768 h 50"/>
                  <a:gd name="T34" fmla="*/ 0 w 50"/>
                  <a:gd name="T35" fmla="*/ 1152 h 50"/>
                  <a:gd name="T36" fmla="*/ 384 w 50"/>
                  <a:gd name="T37" fmla="*/ 1408 h 50"/>
                  <a:gd name="T38" fmla="*/ 384 w 50"/>
                  <a:gd name="T39" fmla="*/ 1792 h 50"/>
                  <a:gd name="T40" fmla="*/ 0 w 50"/>
                  <a:gd name="T41" fmla="*/ 2048 h 50"/>
                  <a:gd name="T42" fmla="*/ 128 w 50"/>
                  <a:gd name="T43" fmla="*/ 2432 h 50"/>
                  <a:gd name="T44" fmla="*/ 640 w 50"/>
                  <a:gd name="T45" fmla="*/ 2304 h 50"/>
                  <a:gd name="T46" fmla="*/ 896 w 50"/>
                  <a:gd name="T47" fmla="*/ 2560 h 50"/>
                  <a:gd name="T48" fmla="*/ 768 w 50"/>
                  <a:gd name="T49" fmla="*/ 3072 h 50"/>
                  <a:gd name="T50" fmla="*/ 1152 w 50"/>
                  <a:gd name="T51" fmla="*/ 3200 h 50"/>
                  <a:gd name="T52" fmla="*/ 1408 w 50"/>
                  <a:gd name="T53" fmla="*/ 2816 h 50"/>
                  <a:gd name="T54" fmla="*/ 1792 w 50"/>
                  <a:gd name="T55" fmla="*/ 2816 h 50"/>
                  <a:gd name="T56" fmla="*/ 2048 w 50"/>
                  <a:gd name="T57" fmla="*/ 3200 h 50"/>
                  <a:gd name="T58" fmla="*/ 2432 w 50"/>
                  <a:gd name="T59" fmla="*/ 3072 h 50"/>
                  <a:gd name="T60" fmla="*/ 2304 w 50"/>
                  <a:gd name="T61" fmla="*/ 2560 h 50"/>
                  <a:gd name="T62" fmla="*/ 2560 w 50"/>
                  <a:gd name="T63" fmla="*/ 2304 h 50"/>
                  <a:gd name="T64" fmla="*/ 3072 w 50"/>
                  <a:gd name="T65" fmla="*/ 2432 h 50"/>
                  <a:gd name="T66" fmla="*/ 1344 w 50"/>
                  <a:gd name="T67" fmla="*/ 2112 h 50"/>
                  <a:gd name="T68" fmla="*/ 1088 w 50"/>
                  <a:gd name="T69" fmla="*/ 1408 h 50"/>
                  <a:gd name="T70" fmla="*/ 1792 w 50"/>
                  <a:gd name="T71" fmla="*/ 1088 h 50"/>
                  <a:gd name="T72" fmla="*/ 2112 w 50"/>
                  <a:gd name="T73" fmla="*/ 1856 h 50"/>
                  <a:gd name="T74" fmla="*/ 1344 w 50"/>
                  <a:gd name="T75" fmla="*/ 2112 h 5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0"/>
                  <a:gd name="T115" fmla="*/ 0 h 50"/>
                  <a:gd name="T116" fmla="*/ 50 w 50"/>
                  <a:gd name="T117" fmla="*/ 50 h 5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0" h="50">
                    <a:moveTo>
                      <a:pt x="48" y="38"/>
                    </a:moveTo>
                    <a:cubicBezTo>
                      <a:pt x="50" y="32"/>
                      <a:pt x="50" y="32"/>
                      <a:pt x="50" y="32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6"/>
                      <a:pt x="44" y="24"/>
                      <a:pt x="44" y="22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2"/>
                      <a:pt x="38" y="11"/>
                      <a:pt x="36" y="1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6" y="6"/>
                      <a:pt x="24" y="6"/>
                      <a:pt x="22" y="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2" y="11"/>
                      <a:pt x="11" y="12"/>
                      <a:pt x="10" y="14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4"/>
                      <a:pt x="6" y="26"/>
                      <a:pt x="6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1" y="38"/>
                      <a:pt x="12" y="39"/>
                      <a:pt x="14" y="4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4" y="44"/>
                      <a:pt x="26" y="44"/>
                      <a:pt x="28" y="44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8" y="39"/>
                      <a:pt x="39" y="38"/>
                      <a:pt x="40" y="36"/>
                    </a:cubicBezTo>
                    <a:lnTo>
                      <a:pt x="48" y="38"/>
                    </a:lnTo>
                    <a:close/>
                    <a:moveTo>
                      <a:pt x="21" y="33"/>
                    </a:moveTo>
                    <a:cubicBezTo>
                      <a:pt x="17" y="31"/>
                      <a:pt x="15" y="26"/>
                      <a:pt x="17" y="22"/>
                    </a:cubicBezTo>
                    <a:cubicBezTo>
                      <a:pt x="19" y="17"/>
                      <a:pt x="24" y="15"/>
                      <a:pt x="28" y="17"/>
                    </a:cubicBezTo>
                    <a:cubicBezTo>
                      <a:pt x="33" y="19"/>
                      <a:pt x="35" y="24"/>
                      <a:pt x="33" y="29"/>
                    </a:cubicBezTo>
                    <a:cubicBezTo>
                      <a:pt x="31" y="33"/>
                      <a:pt x="26" y="35"/>
                      <a:pt x="21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3368038" y="1997075"/>
            <a:ext cx="665163" cy="666750"/>
            <a:chOff x="3361865" y="4115162"/>
            <a:chExt cx="665908" cy="665908"/>
          </a:xfrm>
        </p:grpSpPr>
        <p:sp>
          <p:nvSpPr>
            <p:cNvPr id="32" name="椭圆 31"/>
            <p:cNvSpPr/>
            <p:nvPr/>
          </p:nvSpPr>
          <p:spPr>
            <a:xfrm>
              <a:off x="3361865" y="4115162"/>
              <a:ext cx="665908" cy="665908"/>
            </a:xfrm>
            <a:prstGeom prst="ellipse">
              <a:avLst/>
            </a:prstGeom>
            <a:solidFill>
              <a:srgbClr val="203864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33" name="Group 308"/>
            <p:cNvGrpSpPr>
              <a:grpSpLocks/>
            </p:cNvGrpSpPr>
            <p:nvPr/>
          </p:nvGrpSpPr>
          <p:grpSpPr bwMode="auto">
            <a:xfrm>
              <a:off x="3493588" y="4281428"/>
              <a:ext cx="403225" cy="339725"/>
              <a:chOff x="-935" y="2039"/>
              <a:chExt cx="208" cy="176"/>
            </a:xfrm>
          </p:grpSpPr>
          <p:sp>
            <p:nvSpPr>
              <p:cNvPr id="34" name="Freeform 84"/>
              <p:cNvSpPr>
                <a:spLocks/>
              </p:cNvSpPr>
              <p:nvPr/>
            </p:nvSpPr>
            <p:spPr bwMode="auto">
              <a:xfrm>
                <a:off x="-833" y="2047"/>
                <a:ext cx="106" cy="104"/>
              </a:xfrm>
              <a:custGeom>
                <a:avLst/>
                <a:gdLst>
                  <a:gd name="T0" fmla="*/ 512 w 53"/>
                  <a:gd name="T1" fmla="*/ 3328 h 52"/>
                  <a:gd name="T2" fmla="*/ 128 w 53"/>
                  <a:gd name="T3" fmla="*/ 3200 h 52"/>
                  <a:gd name="T4" fmla="*/ 256 w 53"/>
                  <a:gd name="T5" fmla="*/ 2752 h 52"/>
                  <a:gd name="T6" fmla="*/ 576 w 53"/>
                  <a:gd name="T7" fmla="*/ 2432 h 52"/>
                  <a:gd name="T8" fmla="*/ 384 w 53"/>
                  <a:gd name="T9" fmla="*/ 2240 h 52"/>
                  <a:gd name="T10" fmla="*/ 448 w 53"/>
                  <a:gd name="T11" fmla="*/ 1984 h 52"/>
                  <a:gd name="T12" fmla="*/ 768 w 53"/>
                  <a:gd name="T13" fmla="*/ 2048 h 52"/>
                  <a:gd name="T14" fmla="*/ 896 w 53"/>
                  <a:gd name="T15" fmla="*/ 2176 h 52"/>
                  <a:gd name="T16" fmla="*/ 896 w 53"/>
                  <a:gd name="T17" fmla="*/ 2240 h 52"/>
                  <a:gd name="T18" fmla="*/ 1024 w 53"/>
                  <a:gd name="T19" fmla="*/ 2368 h 52"/>
                  <a:gd name="T20" fmla="*/ 768 w 53"/>
                  <a:gd name="T21" fmla="*/ 2880 h 52"/>
                  <a:gd name="T22" fmla="*/ 1472 w 53"/>
                  <a:gd name="T23" fmla="*/ 2560 h 52"/>
                  <a:gd name="T24" fmla="*/ 1536 w 53"/>
                  <a:gd name="T25" fmla="*/ 2560 h 52"/>
                  <a:gd name="T26" fmla="*/ 1792 w 53"/>
                  <a:gd name="T27" fmla="*/ 2496 h 52"/>
                  <a:gd name="T28" fmla="*/ 3008 w 53"/>
                  <a:gd name="T29" fmla="*/ 1472 h 52"/>
                  <a:gd name="T30" fmla="*/ 1792 w 53"/>
                  <a:gd name="T31" fmla="*/ 448 h 52"/>
                  <a:gd name="T32" fmla="*/ 832 w 53"/>
                  <a:gd name="T33" fmla="*/ 832 h 52"/>
                  <a:gd name="T34" fmla="*/ 768 w 53"/>
                  <a:gd name="T35" fmla="*/ 832 h 52"/>
                  <a:gd name="T36" fmla="*/ 512 w 53"/>
                  <a:gd name="T37" fmla="*/ 896 h 52"/>
                  <a:gd name="T38" fmla="*/ 448 w 53"/>
                  <a:gd name="T39" fmla="*/ 576 h 52"/>
                  <a:gd name="T40" fmla="*/ 512 w 53"/>
                  <a:gd name="T41" fmla="*/ 512 h 52"/>
                  <a:gd name="T42" fmla="*/ 1792 w 53"/>
                  <a:gd name="T43" fmla="*/ 0 h 52"/>
                  <a:gd name="T44" fmla="*/ 3392 w 53"/>
                  <a:gd name="T45" fmla="*/ 1472 h 52"/>
                  <a:gd name="T46" fmla="*/ 1792 w 53"/>
                  <a:gd name="T47" fmla="*/ 2944 h 52"/>
                  <a:gd name="T48" fmla="*/ 1600 w 53"/>
                  <a:gd name="T49" fmla="*/ 2944 h 52"/>
                  <a:gd name="T50" fmla="*/ 512 w 53"/>
                  <a:gd name="T51" fmla="*/ 3328 h 5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3"/>
                  <a:gd name="T79" fmla="*/ 0 h 52"/>
                  <a:gd name="T80" fmla="*/ 53 w 53"/>
                  <a:gd name="T81" fmla="*/ 52 h 5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3" h="52">
                    <a:moveTo>
                      <a:pt x="8" y="52"/>
                    </a:moveTo>
                    <a:cubicBezTo>
                      <a:pt x="5" y="52"/>
                      <a:pt x="3" y="51"/>
                      <a:pt x="2" y="50"/>
                    </a:cubicBezTo>
                    <a:cubicBezTo>
                      <a:pt x="0" y="47"/>
                      <a:pt x="3" y="44"/>
                      <a:pt x="4" y="43"/>
                    </a:cubicBezTo>
                    <a:cubicBezTo>
                      <a:pt x="6" y="42"/>
                      <a:pt x="8" y="40"/>
                      <a:pt x="9" y="38"/>
                    </a:cubicBezTo>
                    <a:cubicBezTo>
                      <a:pt x="8" y="37"/>
                      <a:pt x="6" y="36"/>
                      <a:pt x="6" y="35"/>
                    </a:cubicBezTo>
                    <a:cubicBezTo>
                      <a:pt x="5" y="33"/>
                      <a:pt x="6" y="31"/>
                      <a:pt x="7" y="31"/>
                    </a:cubicBezTo>
                    <a:cubicBezTo>
                      <a:pt x="9" y="30"/>
                      <a:pt x="11" y="31"/>
                      <a:pt x="12" y="32"/>
                    </a:cubicBezTo>
                    <a:cubicBezTo>
                      <a:pt x="12" y="33"/>
                      <a:pt x="13" y="34"/>
                      <a:pt x="14" y="34"/>
                    </a:cubicBezTo>
                    <a:cubicBezTo>
                      <a:pt x="14" y="34"/>
                      <a:pt x="14" y="34"/>
                      <a:pt x="14" y="35"/>
                    </a:cubicBezTo>
                    <a:cubicBezTo>
                      <a:pt x="15" y="35"/>
                      <a:pt x="16" y="36"/>
                      <a:pt x="16" y="37"/>
                    </a:cubicBezTo>
                    <a:cubicBezTo>
                      <a:pt x="15" y="40"/>
                      <a:pt x="14" y="43"/>
                      <a:pt x="12" y="45"/>
                    </a:cubicBezTo>
                    <a:cubicBezTo>
                      <a:pt x="15" y="44"/>
                      <a:pt x="19" y="42"/>
                      <a:pt x="23" y="40"/>
                    </a:cubicBezTo>
                    <a:cubicBezTo>
                      <a:pt x="23" y="40"/>
                      <a:pt x="23" y="40"/>
                      <a:pt x="24" y="40"/>
                    </a:cubicBezTo>
                    <a:cubicBezTo>
                      <a:pt x="24" y="40"/>
                      <a:pt x="26" y="39"/>
                      <a:pt x="28" y="39"/>
                    </a:cubicBezTo>
                    <a:cubicBezTo>
                      <a:pt x="38" y="39"/>
                      <a:pt x="47" y="32"/>
                      <a:pt x="47" y="23"/>
                    </a:cubicBezTo>
                    <a:cubicBezTo>
                      <a:pt x="47" y="14"/>
                      <a:pt x="38" y="7"/>
                      <a:pt x="28" y="7"/>
                    </a:cubicBezTo>
                    <a:cubicBezTo>
                      <a:pt x="22" y="7"/>
                      <a:pt x="17" y="9"/>
                      <a:pt x="13" y="13"/>
                    </a:cubicBezTo>
                    <a:cubicBezTo>
                      <a:pt x="13" y="13"/>
                      <a:pt x="12" y="13"/>
                      <a:pt x="12" y="13"/>
                    </a:cubicBezTo>
                    <a:cubicBezTo>
                      <a:pt x="11" y="15"/>
                      <a:pt x="9" y="15"/>
                      <a:pt x="8" y="14"/>
                    </a:cubicBezTo>
                    <a:cubicBezTo>
                      <a:pt x="6" y="13"/>
                      <a:pt x="6" y="11"/>
                      <a:pt x="7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13" y="3"/>
                      <a:pt x="20" y="0"/>
                      <a:pt x="28" y="0"/>
                    </a:cubicBezTo>
                    <a:cubicBezTo>
                      <a:pt x="42" y="0"/>
                      <a:pt x="53" y="10"/>
                      <a:pt x="53" y="23"/>
                    </a:cubicBezTo>
                    <a:cubicBezTo>
                      <a:pt x="53" y="35"/>
                      <a:pt x="42" y="46"/>
                      <a:pt x="28" y="46"/>
                    </a:cubicBezTo>
                    <a:cubicBezTo>
                      <a:pt x="27" y="46"/>
                      <a:pt x="26" y="46"/>
                      <a:pt x="25" y="46"/>
                    </a:cubicBezTo>
                    <a:cubicBezTo>
                      <a:pt x="20" y="49"/>
                      <a:pt x="13" y="52"/>
                      <a:pt x="8" y="5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39" name="Freeform 116"/>
              <p:cNvSpPr>
                <a:spLocks/>
              </p:cNvSpPr>
              <p:nvPr/>
            </p:nvSpPr>
            <p:spPr bwMode="auto">
              <a:xfrm>
                <a:off x="-935" y="2039"/>
                <a:ext cx="144" cy="176"/>
              </a:xfrm>
              <a:custGeom>
                <a:avLst/>
                <a:gdLst>
                  <a:gd name="T0" fmla="*/ 3072 w 72"/>
                  <a:gd name="T1" fmla="*/ 3520 h 88"/>
                  <a:gd name="T2" fmla="*/ 2944 w 72"/>
                  <a:gd name="T3" fmla="*/ 2944 h 88"/>
                  <a:gd name="T4" fmla="*/ 2944 w 72"/>
                  <a:gd name="T5" fmla="*/ 2944 h 88"/>
                  <a:gd name="T6" fmla="*/ 3584 w 72"/>
                  <a:gd name="T7" fmla="*/ 1408 h 88"/>
                  <a:gd name="T8" fmla="*/ 2304 w 72"/>
                  <a:gd name="T9" fmla="*/ 0 h 88"/>
                  <a:gd name="T10" fmla="*/ 1024 w 72"/>
                  <a:gd name="T11" fmla="*/ 1408 h 88"/>
                  <a:gd name="T12" fmla="*/ 1664 w 72"/>
                  <a:gd name="T13" fmla="*/ 2944 h 88"/>
                  <a:gd name="T14" fmla="*/ 1536 w 72"/>
                  <a:gd name="T15" fmla="*/ 3520 h 88"/>
                  <a:gd name="T16" fmla="*/ 0 w 72"/>
                  <a:gd name="T17" fmla="*/ 4672 h 88"/>
                  <a:gd name="T18" fmla="*/ 0 w 72"/>
                  <a:gd name="T19" fmla="*/ 4864 h 88"/>
                  <a:gd name="T20" fmla="*/ 2304 w 72"/>
                  <a:gd name="T21" fmla="*/ 5632 h 88"/>
                  <a:gd name="T22" fmla="*/ 4608 w 72"/>
                  <a:gd name="T23" fmla="*/ 4864 h 88"/>
                  <a:gd name="T24" fmla="*/ 4608 w 72"/>
                  <a:gd name="T25" fmla="*/ 4672 h 88"/>
                  <a:gd name="T26" fmla="*/ 3072 w 72"/>
                  <a:gd name="T27" fmla="*/ 3520 h 8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2"/>
                  <a:gd name="T43" fmla="*/ 0 h 88"/>
                  <a:gd name="T44" fmla="*/ 72 w 72"/>
                  <a:gd name="T45" fmla="*/ 88 h 8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2" h="88">
                    <a:moveTo>
                      <a:pt x="48" y="55"/>
                    </a:moveTo>
                    <a:cubicBezTo>
                      <a:pt x="47" y="55"/>
                      <a:pt x="44" y="52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1" y="40"/>
                      <a:pt x="56" y="31"/>
                      <a:pt x="56" y="22"/>
                    </a:cubicBezTo>
                    <a:cubicBezTo>
                      <a:pt x="56" y="9"/>
                      <a:pt x="46" y="0"/>
                      <a:pt x="36" y="0"/>
                    </a:cubicBezTo>
                    <a:cubicBezTo>
                      <a:pt x="26" y="0"/>
                      <a:pt x="16" y="9"/>
                      <a:pt x="16" y="22"/>
                    </a:cubicBezTo>
                    <a:cubicBezTo>
                      <a:pt x="16" y="31"/>
                      <a:pt x="21" y="40"/>
                      <a:pt x="26" y="46"/>
                    </a:cubicBezTo>
                    <a:cubicBezTo>
                      <a:pt x="28" y="52"/>
                      <a:pt x="25" y="54"/>
                      <a:pt x="24" y="55"/>
                    </a:cubicBezTo>
                    <a:cubicBezTo>
                      <a:pt x="13" y="59"/>
                      <a:pt x="0" y="66"/>
                      <a:pt x="0" y="73"/>
                    </a:cubicBezTo>
                    <a:cubicBezTo>
                      <a:pt x="0" y="75"/>
                      <a:pt x="0" y="74"/>
                      <a:pt x="0" y="76"/>
                    </a:cubicBezTo>
                    <a:cubicBezTo>
                      <a:pt x="0" y="86"/>
                      <a:pt x="19" y="88"/>
                      <a:pt x="36" y="88"/>
                    </a:cubicBezTo>
                    <a:cubicBezTo>
                      <a:pt x="53" y="88"/>
                      <a:pt x="72" y="86"/>
                      <a:pt x="72" y="76"/>
                    </a:cubicBezTo>
                    <a:cubicBezTo>
                      <a:pt x="72" y="74"/>
                      <a:pt x="72" y="75"/>
                      <a:pt x="72" y="73"/>
                    </a:cubicBezTo>
                    <a:cubicBezTo>
                      <a:pt x="72" y="66"/>
                      <a:pt x="59" y="59"/>
                      <a:pt x="48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362325" y="4110040"/>
            <a:ext cx="665163" cy="666750"/>
            <a:chOff x="3362325" y="4110040"/>
            <a:chExt cx="665163" cy="666750"/>
          </a:xfrm>
        </p:grpSpPr>
        <p:sp>
          <p:nvSpPr>
            <p:cNvPr id="37" name="椭圆 36"/>
            <p:cNvSpPr/>
            <p:nvPr/>
          </p:nvSpPr>
          <p:spPr bwMode="auto">
            <a:xfrm>
              <a:off x="3362325" y="4110040"/>
              <a:ext cx="665163" cy="666750"/>
            </a:xfrm>
            <a:prstGeom prst="ellipse">
              <a:avLst/>
            </a:prstGeom>
            <a:solidFill>
              <a:srgbClr val="203864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47" name="Group 275"/>
            <p:cNvGrpSpPr>
              <a:grpSpLocks/>
            </p:cNvGrpSpPr>
            <p:nvPr/>
          </p:nvGrpSpPr>
          <p:grpSpPr bwMode="auto">
            <a:xfrm>
              <a:off x="3544761" y="4308256"/>
              <a:ext cx="348288" cy="268757"/>
              <a:chOff x="-566" y="190"/>
              <a:chExt cx="208" cy="160"/>
            </a:xfrm>
          </p:grpSpPr>
          <p:sp>
            <p:nvSpPr>
              <p:cNvPr id="48" name="Freeform 182"/>
              <p:cNvSpPr>
                <a:spLocks noEditPoints="1"/>
              </p:cNvSpPr>
              <p:nvPr/>
            </p:nvSpPr>
            <p:spPr bwMode="auto">
              <a:xfrm>
                <a:off x="-562" y="238"/>
                <a:ext cx="204" cy="112"/>
              </a:xfrm>
              <a:custGeom>
                <a:avLst/>
                <a:gdLst>
                  <a:gd name="T0" fmla="*/ 4736 w 102"/>
                  <a:gd name="T1" fmla="*/ 3584 h 56"/>
                  <a:gd name="T2" fmla="*/ 640 w 102"/>
                  <a:gd name="T3" fmla="*/ 3584 h 56"/>
                  <a:gd name="T4" fmla="*/ 128 w 102"/>
                  <a:gd name="T5" fmla="*/ 3328 h 56"/>
                  <a:gd name="T6" fmla="*/ 64 w 102"/>
                  <a:gd name="T7" fmla="*/ 2752 h 56"/>
                  <a:gd name="T8" fmla="*/ 896 w 102"/>
                  <a:gd name="T9" fmla="*/ 640 h 56"/>
                  <a:gd name="T10" fmla="*/ 1856 w 102"/>
                  <a:gd name="T11" fmla="*/ 0 h 56"/>
                  <a:gd name="T12" fmla="*/ 5952 w 102"/>
                  <a:gd name="T13" fmla="*/ 0 h 56"/>
                  <a:gd name="T14" fmla="*/ 6464 w 102"/>
                  <a:gd name="T15" fmla="*/ 256 h 56"/>
                  <a:gd name="T16" fmla="*/ 6464 w 102"/>
                  <a:gd name="T17" fmla="*/ 832 h 56"/>
                  <a:gd name="T18" fmla="*/ 5696 w 102"/>
                  <a:gd name="T19" fmla="*/ 2944 h 56"/>
                  <a:gd name="T20" fmla="*/ 4736 w 102"/>
                  <a:gd name="T21" fmla="*/ 3584 h 56"/>
                  <a:gd name="T22" fmla="*/ 1856 w 102"/>
                  <a:gd name="T23" fmla="*/ 512 h 56"/>
                  <a:gd name="T24" fmla="*/ 1344 w 102"/>
                  <a:gd name="T25" fmla="*/ 832 h 56"/>
                  <a:gd name="T26" fmla="*/ 576 w 102"/>
                  <a:gd name="T27" fmla="*/ 2944 h 56"/>
                  <a:gd name="T28" fmla="*/ 576 w 102"/>
                  <a:gd name="T29" fmla="*/ 3072 h 56"/>
                  <a:gd name="T30" fmla="*/ 640 w 102"/>
                  <a:gd name="T31" fmla="*/ 3072 h 56"/>
                  <a:gd name="T32" fmla="*/ 4736 w 102"/>
                  <a:gd name="T33" fmla="*/ 3072 h 56"/>
                  <a:gd name="T34" fmla="*/ 5184 w 102"/>
                  <a:gd name="T35" fmla="*/ 2752 h 56"/>
                  <a:gd name="T36" fmla="*/ 6016 w 102"/>
                  <a:gd name="T37" fmla="*/ 640 h 56"/>
                  <a:gd name="T38" fmla="*/ 6016 w 102"/>
                  <a:gd name="T39" fmla="*/ 512 h 56"/>
                  <a:gd name="T40" fmla="*/ 5952 w 102"/>
                  <a:gd name="T41" fmla="*/ 512 h 56"/>
                  <a:gd name="T42" fmla="*/ 1856 w 102"/>
                  <a:gd name="T43" fmla="*/ 512 h 5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2"/>
                  <a:gd name="T67" fmla="*/ 0 h 56"/>
                  <a:gd name="T68" fmla="*/ 102 w 102"/>
                  <a:gd name="T69" fmla="*/ 56 h 5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2" h="56">
                    <a:moveTo>
                      <a:pt x="74" y="56"/>
                    </a:moveTo>
                    <a:cubicBezTo>
                      <a:pt x="10" y="56"/>
                      <a:pt x="10" y="56"/>
                      <a:pt x="10" y="56"/>
                    </a:cubicBezTo>
                    <a:cubicBezTo>
                      <a:pt x="6" y="56"/>
                      <a:pt x="4" y="55"/>
                      <a:pt x="2" y="52"/>
                    </a:cubicBezTo>
                    <a:cubicBezTo>
                      <a:pt x="0" y="50"/>
                      <a:pt x="0" y="46"/>
                      <a:pt x="1" y="43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6" y="4"/>
                      <a:pt x="22" y="0"/>
                      <a:pt x="2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6" y="0"/>
                      <a:pt x="99" y="1"/>
                      <a:pt x="101" y="4"/>
                    </a:cubicBezTo>
                    <a:cubicBezTo>
                      <a:pt x="102" y="6"/>
                      <a:pt x="102" y="10"/>
                      <a:pt x="101" y="13"/>
                    </a:cubicBezTo>
                    <a:cubicBezTo>
                      <a:pt x="89" y="46"/>
                      <a:pt x="89" y="46"/>
                      <a:pt x="89" y="46"/>
                    </a:cubicBezTo>
                    <a:cubicBezTo>
                      <a:pt x="86" y="52"/>
                      <a:pt x="80" y="56"/>
                      <a:pt x="74" y="56"/>
                    </a:cubicBezTo>
                    <a:close/>
                    <a:moveTo>
                      <a:pt x="29" y="8"/>
                    </a:moveTo>
                    <a:cubicBezTo>
                      <a:pt x="26" y="8"/>
                      <a:pt x="22" y="10"/>
                      <a:pt x="21" y="13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8" y="47"/>
                      <a:pt x="8" y="48"/>
                      <a:pt x="9" y="48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7" y="48"/>
                      <a:pt x="80" y="46"/>
                      <a:pt x="81" y="43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4" y="9"/>
                      <a:pt x="94" y="9"/>
                      <a:pt x="94" y="8"/>
                    </a:cubicBezTo>
                    <a:cubicBezTo>
                      <a:pt x="94" y="8"/>
                      <a:pt x="93" y="8"/>
                      <a:pt x="93" y="8"/>
                    </a:cubicBezTo>
                    <a:cubicBezTo>
                      <a:pt x="29" y="8"/>
                      <a:pt x="29" y="8"/>
                      <a:pt x="29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49" name="Freeform 183"/>
              <p:cNvSpPr>
                <a:spLocks/>
              </p:cNvSpPr>
              <p:nvPr/>
            </p:nvSpPr>
            <p:spPr bwMode="auto">
              <a:xfrm>
                <a:off x="-566" y="190"/>
                <a:ext cx="176" cy="158"/>
              </a:xfrm>
              <a:custGeom>
                <a:avLst/>
                <a:gdLst>
                  <a:gd name="T0" fmla="*/ 320 w 88"/>
                  <a:gd name="T1" fmla="*/ 4736 h 79"/>
                  <a:gd name="T2" fmla="*/ 448 w 88"/>
                  <a:gd name="T3" fmla="*/ 4288 h 79"/>
                  <a:gd name="T4" fmla="*/ 1344 w 88"/>
                  <a:gd name="T5" fmla="*/ 2240 h 79"/>
                  <a:gd name="T6" fmla="*/ 2112 w 88"/>
                  <a:gd name="T7" fmla="*/ 1728 h 79"/>
                  <a:gd name="T8" fmla="*/ 5312 w 88"/>
                  <a:gd name="T9" fmla="*/ 1728 h 79"/>
                  <a:gd name="T10" fmla="*/ 5632 w 88"/>
                  <a:gd name="T11" fmla="*/ 1536 h 79"/>
                  <a:gd name="T12" fmla="*/ 5632 w 88"/>
                  <a:gd name="T13" fmla="*/ 1536 h 79"/>
                  <a:gd name="T14" fmla="*/ 4864 w 88"/>
                  <a:gd name="T15" fmla="*/ 768 h 79"/>
                  <a:gd name="T16" fmla="*/ 2816 w 88"/>
                  <a:gd name="T17" fmla="*/ 768 h 79"/>
                  <a:gd name="T18" fmla="*/ 2048 w 88"/>
                  <a:gd name="T19" fmla="*/ 0 h 79"/>
                  <a:gd name="T20" fmla="*/ 768 w 88"/>
                  <a:gd name="T21" fmla="*/ 0 h 79"/>
                  <a:gd name="T22" fmla="*/ 0 w 88"/>
                  <a:gd name="T23" fmla="*/ 768 h 79"/>
                  <a:gd name="T24" fmla="*/ 0 w 88"/>
                  <a:gd name="T25" fmla="*/ 4352 h 79"/>
                  <a:gd name="T26" fmla="*/ 576 w 88"/>
                  <a:gd name="T27" fmla="*/ 5056 h 79"/>
                  <a:gd name="T28" fmla="*/ 320 w 88"/>
                  <a:gd name="T29" fmla="*/ 4736 h 7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79"/>
                  <a:gd name="T47" fmla="*/ 88 w 88"/>
                  <a:gd name="T48" fmla="*/ 79 h 7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79">
                    <a:moveTo>
                      <a:pt x="5" y="74"/>
                    </a:moveTo>
                    <a:cubicBezTo>
                      <a:pt x="4" y="72"/>
                      <a:pt x="6" y="70"/>
                      <a:pt x="7" y="67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29"/>
                      <a:pt x="27" y="27"/>
                      <a:pt x="3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17"/>
                      <a:pt x="83" y="12"/>
                      <a:pt x="76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5"/>
                      <a:pt x="39" y="0"/>
                      <a:pt x="3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3"/>
                      <a:pt x="4" y="78"/>
                      <a:pt x="9" y="79"/>
                    </a:cubicBezTo>
                    <a:cubicBezTo>
                      <a:pt x="7" y="79"/>
                      <a:pt x="6" y="76"/>
                      <a:pt x="5" y="7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0" y="247650"/>
            <a:ext cx="5505450" cy="685800"/>
            <a:chOff x="0" y="247650"/>
            <a:chExt cx="5505450" cy="685800"/>
          </a:xfrm>
        </p:grpSpPr>
        <p:sp>
          <p:nvSpPr>
            <p:cNvPr id="62" name="矩形 61"/>
            <p:cNvSpPr/>
            <p:nvPr/>
          </p:nvSpPr>
          <p:spPr>
            <a:xfrm>
              <a:off x="0" y="247650"/>
              <a:ext cx="152400" cy="6858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304800" y="247650"/>
              <a:ext cx="5200650" cy="685800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/>
                <a:t>请在此出输入第二节标题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455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1" name="矩形 50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flipH="1">
            <a:off x="3694113" y="2405063"/>
            <a:ext cx="4070350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36" idx="0"/>
          </p:cNvCxnSpPr>
          <p:nvPr/>
        </p:nvCxnSpPr>
        <p:spPr>
          <a:xfrm flipV="1">
            <a:off x="7764463" y="2330450"/>
            <a:ext cx="0" cy="2479675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3694113" y="0"/>
            <a:ext cx="0" cy="2405063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080581" y="2118368"/>
            <a:ext cx="2295525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年，这一年对本人来说还是收获颇多，首先是自身业务的提高，其次是与部门之间的沟通比以前相对顺畅。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218877" y="4840217"/>
            <a:ext cx="2546349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年，这一年对本人来说还是收获颇多，首先是自身业务的提高，其次是与部门之间的沟通比以前相对顺畅。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8247063" y="2039938"/>
            <a:ext cx="2154237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7431088" y="1997075"/>
            <a:ext cx="665162" cy="666750"/>
            <a:chOff x="7430945" y="1997282"/>
            <a:chExt cx="665908" cy="665908"/>
          </a:xfrm>
        </p:grpSpPr>
        <p:sp>
          <p:nvSpPr>
            <p:cNvPr id="35" name="椭圆 34"/>
            <p:cNvSpPr/>
            <p:nvPr/>
          </p:nvSpPr>
          <p:spPr>
            <a:xfrm>
              <a:off x="7430945" y="1997282"/>
              <a:ext cx="665908" cy="665908"/>
            </a:xfrm>
            <a:prstGeom prst="ellipse">
              <a:avLst/>
            </a:prstGeom>
            <a:solidFill>
              <a:srgbClr val="203864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23578" name="Group 105"/>
            <p:cNvGrpSpPr>
              <a:grpSpLocks/>
            </p:cNvGrpSpPr>
            <p:nvPr/>
          </p:nvGrpSpPr>
          <p:grpSpPr bwMode="auto">
            <a:xfrm>
              <a:off x="7563557" y="2118422"/>
              <a:ext cx="387350" cy="387350"/>
              <a:chOff x="170" y="2375"/>
              <a:chExt cx="208" cy="208"/>
            </a:xfrm>
          </p:grpSpPr>
          <p:sp>
            <p:nvSpPr>
              <p:cNvPr id="23579" name="Freeform 30"/>
              <p:cNvSpPr>
                <a:spLocks/>
              </p:cNvSpPr>
              <p:nvPr/>
            </p:nvSpPr>
            <p:spPr bwMode="auto">
              <a:xfrm>
                <a:off x="258" y="2559"/>
                <a:ext cx="32" cy="24"/>
              </a:xfrm>
              <a:custGeom>
                <a:avLst/>
                <a:gdLst>
                  <a:gd name="T0" fmla="*/ 0 w 16"/>
                  <a:gd name="T1" fmla="*/ 256 h 12"/>
                  <a:gd name="T2" fmla="*/ 512 w 16"/>
                  <a:gd name="T3" fmla="*/ 768 h 12"/>
                  <a:gd name="T4" fmla="*/ 1024 w 16"/>
                  <a:gd name="T5" fmla="*/ 256 h 12"/>
                  <a:gd name="T6" fmla="*/ 0 w 16"/>
                  <a:gd name="T7" fmla="*/ 256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2"/>
                  <a:gd name="T14" fmla="*/ 16 w 16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2">
                    <a:moveTo>
                      <a:pt x="0" y="4"/>
                    </a:moveTo>
                    <a:cubicBezTo>
                      <a:pt x="0" y="8"/>
                      <a:pt x="4" y="12"/>
                      <a:pt x="8" y="12"/>
                    </a:cubicBezTo>
                    <a:cubicBezTo>
                      <a:pt x="12" y="12"/>
                      <a:pt x="16" y="8"/>
                      <a:pt x="16" y="4"/>
                    </a:cubicBezTo>
                    <a:cubicBezTo>
                      <a:pt x="16" y="0"/>
                      <a:pt x="0" y="0"/>
                      <a:pt x="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0" name="Freeform 39"/>
              <p:cNvSpPr>
                <a:spLocks/>
              </p:cNvSpPr>
              <p:nvPr/>
            </p:nvSpPr>
            <p:spPr bwMode="auto">
              <a:xfrm>
                <a:off x="250" y="2551"/>
                <a:ext cx="48" cy="24"/>
              </a:xfrm>
              <a:custGeom>
                <a:avLst/>
                <a:gdLst>
                  <a:gd name="T0" fmla="*/ 1536 w 24"/>
                  <a:gd name="T1" fmla="*/ 576 h 12"/>
                  <a:gd name="T2" fmla="*/ 1344 w 24"/>
                  <a:gd name="T3" fmla="*/ 768 h 12"/>
                  <a:gd name="T4" fmla="*/ 192 w 24"/>
                  <a:gd name="T5" fmla="*/ 768 h 12"/>
                  <a:gd name="T6" fmla="*/ 0 w 24"/>
                  <a:gd name="T7" fmla="*/ 576 h 12"/>
                  <a:gd name="T8" fmla="*/ 0 w 24"/>
                  <a:gd name="T9" fmla="*/ 192 h 12"/>
                  <a:gd name="T10" fmla="*/ 192 w 24"/>
                  <a:gd name="T11" fmla="*/ 0 h 12"/>
                  <a:gd name="T12" fmla="*/ 1344 w 24"/>
                  <a:gd name="T13" fmla="*/ 0 h 12"/>
                  <a:gd name="T14" fmla="*/ 1536 w 24"/>
                  <a:gd name="T15" fmla="*/ 192 h 12"/>
                  <a:gd name="T16" fmla="*/ 1536 w 24"/>
                  <a:gd name="T17" fmla="*/ 576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4"/>
                  <a:gd name="T28" fmla="*/ 0 h 12"/>
                  <a:gd name="T29" fmla="*/ 24 w 24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4" h="12">
                    <a:moveTo>
                      <a:pt x="24" y="9"/>
                    </a:moveTo>
                    <a:cubicBezTo>
                      <a:pt x="24" y="11"/>
                      <a:pt x="23" y="12"/>
                      <a:pt x="21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1"/>
                      <a:pt x="24" y="3"/>
                    </a:cubicBezTo>
                    <a:lnTo>
                      <a:pt x="24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1" name="Freeform 40"/>
              <p:cNvSpPr>
                <a:spLocks noEditPoints="1"/>
              </p:cNvSpPr>
              <p:nvPr/>
            </p:nvSpPr>
            <p:spPr bwMode="auto">
              <a:xfrm>
                <a:off x="228" y="2431"/>
                <a:ext cx="92" cy="112"/>
              </a:xfrm>
              <a:custGeom>
                <a:avLst/>
                <a:gdLst>
                  <a:gd name="T0" fmla="*/ 1472 w 46"/>
                  <a:gd name="T1" fmla="*/ 0 h 56"/>
                  <a:gd name="T2" fmla="*/ 0 w 46"/>
                  <a:gd name="T3" fmla="*/ 1536 h 56"/>
                  <a:gd name="T4" fmla="*/ 704 w 46"/>
                  <a:gd name="T5" fmla="*/ 3264 h 56"/>
                  <a:gd name="T6" fmla="*/ 704 w 46"/>
                  <a:gd name="T7" fmla="*/ 3392 h 56"/>
                  <a:gd name="T8" fmla="*/ 896 w 46"/>
                  <a:gd name="T9" fmla="*/ 3584 h 56"/>
                  <a:gd name="T10" fmla="*/ 2048 w 46"/>
                  <a:gd name="T11" fmla="*/ 3584 h 56"/>
                  <a:gd name="T12" fmla="*/ 2240 w 46"/>
                  <a:gd name="T13" fmla="*/ 3392 h 56"/>
                  <a:gd name="T14" fmla="*/ 2240 w 46"/>
                  <a:gd name="T15" fmla="*/ 3264 h 56"/>
                  <a:gd name="T16" fmla="*/ 2944 w 46"/>
                  <a:gd name="T17" fmla="*/ 1536 h 56"/>
                  <a:gd name="T18" fmla="*/ 1472 w 46"/>
                  <a:gd name="T19" fmla="*/ 0 h 56"/>
                  <a:gd name="T20" fmla="*/ 640 w 46"/>
                  <a:gd name="T21" fmla="*/ 2048 h 56"/>
                  <a:gd name="T22" fmla="*/ 512 w 46"/>
                  <a:gd name="T23" fmla="*/ 1472 h 56"/>
                  <a:gd name="T24" fmla="*/ 1472 w 46"/>
                  <a:gd name="T25" fmla="*/ 512 h 56"/>
                  <a:gd name="T26" fmla="*/ 1984 w 46"/>
                  <a:gd name="T27" fmla="*/ 640 h 56"/>
                  <a:gd name="T28" fmla="*/ 1920 w 46"/>
                  <a:gd name="T29" fmla="*/ 640 h 56"/>
                  <a:gd name="T30" fmla="*/ 640 w 46"/>
                  <a:gd name="T31" fmla="*/ 1920 h 56"/>
                  <a:gd name="T32" fmla="*/ 640 w 46"/>
                  <a:gd name="T33" fmla="*/ 2048 h 5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6"/>
                  <a:gd name="T52" fmla="*/ 0 h 56"/>
                  <a:gd name="T53" fmla="*/ 46 w 46"/>
                  <a:gd name="T54" fmla="*/ 56 h 5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6" h="56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1" y="45"/>
                      <a:pt x="11" y="51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5"/>
                      <a:pt x="12" y="56"/>
                      <a:pt x="14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4" y="56"/>
                      <a:pt x="35" y="55"/>
                      <a:pt x="35" y="53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45"/>
                      <a:pt x="46" y="37"/>
                      <a:pt x="46" y="24"/>
                    </a:cubicBezTo>
                    <a:cubicBezTo>
                      <a:pt x="46" y="11"/>
                      <a:pt x="36" y="0"/>
                      <a:pt x="23" y="0"/>
                    </a:cubicBezTo>
                    <a:close/>
                    <a:moveTo>
                      <a:pt x="10" y="32"/>
                    </a:moveTo>
                    <a:cubicBezTo>
                      <a:pt x="9" y="29"/>
                      <a:pt x="8" y="27"/>
                      <a:pt x="8" y="23"/>
                    </a:cubicBezTo>
                    <a:cubicBezTo>
                      <a:pt x="8" y="15"/>
                      <a:pt x="15" y="8"/>
                      <a:pt x="23" y="8"/>
                    </a:cubicBezTo>
                    <a:cubicBezTo>
                      <a:pt x="26" y="8"/>
                      <a:pt x="29" y="9"/>
                      <a:pt x="31" y="10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19" y="10"/>
                      <a:pt x="10" y="19"/>
                      <a:pt x="10" y="30"/>
                    </a:cubicBezTo>
                    <a:cubicBezTo>
                      <a:pt x="10" y="31"/>
                      <a:pt x="10" y="31"/>
                      <a:pt x="10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2" name="Freeform 41"/>
              <p:cNvSpPr>
                <a:spLocks/>
              </p:cNvSpPr>
              <p:nvPr/>
            </p:nvSpPr>
            <p:spPr bwMode="auto">
              <a:xfrm>
                <a:off x="266" y="2375"/>
                <a:ext cx="16" cy="40"/>
              </a:xfrm>
              <a:custGeom>
                <a:avLst/>
                <a:gdLst>
                  <a:gd name="T0" fmla="*/ 256 w 8"/>
                  <a:gd name="T1" fmla="*/ 1280 h 20"/>
                  <a:gd name="T2" fmla="*/ 0 w 8"/>
                  <a:gd name="T3" fmla="*/ 1024 h 20"/>
                  <a:gd name="T4" fmla="*/ 0 w 8"/>
                  <a:gd name="T5" fmla="*/ 256 h 20"/>
                  <a:gd name="T6" fmla="*/ 256 w 8"/>
                  <a:gd name="T7" fmla="*/ 0 h 20"/>
                  <a:gd name="T8" fmla="*/ 512 w 8"/>
                  <a:gd name="T9" fmla="*/ 256 h 20"/>
                  <a:gd name="T10" fmla="*/ 512 w 8"/>
                  <a:gd name="T11" fmla="*/ 1024 h 20"/>
                  <a:gd name="T12" fmla="*/ 256 w 8"/>
                  <a:gd name="T13" fmla="*/ 128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20"/>
                  <a:gd name="T23" fmla="*/ 8 w 8"/>
                  <a:gd name="T24" fmla="*/ 20 h 2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20">
                    <a:moveTo>
                      <a:pt x="4" y="20"/>
                    </a:move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8"/>
                      <a:pt x="6" y="20"/>
                      <a:pt x="4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3" name="Freeform 42"/>
              <p:cNvSpPr>
                <a:spLocks/>
              </p:cNvSpPr>
              <p:nvPr/>
            </p:nvSpPr>
            <p:spPr bwMode="auto">
              <a:xfrm>
                <a:off x="338" y="2471"/>
                <a:ext cx="40" cy="16"/>
              </a:xfrm>
              <a:custGeom>
                <a:avLst/>
                <a:gdLst>
                  <a:gd name="T0" fmla="*/ 1024 w 20"/>
                  <a:gd name="T1" fmla="*/ 512 h 8"/>
                  <a:gd name="T2" fmla="*/ 256 w 20"/>
                  <a:gd name="T3" fmla="*/ 512 h 8"/>
                  <a:gd name="T4" fmla="*/ 0 w 20"/>
                  <a:gd name="T5" fmla="*/ 256 h 8"/>
                  <a:gd name="T6" fmla="*/ 256 w 20"/>
                  <a:gd name="T7" fmla="*/ 0 h 8"/>
                  <a:gd name="T8" fmla="*/ 1024 w 20"/>
                  <a:gd name="T9" fmla="*/ 0 h 8"/>
                  <a:gd name="T10" fmla="*/ 1280 w 20"/>
                  <a:gd name="T11" fmla="*/ 256 h 8"/>
                  <a:gd name="T12" fmla="*/ 1024 w 20"/>
                  <a:gd name="T13" fmla="*/ 5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"/>
                  <a:gd name="T22" fmla="*/ 0 h 8"/>
                  <a:gd name="T23" fmla="*/ 20 w 20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4" name="Freeform 43"/>
              <p:cNvSpPr>
                <a:spLocks/>
              </p:cNvSpPr>
              <p:nvPr/>
            </p:nvSpPr>
            <p:spPr bwMode="auto">
              <a:xfrm>
                <a:off x="170" y="2471"/>
                <a:ext cx="40" cy="16"/>
              </a:xfrm>
              <a:custGeom>
                <a:avLst/>
                <a:gdLst>
                  <a:gd name="T0" fmla="*/ 1024 w 20"/>
                  <a:gd name="T1" fmla="*/ 512 h 8"/>
                  <a:gd name="T2" fmla="*/ 256 w 20"/>
                  <a:gd name="T3" fmla="*/ 512 h 8"/>
                  <a:gd name="T4" fmla="*/ 0 w 20"/>
                  <a:gd name="T5" fmla="*/ 256 h 8"/>
                  <a:gd name="T6" fmla="*/ 256 w 20"/>
                  <a:gd name="T7" fmla="*/ 0 h 8"/>
                  <a:gd name="T8" fmla="*/ 1024 w 20"/>
                  <a:gd name="T9" fmla="*/ 0 h 8"/>
                  <a:gd name="T10" fmla="*/ 1280 w 20"/>
                  <a:gd name="T11" fmla="*/ 256 h 8"/>
                  <a:gd name="T12" fmla="*/ 1024 w 20"/>
                  <a:gd name="T13" fmla="*/ 5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"/>
                  <a:gd name="T22" fmla="*/ 0 h 8"/>
                  <a:gd name="T23" fmla="*/ 20 w 20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5" name="Freeform 44"/>
              <p:cNvSpPr>
                <a:spLocks/>
              </p:cNvSpPr>
              <p:nvPr/>
            </p:nvSpPr>
            <p:spPr bwMode="auto">
              <a:xfrm>
                <a:off x="316" y="2521"/>
                <a:ext cx="34" cy="34"/>
              </a:xfrm>
              <a:custGeom>
                <a:avLst/>
                <a:gdLst>
                  <a:gd name="T0" fmla="*/ 832 w 17"/>
                  <a:gd name="T1" fmla="*/ 1088 h 17"/>
                  <a:gd name="T2" fmla="*/ 640 w 17"/>
                  <a:gd name="T3" fmla="*/ 1024 h 17"/>
                  <a:gd name="T4" fmla="*/ 128 w 17"/>
                  <a:gd name="T5" fmla="*/ 448 h 17"/>
                  <a:gd name="T6" fmla="*/ 128 w 17"/>
                  <a:gd name="T7" fmla="*/ 128 h 17"/>
                  <a:gd name="T8" fmla="*/ 448 w 17"/>
                  <a:gd name="T9" fmla="*/ 128 h 17"/>
                  <a:gd name="T10" fmla="*/ 1024 w 17"/>
                  <a:gd name="T11" fmla="*/ 640 h 17"/>
                  <a:gd name="T12" fmla="*/ 1024 w 17"/>
                  <a:gd name="T13" fmla="*/ 1024 h 17"/>
                  <a:gd name="T14" fmla="*/ 832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13" y="17"/>
                    </a:moveTo>
                    <a:cubicBezTo>
                      <a:pt x="12" y="17"/>
                      <a:pt x="11" y="17"/>
                      <a:pt x="10" y="1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3" y="0"/>
                      <a:pt x="6" y="0"/>
                      <a:pt x="7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2"/>
                      <a:pt x="17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6" name="Freeform 45"/>
              <p:cNvSpPr>
                <a:spLocks/>
              </p:cNvSpPr>
              <p:nvPr/>
            </p:nvSpPr>
            <p:spPr bwMode="auto">
              <a:xfrm>
                <a:off x="198" y="2403"/>
                <a:ext cx="34" cy="34"/>
              </a:xfrm>
              <a:custGeom>
                <a:avLst/>
                <a:gdLst>
                  <a:gd name="T0" fmla="*/ 832 w 17"/>
                  <a:gd name="T1" fmla="*/ 1088 h 17"/>
                  <a:gd name="T2" fmla="*/ 640 w 17"/>
                  <a:gd name="T3" fmla="*/ 960 h 17"/>
                  <a:gd name="T4" fmla="*/ 64 w 17"/>
                  <a:gd name="T5" fmla="*/ 448 h 17"/>
                  <a:gd name="T6" fmla="*/ 64 w 17"/>
                  <a:gd name="T7" fmla="*/ 64 h 17"/>
                  <a:gd name="T8" fmla="*/ 448 w 17"/>
                  <a:gd name="T9" fmla="*/ 64 h 17"/>
                  <a:gd name="T10" fmla="*/ 960 w 17"/>
                  <a:gd name="T11" fmla="*/ 640 h 17"/>
                  <a:gd name="T12" fmla="*/ 960 w 17"/>
                  <a:gd name="T13" fmla="*/ 960 h 17"/>
                  <a:gd name="T14" fmla="*/ 832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13" y="17"/>
                    </a:moveTo>
                    <a:cubicBezTo>
                      <a:pt x="12" y="17"/>
                      <a:pt x="11" y="16"/>
                      <a:pt x="10" y="1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7" y="11"/>
                      <a:pt x="17" y="14"/>
                      <a:pt x="15" y="15"/>
                    </a:cubicBezTo>
                    <a:cubicBezTo>
                      <a:pt x="15" y="16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7" name="Freeform 46"/>
              <p:cNvSpPr>
                <a:spLocks/>
              </p:cNvSpPr>
              <p:nvPr/>
            </p:nvSpPr>
            <p:spPr bwMode="auto">
              <a:xfrm>
                <a:off x="198" y="2521"/>
                <a:ext cx="34" cy="34"/>
              </a:xfrm>
              <a:custGeom>
                <a:avLst/>
                <a:gdLst>
                  <a:gd name="T0" fmla="*/ 256 w 17"/>
                  <a:gd name="T1" fmla="*/ 1088 h 17"/>
                  <a:gd name="T2" fmla="*/ 64 w 17"/>
                  <a:gd name="T3" fmla="*/ 1024 h 17"/>
                  <a:gd name="T4" fmla="*/ 64 w 17"/>
                  <a:gd name="T5" fmla="*/ 640 h 17"/>
                  <a:gd name="T6" fmla="*/ 640 w 17"/>
                  <a:gd name="T7" fmla="*/ 128 h 17"/>
                  <a:gd name="T8" fmla="*/ 960 w 17"/>
                  <a:gd name="T9" fmla="*/ 128 h 17"/>
                  <a:gd name="T10" fmla="*/ 960 w 17"/>
                  <a:gd name="T11" fmla="*/ 448 h 17"/>
                  <a:gd name="T12" fmla="*/ 448 w 17"/>
                  <a:gd name="T13" fmla="*/ 1024 h 17"/>
                  <a:gd name="T14" fmla="*/ 256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4" y="17"/>
                    </a:moveTo>
                    <a:cubicBezTo>
                      <a:pt x="3" y="17"/>
                      <a:pt x="2" y="17"/>
                      <a:pt x="1" y="16"/>
                    </a:cubicBezTo>
                    <a:cubicBezTo>
                      <a:pt x="0" y="14"/>
                      <a:pt x="0" y="12"/>
                      <a:pt x="1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4" y="0"/>
                      <a:pt x="15" y="2"/>
                    </a:cubicBezTo>
                    <a:cubicBezTo>
                      <a:pt x="17" y="3"/>
                      <a:pt x="17" y="6"/>
                      <a:pt x="15" y="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7"/>
                      <a:pt x="5" y="17"/>
                      <a:pt x="4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8" name="Freeform 47"/>
              <p:cNvSpPr>
                <a:spLocks/>
              </p:cNvSpPr>
              <p:nvPr/>
            </p:nvSpPr>
            <p:spPr bwMode="auto">
              <a:xfrm>
                <a:off x="316" y="2403"/>
                <a:ext cx="34" cy="34"/>
              </a:xfrm>
              <a:custGeom>
                <a:avLst/>
                <a:gdLst>
                  <a:gd name="T0" fmla="*/ 256 w 17"/>
                  <a:gd name="T1" fmla="*/ 1088 h 17"/>
                  <a:gd name="T2" fmla="*/ 128 w 17"/>
                  <a:gd name="T3" fmla="*/ 960 h 17"/>
                  <a:gd name="T4" fmla="*/ 128 w 17"/>
                  <a:gd name="T5" fmla="*/ 640 h 17"/>
                  <a:gd name="T6" fmla="*/ 640 w 17"/>
                  <a:gd name="T7" fmla="*/ 64 h 17"/>
                  <a:gd name="T8" fmla="*/ 1024 w 17"/>
                  <a:gd name="T9" fmla="*/ 64 h 17"/>
                  <a:gd name="T10" fmla="*/ 1024 w 17"/>
                  <a:gd name="T11" fmla="*/ 448 h 17"/>
                  <a:gd name="T12" fmla="*/ 448 w 17"/>
                  <a:gd name="T13" fmla="*/ 960 h 17"/>
                  <a:gd name="T14" fmla="*/ 256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4" y="17"/>
                    </a:moveTo>
                    <a:cubicBezTo>
                      <a:pt x="3" y="17"/>
                      <a:pt x="2" y="16"/>
                      <a:pt x="2" y="15"/>
                    </a:cubicBezTo>
                    <a:cubicBezTo>
                      <a:pt x="0" y="14"/>
                      <a:pt x="0" y="11"/>
                      <a:pt x="2" y="1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3"/>
                      <a:pt x="17" y="5"/>
                      <a:pt x="16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5" y="17"/>
                      <a:pt x="4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7431088" y="4810125"/>
            <a:ext cx="665162" cy="666750"/>
            <a:chOff x="7430945" y="4810183"/>
            <a:chExt cx="665908" cy="665908"/>
          </a:xfrm>
        </p:grpSpPr>
        <p:sp>
          <p:nvSpPr>
            <p:cNvPr id="36" name="椭圆 35"/>
            <p:cNvSpPr/>
            <p:nvPr/>
          </p:nvSpPr>
          <p:spPr>
            <a:xfrm>
              <a:off x="7430945" y="4810183"/>
              <a:ext cx="665908" cy="665908"/>
            </a:xfrm>
            <a:prstGeom prst="ellipse">
              <a:avLst/>
            </a:prstGeom>
            <a:solidFill>
              <a:srgbClr val="203864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23570" name="Group 301"/>
            <p:cNvGrpSpPr>
              <a:grpSpLocks/>
            </p:cNvGrpSpPr>
            <p:nvPr/>
          </p:nvGrpSpPr>
          <p:grpSpPr bwMode="auto">
            <a:xfrm>
              <a:off x="7560382" y="4946287"/>
              <a:ext cx="393700" cy="393700"/>
              <a:chOff x="-564" y="1641"/>
              <a:chExt cx="204" cy="204"/>
            </a:xfrm>
          </p:grpSpPr>
          <p:sp>
            <p:nvSpPr>
              <p:cNvPr id="23571" name="Freeform 109"/>
              <p:cNvSpPr>
                <a:spLocks/>
              </p:cNvSpPr>
              <p:nvPr/>
            </p:nvSpPr>
            <p:spPr bwMode="auto">
              <a:xfrm>
                <a:off x="-436" y="1661"/>
                <a:ext cx="8" cy="4"/>
              </a:xfrm>
              <a:custGeom>
                <a:avLst/>
                <a:gdLst>
                  <a:gd name="T0" fmla="*/ 64 w 4"/>
                  <a:gd name="T1" fmla="*/ 64 h 2"/>
                  <a:gd name="T2" fmla="*/ 64 w 4"/>
                  <a:gd name="T3" fmla="*/ 64 h 2"/>
                  <a:gd name="T4" fmla="*/ 64 w 4"/>
                  <a:gd name="T5" fmla="*/ 64 h 2"/>
                  <a:gd name="T6" fmla="*/ 64 w 4"/>
                  <a:gd name="T7" fmla="*/ 128 h 2"/>
                  <a:gd name="T8" fmla="*/ 128 w 4"/>
                  <a:gd name="T9" fmla="*/ 128 h 2"/>
                  <a:gd name="T10" fmla="*/ 192 w 4"/>
                  <a:gd name="T11" fmla="*/ 128 h 2"/>
                  <a:gd name="T12" fmla="*/ 192 w 4"/>
                  <a:gd name="T13" fmla="*/ 128 h 2"/>
                  <a:gd name="T14" fmla="*/ 192 w 4"/>
                  <a:gd name="T15" fmla="*/ 128 h 2"/>
                  <a:gd name="T16" fmla="*/ 192 w 4"/>
                  <a:gd name="T17" fmla="*/ 128 h 2"/>
                  <a:gd name="T18" fmla="*/ 192 w 4"/>
                  <a:gd name="T19" fmla="*/ 128 h 2"/>
                  <a:gd name="T20" fmla="*/ 192 w 4"/>
                  <a:gd name="T21" fmla="*/ 128 h 2"/>
                  <a:gd name="T22" fmla="*/ 256 w 4"/>
                  <a:gd name="T23" fmla="*/ 128 h 2"/>
                  <a:gd name="T24" fmla="*/ 256 w 4"/>
                  <a:gd name="T25" fmla="*/ 128 h 2"/>
                  <a:gd name="T26" fmla="*/ 256 w 4"/>
                  <a:gd name="T27" fmla="*/ 128 h 2"/>
                  <a:gd name="T28" fmla="*/ 256 w 4"/>
                  <a:gd name="T29" fmla="*/ 64 h 2"/>
                  <a:gd name="T30" fmla="*/ 256 w 4"/>
                  <a:gd name="T31" fmla="*/ 64 h 2"/>
                  <a:gd name="T32" fmla="*/ 192 w 4"/>
                  <a:gd name="T33" fmla="*/ 0 h 2"/>
                  <a:gd name="T34" fmla="*/ 192 w 4"/>
                  <a:gd name="T35" fmla="*/ 0 h 2"/>
                  <a:gd name="T36" fmla="*/ 192 w 4"/>
                  <a:gd name="T37" fmla="*/ 0 h 2"/>
                  <a:gd name="T38" fmla="*/ 128 w 4"/>
                  <a:gd name="T39" fmla="*/ 0 h 2"/>
                  <a:gd name="T40" fmla="*/ 128 w 4"/>
                  <a:gd name="T41" fmla="*/ 0 h 2"/>
                  <a:gd name="T42" fmla="*/ 128 w 4"/>
                  <a:gd name="T43" fmla="*/ 0 h 2"/>
                  <a:gd name="T44" fmla="*/ 128 w 4"/>
                  <a:gd name="T45" fmla="*/ 0 h 2"/>
                  <a:gd name="T46" fmla="*/ 64 w 4"/>
                  <a:gd name="T47" fmla="*/ 0 h 2"/>
                  <a:gd name="T48" fmla="*/ 64 w 4"/>
                  <a:gd name="T49" fmla="*/ 0 h 2"/>
                  <a:gd name="T50" fmla="*/ 64 w 4"/>
                  <a:gd name="T51" fmla="*/ 0 h 2"/>
                  <a:gd name="T52" fmla="*/ 64 w 4"/>
                  <a:gd name="T53" fmla="*/ 0 h 2"/>
                  <a:gd name="T54" fmla="*/ 0 w 4"/>
                  <a:gd name="T55" fmla="*/ 0 h 2"/>
                  <a:gd name="T56" fmla="*/ 0 w 4"/>
                  <a:gd name="T57" fmla="*/ 0 h 2"/>
                  <a:gd name="T58" fmla="*/ 0 w 4"/>
                  <a:gd name="T59" fmla="*/ 0 h 2"/>
                  <a:gd name="T60" fmla="*/ 64 w 4"/>
                  <a:gd name="T61" fmla="*/ 64 h 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"/>
                  <a:gd name="T94" fmla="*/ 0 h 2"/>
                  <a:gd name="T95" fmla="*/ 4 w 4"/>
                  <a:gd name="T96" fmla="*/ 2 h 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72" name="Freeform 110"/>
              <p:cNvSpPr>
                <a:spLocks noEditPoints="1"/>
              </p:cNvSpPr>
              <p:nvPr/>
            </p:nvSpPr>
            <p:spPr bwMode="auto">
              <a:xfrm>
                <a:off x="-450" y="1659"/>
                <a:ext cx="82" cy="158"/>
              </a:xfrm>
              <a:custGeom>
                <a:avLst/>
                <a:gdLst>
                  <a:gd name="T0" fmla="*/ 1152 w 41"/>
                  <a:gd name="T1" fmla="*/ 64 h 79"/>
                  <a:gd name="T2" fmla="*/ 1024 w 41"/>
                  <a:gd name="T3" fmla="*/ 64 h 79"/>
                  <a:gd name="T4" fmla="*/ 960 w 41"/>
                  <a:gd name="T5" fmla="*/ 64 h 79"/>
                  <a:gd name="T6" fmla="*/ 1152 w 41"/>
                  <a:gd name="T7" fmla="*/ 128 h 79"/>
                  <a:gd name="T8" fmla="*/ 1216 w 41"/>
                  <a:gd name="T9" fmla="*/ 256 h 79"/>
                  <a:gd name="T10" fmla="*/ 1088 w 41"/>
                  <a:gd name="T11" fmla="*/ 256 h 79"/>
                  <a:gd name="T12" fmla="*/ 1344 w 41"/>
                  <a:gd name="T13" fmla="*/ 384 h 79"/>
                  <a:gd name="T14" fmla="*/ 1088 w 41"/>
                  <a:gd name="T15" fmla="*/ 384 h 79"/>
                  <a:gd name="T16" fmla="*/ 832 w 41"/>
                  <a:gd name="T17" fmla="*/ 320 h 79"/>
                  <a:gd name="T18" fmla="*/ 768 w 41"/>
                  <a:gd name="T19" fmla="*/ 576 h 79"/>
                  <a:gd name="T20" fmla="*/ 896 w 41"/>
                  <a:gd name="T21" fmla="*/ 896 h 79"/>
                  <a:gd name="T22" fmla="*/ 832 w 41"/>
                  <a:gd name="T23" fmla="*/ 1024 h 79"/>
                  <a:gd name="T24" fmla="*/ 576 w 41"/>
                  <a:gd name="T25" fmla="*/ 768 h 79"/>
                  <a:gd name="T26" fmla="*/ 448 w 41"/>
                  <a:gd name="T27" fmla="*/ 896 h 79"/>
                  <a:gd name="T28" fmla="*/ 384 w 41"/>
                  <a:gd name="T29" fmla="*/ 1024 h 79"/>
                  <a:gd name="T30" fmla="*/ 576 w 41"/>
                  <a:gd name="T31" fmla="*/ 1088 h 79"/>
                  <a:gd name="T32" fmla="*/ 576 w 41"/>
                  <a:gd name="T33" fmla="*/ 1216 h 79"/>
                  <a:gd name="T34" fmla="*/ 576 w 41"/>
                  <a:gd name="T35" fmla="*/ 1344 h 79"/>
                  <a:gd name="T36" fmla="*/ 448 w 41"/>
                  <a:gd name="T37" fmla="*/ 1536 h 79"/>
                  <a:gd name="T38" fmla="*/ 448 w 41"/>
                  <a:gd name="T39" fmla="*/ 1920 h 79"/>
                  <a:gd name="T40" fmla="*/ 64 w 41"/>
                  <a:gd name="T41" fmla="*/ 2496 h 79"/>
                  <a:gd name="T42" fmla="*/ 64 w 41"/>
                  <a:gd name="T43" fmla="*/ 2944 h 79"/>
                  <a:gd name="T44" fmla="*/ 320 w 41"/>
                  <a:gd name="T45" fmla="*/ 3264 h 79"/>
                  <a:gd name="T46" fmla="*/ 768 w 41"/>
                  <a:gd name="T47" fmla="*/ 3392 h 79"/>
                  <a:gd name="T48" fmla="*/ 1088 w 41"/>
                  <a:gd name="T49" fmla="*/ 3392 h 79"/>
                  <a:gd name="T50" fmla="*/ 1216 w 41"/>
                  <a:gd name="T51" fmla="*/ 3840 h 79"/>
                  <a:gd name="T52" fmla="*/ 1088 w 41"/>
                  <a:gd name="T53" fmla="*/ 4288 h 79"/>
                  <a:gd name="T54" fmla="*/ 896 w 41"/>
                  <a:gd name="T55" fmla="*/ 4928 h 79"/>
                  <a:gd name="T56" fmla="*/ 1152 w 41"/>
                  <a:gd name="T57" fmla="*/ 4928 h 79"/>
                  <a:gd name="T58" fmla="*/ 1536 w 41"/>
                  <a:gd name="T59" fmla="*/ 4672 h 79"/>
                  <a:gd name="T60" fmla="*/ 1792 w 41"/>
                  <a:gd name="T61" fmla="*/ 4416 h 79"/>
                  <a:gd name="T62" fmla="*/ 1664 w 41"/>
                  <a:gd name="T63" fmla="*/ 4672 h 79"/>
                  <a:gd name="T64" fmla="*/ 1856 w 41"/>
                  <a:gd name="T65" fmla="*/ 4608 h 79"/>
                  <a:gd name="T66" fmla="*/ 2048 w 41"/>
                  <a:gd name="T67" fmla="*/ 4480 h 79"/>
                  <a:gd name="T68" fmla="*/ 2176 w 41"/>
                  <a:gd name="T69" fmla="*/ 4160 h 79"/>
                  <a:gd name="T70" fmla="*/ 2048 w 41"/>
                  <a:gd name="T71" fmla="*/ 4096 h 79"/>
                  <a:gd name="T72" fmla="*/ 2176 w 41"/>
                  <a:gd name="T73" fmla="*/ 3712 h 79"/>
                  <a:gd name="T74" fmla="*/ 2496 w 41"/>
                  <a:gd name="T75" fmla="*/ 3136 h 79"/>
                  <a:gd name="T76" fmla="*/ 2432 w 41"/>
                  <a:gd name="T77" fmla="*/ 2944 h 79"/>
                  <a:gd name="T78" fmla="*/ 2624 w 41"/>
                  <a:gd name="T79" fmla="*/ 2688 h 79"/>
                  <a:gd name="T80" fmla="*/ 2304 w 41"/>
                  <a:gd name="T81" fmla="*/ 2688 h 79"/>
                  <a:gd name="T82" fmla="*/ 1408 w 41"/>
                  <a:gd name="T83" fmla="*/ 1856 h 79"/>
                  <a:gd name="T84" fmla="*/ 1472 w 41"/>
                  <a:gd name="T85" fmla="*/ 1600 h 79"/>
                  <a:gd name="T86" fmla="*/ 1600 w 41"/>
                  <a:gd name="T87" fmla="*/ 1664 h 79"/>
                  <a:gd name="T88" fmla="*/ 1792 w 41"/>
                  <a:gd name="T89" fmla="*/ 1792 h 79"/>
                  <a:gd name="T90" fmla="*/ 1984 w 41"/>
                  <a:gd name="T91" fmla="*/ 1856 h 79"/>
                  <a:gd name="T92" fmla="*/ 1920 w 41"/>
                  <a:gd name="T93" fmla="*/ 1984 h 79"/>
                  <a:gd name="T94" fmla="*/ 1600 w 41"/>
                  <a:gd name="T95" fmla="*/ 1920 h 79"/>
                  <a:gd name="T96" fmla="*/ 1152 w 41"/>
                  <a:gd name="T97" fmla="*/ 896 h 79"/>
                  <a:gd name="T98" fmla="*/ 1280 w 41"/>
                  <a:gd name="T99" fmla="*/ 832 h 79"/>
                  <a:gd name="T100" fmla="*/ 1728 w 41"/>
                  <a:gd name="T101" fmla="*/ 1344 h 79"/>
                  <a:gd name="T102" fmla="*/ 1984 w 41"/>
                  <a:gd name="T103" fmla="*/ 1408 h 79"/>
                  <a:gd name="T104" fmla="*/ 1728 w 41"/>
                  <a:gd name="T105" fmla="*/ 1408 h 79"/>
                  <a:gd name="T106" fmla="*/ 1728 w 41"/>
                  <a:gd name="T107" fmla="*/ 1664 h 79"/>
                  <a:gd name="T108" fmla="*/ 896 w 41"/>
                  <a:gd name="T109" fmla="*/ 1600 h 79"/>
                  <a:gd name="T110" fmla="*/ 960 w 41"/>
                  <a:gd name="T111" fmla="*/ 1472 h 79"/>
                  <a:gd name="T112" fmla="*/ 1088 w 41"/>
                  <a:gd name="T113" fmla="*/ 1536 h 79"/>
                  <a:gd name="T114" fmla="*/ 1216 w 41"/>
                  <a:gd name="T115" fmla="*/ 1472 h 79"/>
                  <a:gd name="T116" fmla="*/ 1280 w 41"/>
                  <a:gd name="T117" fmla="*/ 1600 h 79"/>
                  <a:gd name="T118" fmla="*/ 1216 w 41"/>
                  <a:gd name="T119" fmla="*/ 1664 h 79"/>
                  <a:gd name="T120" fmla="*/ 1920 w 41"/>
                  <a:gd name="T121" fmla="*/ 4288 h 7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1"/>
                  <a:gd name="T184" fmla="*/ 0 h 79"/>
                  <a:gd name="T185" fmla="*/ 41 w 41"/>
                  <a:gd name="T186" fmla="*/ 79 h 7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1" h="79">
                    <a:moveTo>
                      <a:pt x="41" y="38"/>
                    </a:move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5"/>
                      <a:pt x="41" y="35"/>
                    </a:cubicBezTo>
                    <a:cubicBezTo>
                      <a:pt x="39" y="25"/>
                      <a:pt x="34" y="15"/>
                      <a:pt x="26" y="8"/>
                    </a:cubicBezTo>
                    <a:cubicBezTo>
                      <a:pt x="24" y="6"/>
                      <a:pt x="22" y="4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2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2"/>
                      <a:pt x="18" y="2"/>
                    </a:cubicBezTo>
                    <a:cubicBezTo>
                      <a:pt x="18" y="2"/>
                      <a:pt x="18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6" y="2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1" y="6"/>
                      <a:pt x="20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0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2"/>
                      <a:pt x="8" y="12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7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20"/>
                      <a:pt x="9" y="20"/>
                    </a:cubicBezTo>
                    <a:cubicBezTo>
                      <a:pt x="9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1"/>
                      <a:pt x="7" y="21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3"/>
                      <a:pt x="7" y="2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3" y="35"/>
                      <a:pt x="3" y="36"/>
                    </a:cubicBezTo>
                    <a:cubicBezTo>
                      <a:pt x="2" y="36"/>
                      <a:pt x="2" y="36"/>
                      <a:pt x="2" y="37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2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9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20" y="60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8"/>
                      <a:pt x="17" y="68"/>
                    </a:cubicBezTo>
                    <a:cubicBezTo>
                      <a:pt x="17" y="68"/>
                      <a:pt x="16" y="68"/>
                      <a:pt x="16" y="68"/>
                    </a:cubicBezTo>
                    <a:cubicBezTo>
                      <a:pt x="16" y="68"/>
                      <a:pt x="16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6" y="71"/>
                      <a:pt x="16" y="73"/>
                      <a:pt x="15" y="74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6"/>
                      <a:pt x="15" y="76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4" y="77"/>
                      <a:pt x="14" y="78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78"/>
                      <a:pt x="13" y="78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8"/>
                      <a:pt x="16" y="78"/>
                      <a:pt x="17" y="78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6"/>
                      <a:pt x="21" y="75"/>
                      <a:pt x="22" y="75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69"/>
                      <a:pt x="28" y="69"/>
                      <a:pt x="28" y="69"/>
                    </a:cubicBezTo>
                    <a:cubicBezTo>
                      <a:pt x="28" y="69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9"/>
                      <a:pt x="29" y="69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1"/>
                      <a:pt x="27" y="71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7" y="73"/>
                      <a:pt x="27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3"/>
                      <a:pt x="28" y="73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30" y="72"/>
                      <a:pt x="30" y="72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71"/>
                      <a:pt x="30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0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2" y="70"/>
                    </a:cubicBezTo>
                    <a:cubicBezTo>
                      <a:pt x="32" y="70"/>
                      <a:pt x="32" y="70"/>
                      <a:pt x="32" y="69"/>
                    </a:cubicBezTo>
                    <a:cubicBezTo>
                      <a:pt x="32" y="69"/>
                      <a:pt x="32" y="69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7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5"/>
                    </a:cubicBezTo>
                    <a:cubicBezTo>
                      <a:pt x="33" y="64"/>
                      <a:pt x="33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34" y="59"/>
                      <a:pt x="34" y="59"/>
                      <a:pt x="34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2"/>
                      <a:pt x="39" y="50"/>
                      <a:pt x="39" y="50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9"/>
                      <a:pt x="40" y="48"/>
                      <a:pt x="40" y="47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40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0"/>
                      <a:pt x="41" y="39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lose/>
                    <a:moveTo>
                      <a:pt x="37" y="43"/>
                    </a:moveTo>
                    <a:cubicBezTo>
                      <a:pt x="37" y="44"/>
                      <a:pt x="37" y="44"/>
                      <a:pt x="37" y="44"/>
                    </a:cubicBezTo>
                    <a:cubicBezTo>
                      <a:pt x="37" y="43"/>
                      <a:pt x="37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2"/>
                      <a:pt x="37" y="42"/>
                      <a:pt x="37" y="43"/>
                    </a:cubicBezTo>
                    <a:close/>
                    <a:moveTo>
                      <a:pt x="21" y="28"/>
                    </a:move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9"/>
                      <a:pt x="21" y="29"/>
                      <a:pt x="22" y="29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8"/>
                    </a:cubicBezTo>
                    <a:cubicBezTo>
                      <a:pt x="27" y="28"/>
                      <a:pt x="27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9" y="28"/>
                      <a:pt x="29" y="28"/>
                      <a:pt x="29" y="27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9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0"/>
                      <a:pt x="30" y="30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7" y="30"/>
                      <a:pt x="27" y="30"/>
                    </a:cubicBezTo>
                    <a:cubicBezTo>
                      <a:pt x="27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30"/>
                      <a:pt x="26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8"/>
                      <a:pt x="21" y="28"/>
                      <a:pt x="21" y="28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20" y="12"/>
                    </a:cubicBezTo>
                    <a:cubicBezTo>
                      <a:pt x="19" y="13"/>
                      <a:pt x="19" y="13"/>
                      <a:pt x="20" y="1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27" y="22"/>
                    </a:moveTo>
                    <a:cubicBezTo>
                      <a:pt x="27" y="22"/>
                      <a:pt x="27" y="22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8" y="22"/>
                      <a:pt x="29" y="22"/>
                    </a:cubicBezTo>
                    <a:cubicBezTo>
                      <a:pt x="29" y="22"/>
                      <a:pt x="29" y="22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3"/>
                      <a:pt x="28" y="23"/>
                      <a:pt x="28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lose/>
                    <a:moveTo>
                      <a:pt x="27" y="26"/>
                    </a:move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lose/>
                    <a:moveTo>
                      <a:pt x="11" y="27"/>
                    </a:move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7" y="23"/>
                      <a:pt x="17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4"/>
                    </a:cubicBezTo>
                    <a:cubicBezTo>
                      <a:pt x="19" y="24"/>
                      <a:pt x="19" y="24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20" y="24"/>
                      <a:pt x="20" y="24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0" y="2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lose/>
                    <a:moveTo>
                      <a:pt x="31" y="66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1" y="66"/>
                      <a:pt x="31" y="6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73" name="Freeform 111"/>
              <p:cNvSpPr>
                <a:spLocks/>
              </p:cNvSpPr>
              <p:nvPr/>
            </p:nvSpPr>
            <p:spPr bwMode="auto">
              <a:xfrm>
                <a:off x="-418" y="1767"/>
                <a:ext cx="4" cy="6"/>
              </a:xfrm>
              <a:custGeom>
                <a:avLst/>
                <a:gdLst>
                  <a:gd name="T0" fmla="*/ 128 w 2"/>
                  <a:gd name="T1" fmla="*/ 128 h 3"/>
                  <a:gd name="T2" fmla="*/ 128 w 2"/>
                  <a:gd name="T3" fmla="*/ 64 h 3"/>
                  <a:gd name="T4" fmla="*/ 64 w 2"/>
                  <a:gd name="T5" fmla="*/ 0 h 3"/>
                  <a:gd name="T6" fmla="*/ 64 w 2"/>
                  <a:gd name="T7" fmla="*/ 64 h 3"/>
                  <a:gd name="T8" fmla="*/ 0 w 2"/>
                  <a:gd name="T9" fmla="*/ 64 h 3"/>
                  <a:gd name="T10" fmla="*/ 0 w 2"/>
                  <a:gd name="T11" fmla="*/ 192 h 3"/>
                  <a:gd name="T12" fmla="*/ 64 w 2"/>
                  <a:gd name="T13" fmla="*/ 192 h 3"/>
                  <a:gd name="T14" fmla="*/ 128 w 2"/>
                  <a:gd name="T15" fmla="*/ 128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3"/>
                  <a:gd name="T26" fmla="*/ 2 w 2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74" name="Freeform 112"/>
              <p:cNvSpPr>
                <a:spLocks noEditPoints="1"/>
              </p:cNvSpPr>
              <p:nvPr/>
            </p:nvSpPr>
            <p:spPr bwMode="auto">
              <a:xfrm>
                <a:off x="-556" y="1655"/>
                <a:ext cx="112" cy="178"/>
              </a:xfrm>
              <a:custGeom>
                <a:avLst/>
                <a:gdLst>
                  <a:gd name="T0" fmla="*/ 3520 w 56"/>
                  <a:gd name="T1" fmla="*/ 256 h 89"/>
                  <a:gd name="T2" fmla="*/ 3392 w 56"/>
                  <a:gd name="T3" fmla="*/ 128 h 89"/>
                  <a:gd name="T4" fmla="*/ 2880 w 56"/>
                  <a:gd name="T5" fmla="*/ 128 h 89"/>
                  <a:gd name="T6" fmla="*/ 2624 w 56"/>
                  <a:gd name="T7" fmla="*/ 64 h 89"/>
                  <a:gd name="T8" fmla="*/ 2368 w 56"/>
                  <a:gd name="T9" fmla="*/ 192 h 89"/>
                  <a:gd name="T10" fmla="*/ 2240 w 56"/>
                  <a:gd name="T11" fmla="*/ 192 h 89"/>
                  <a:gd name="T12" fmla="*/ 1984 w 56"/>
                  <a:gd name="T13" fmla="*/ 192 h 89"/>
                  <a:gd name="T14" fmla="*/ 1600 w 56"/>
                  <a:gd name="T15" fmla="*/ 384 h 89"/>
                  <a:gd name="T16" fmla="*/ 1472 w 56"/>
                  <a:gd name="T17" fmla="*/ 256 h 89"/>
                  <a:gd name="T18" fmla="*/ 704 w 56"/>
                  <a:gd name="T19" fmla="*/ 832 h 89"/>
                  <a:gd name="T20" fmla="*/ 576 w 56"/>
                  <a:gd name="T21" fmla="*/ 1024 h 89"/>
                  <a:gd name="T22" fmla="*/ 64 w 56"/>
                  <a:gd name="T23" fmla="*/ 2816 h 89"/>
                  <a:gd name="T24" fmla="*/ 384 w 56"/>
                  <a:gd name="T25" fmla="*/ 3072 h 89"/>
                  <a:gd name="T26" fmla="*/ 576 w 56"/>
                  <a:gd name="T27" fmla="*/ 3392 h 89"/>
                  <a:gd name="T28" fmla="*/ 704 w 56"/>
                  <a:gd name="T29" fmla="*/ 3904 h 89"/>
                  <a:gd name="T30" fmla="*/ 896 w 56"/>
                  <a:gd name="T31" fmla="*/ 4224 h 89"/>
                  <a:gd name="T32" fmla="*/ 1984 w 56"/>
                  <a:gd name="T33" fmla="*/ 5376 h 89"/>
                  <a:gd name="T34" fmla="*/ 2240 w 56"/>
                  <a:gd name="T35" fmla="*/ 5504 h 89"/>
                  <a:gd name="T36" fmla="*/ 2432 w 56"/>
                  <a:gd name="T37" fmla="*/ 5632 h 89"/>
                  <a:gd name="T38" fmla="*/ 2624 w 56"/>
                  <a:gd name="T39" fmla="*/ 5632 h 89"/>
                  <a:gd name="T40" fmla="*/ 2560 w 56"/>
                  <a:gd name="T41" fmla="*/ 5568 h 89"/>
                  <a:gd name="T42" fmla="*/ 2368 w 56"/>
                  <a:gd name="T43" fmla="*/ 5440 h 89"/>
                  <a:gd name="T44" fmla="*/ 2304 w 56"/>
                  <a:gd name="T45" fmla="*/ 5184 h 89"/>
                  <a:gd name="T46" fmla="*/ 2304 w 56"/>
                  <a:gd name="T47" fmla="*/ 4992 h 89"/>
                  <a:gd name="T48" fmla="*/ 2496 w 56"/>
                  <a:gd name="T49" fmla="*/ 4288 h 89"/>
                  <a:gd name="T50" fmla="*/ 2112 w 56"/>
                  <a:gd name="T51" fmla="*/ 3776 h 89"/>
                  <a:gd name="T52" fmla="*/ 1792 w 56"/>
                  <a:gd name="T53" fmla="*/ 3456 h 89"/>
                  <a:gd name="T54" fmla="*/ 1536 w 56"/>
                  <a:gd name="T55" fmla="*/ 3200 h 89"/>
                  <a:gd name="T56" fmla="*/ 1408 w 56"/>
                  <a:gd name="T57" fmla="*/ 2944 h 89"/>
                  <a:gd name="T58" fmla="*/ 1152 w 56"/>
                  <a:gd name="T59" fmla="*/ 2688 h 89"/>
                  <a:gd name="T60" fmla="*/ 896 w 56"/>
                  <a:gd name="T61" fmla="*/ 2624 h 89"/>
                  <a:gd name="T62" fmla="*/ 832 w 56"/>
                  <a:gd name="T63" fmla="*/ 2560 h 89"/>
                  <a:gd name="T64" fmla="*/ 320 w 56"/>
                  <a:gd name="T65" fmla="*/ 2560 h 89"/>
                  <a:gd name="T66" fmla="*/ 576 w 56"/>
                  <a:gd name="T67" fmla="*/ 2112 h 89"/>
                  <a:gd name="T68" fmla="*/ 832 w 56"/>
                  <a:gd name="T69" fmla="*/ 2432 h 89"/>
                  <a:gd name="T70" fmla="*/ 1088 w 56"/>
                  <a:gd name="T71" fmla="*/ 1856 h 89"/>
                  <a:gd name="T72" fmla="*/ 1472 w 56"/>
                  <a:gd name="T73" fmla="*/ 1536 h 89"/>
                  <a:gd name="T74" fmla="*/ 1856 w 56"/>
                  <a:gd name="T75" fmla="*/ 1408 h 89"/>
                  <a:gd name="T76" fmla="*/ 1792 w 56"/>
                  <a:gd name="T77" fmla="*/ 1280 h 89"/>
                  <a:gd name="T78" fmla="*/ 1920 w 56"/>
                  <a:gd name="T79" fmla="*/ 1344 h 89"/>
                  <a:gd name="T80" fmla="*/ 2176 w 56"/>
                  <a:gd name="T81" fmla="*/ 1280 h 89"/>
                  <a:gd name="T82" fmla="*/ 2176 w 56"/>
                  <a:gd name="T83" fmla="*/ 1024 h 89"/>
                  <a:gd name="T84" fmla="*/ 2240 w 56"/>
                  <a:gd name="T85" fmla="*/ 704 h 89"/>
                  <a:gd name="T86" fmla="*/ 2368 w 56"/>
                  <a:gd name="T87" fmla="*/ 384 h 89"/>
                  <a:gd name="T88" fmla="*/ 2624 w 56"/>
                  <a:gd name="T89" fmla="*/ 256 h 89"/>
                  <a:gd name="T90" fmla="*/ 2752 w 56"/>
                  <a:gd name="T91" fmla="*/ 448 h 89"/>
                  <a:gd name="T92" fmla="*/ 2624 w 56"/>
                  <a:gd name="T93" fmla="*/ 640 h 89"/>
                  <a:gd name="T94" fmla="*/ 2752 w 56"/>
                  <a:gd name="T95" fmla="*/ 896 h 89"/>
                  <a:gd name="T96" fmla="*/ 3264 w 56"/>
                  <a:gd name="T97" fmla="*/ 576 h 89"/>
                  <a:gd name="T98" fmla="*/ 2048 w 56"/>
                  <a:gd name="T99" fmla="*/ 576 h 89"/>
                  <a:gd name="T100" fmla="*/ 1856 w 56"/>
                  <a:gd name="T101" fmla="*/ 704 h 89"/>
                  <a:gd name="T102" fmla="*/ 1472 w 56"/>
                  <a:gd name="T103" fmla="*/ 896 h 89"/>
                  <a:gd name="T104" fmla="*/ 2176 w 56"/>
                  <a:gd name="T105" fmla="*/ 512 h 89"/>
                  <a:gd name="T106" fmla="*/ 2176 w 56"/>
                  <a:gd name="T107" fmla="*/ 768 h 89"/>
                  <a:gd name="T108" fmla="*/ 576 w 56"/>
                  <a:gd name="T109" fmla="*/ 2752 h 89"/>
                  <a:gd name="T110" fmla="*/ 768 w 56"/>
                  <a:gd name="T111" fmla="*/ 2688 h 89"/>
                  <a:gd name="T112" fmla="*/ 704 w 56"/>
                  <a:gd name="T113" fmla="*/ 2816 h 89"/>
                  <a:gd name="T114" fmla="*/ 896 w 56"/>
                  <a:gd name="T115" fmla="*/ 2816 h 89"/>
                  <a:gd name="T116" fmla="*/ 1280 w 56"/>
                  <a:gd name="T117" fmla="*/ 2816 h 89"/>
                  <a:gd name="T118" fmla="*/ 1280 w 56"/>
                  <a:gd name="T119" fmla="*/ 3072 h 89"/>
                  <a:gd name="T120" fmla="*/ 1152 w 56"/>
                  <a:gd name="T121" fmla="*/ 3136 h 89"/>
                  <a:gd name="T122" fmla="*/ 704 w 56"/>
                  <a:gd name="T123" fmla="*/ 3136 h 89"/>
                  <a:gd name="T124" fmla="*/ 576 w 56"/>
                  <a:gd name="T125" fmla="*/ 2880 h 8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6"/>
                  <a:gd name="T190" fmla="*/ 0 h 89"/>
                  <a:gd name="T191" fmla="*/ 56 w 56"/>
                  <a:gd name="T192" fmla="*/ 89 h 8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6" h="89"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5" y="7"/>
                      <a:pt x="55" y="6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5" y="3"/>
                    </a:cubicBezTo>
                    <a:cubicBezTo>
                      <a:pt x="55" y="2"/>
                      <a:pt x="55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3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3" y="1"/>
                      <a:pt x="53" y="1"/>
                    </a:cubicBezTo>
                    <a:cubicBezTo>
                      <a:pt x="53" y="1"/>
                      <a:pt x="52" y="1"/>
                      <a:pt x="52" y="1"/>
                    </a:cubicBezTo>
                    <a:cubicBezTo>
                      <a:pt x="51" y="1"/>
                      <a:pt x="50" y="1"/>
                      <a:pt x="50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7" y="1"/>
                      <a:pt x="47" y="1"/>
                    </a:cubicBezTo>
                    <a:cubicBezTo>
                      <a:pt x="47" y="1"/>
                      <a:pt x="46" y="1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5" y="2"/>
                      <a:pt x="4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2"/>
                      <a:pt x="45" y="1"/>
                      <a:pt x="45" y="1"/>
                    </a:cubicBezTo>
                    <a:cubicBezTo>
                      <a:pt x="45" y="1"/>
                      <a:pt x="45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1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3"/>
                      <a:pt x="39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6" y="3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4" y="3"/>
                      <a:pt x="34" y="3"/>
                    </a:cubicBezTo>
                    <a:cubicBezTo>
                      <a:pt x="34" y="3"/>
                      <a:pt x="35" y="3"/>
                      <a:pt x="35" y="3"/>
                    </a:cubicBezTo>
                    <a:cubicBezTo>
                      <a:pt x="35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5"/>
                      <a:pt x="25" y="5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8" y="6"/>
                      <a:pt x="16" y="8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2" y="13"/>
                    </a:cubicBezTo>
                    <a:cubicBezTo>
                      <a:pt x="12" y="13"/>
                      <a:pt x="12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5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4" y="23"/>
                      <a:pt x="2" y="29"/>
                      <a:pt x="1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2"/>
                      <a:pt x="1" y="43"/>
                      <a:pt x="1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2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6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6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4"/>
                      <a:pt x="11" y="55"/>
                      <a:pt x="11" y="56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0" y="61"/>
                      <a:pt x="10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5" y="67"/>
                      <a:pt x="17" y="69"/>
                      <a:pt x="17" y="70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20" y="71"/>
                    </a:cubicBezTo>
                    <a:cubicBezTo>
                      <a:pt x="20" y="71"/>
                      <a:pt x="20" y="71"/>
                      <a:pt x="21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3"/>
                      <a:pt x="23" y="75"/>
                      <a:pt x="24" y="76"/>
                    </a:cubicBezTo>
                    <a:cubicBezTo>
                      <a:pt x="26" y="79"/>
                      <a:pt x="27" y="80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2" y="84"/>
                      <a:pt x="32" y="84"/>
                    </a:cubicBezTo>
                    <a:cubicBezTo>
                      <a:pt x="32" y="84"/>
                      <a:pt x="32" y="85"/>
                      <a:pt x="32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5" y="86"/>
                      <a:pt x="35" y="86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7" y="87"/>
                      <a:pt x="37" y="87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9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8" y="87"/>
                      <a:pt x="38" y="87"/>
                      <a:pt x="38" y="87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7" y="85"/>
                      <a:pt x="37" y="85"/>
                      <a:pt x="36" y="85"/>
                    </a:cubicBezTo>
                    <a:cubicBezTo>
                      <a:pt x="36" y="85"/>
                      <a:pt x="36" y="84"/>
                      <a:pt x="35" y="84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6" y="83"/>
                      <a:pt x="36" y="83"/>
                      <a:pt x="36" y="83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5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6" y="78"/>
                      <a:pt x="37" y="78"/>
                      <a:pt x="36" y="78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7" y="75"/>
                      <a:pt x="38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2"/>
                      <a:pt x="39" y="71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39" y="61"/>
                      <a:pt x="38" y="60"/>
                      <a:pt x="37" y="60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49"/>
                      <a:pt x="23" y="49"/>
                      <a:pt x="23" y="49"/>
                    </a:cubicBezTo>
                    <a:cubicBezTo>
                      <a:pt x="23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8"/>
                      <a:pt x="22" y="48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5"/>
                      <a:pt x="22" y="45"/>
                      <a:pt x="22" y="44"/>
                    </a:cubicBezTo>
                    <a:cubicBezTo>
                      <a:pt x="22" y="44"/>
                      <a:pt x="22" y="44"/>
                      <a:pt x="21" y="44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0" y="43"/>
                    </a:cubicBezTo>
                    <a:cubicBezTo>
                      <a:pt x="20" y="42"/>
                      <a:pt x="20" y="42"/>
                      <a:pt x="19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9" y="42"/>
                      <a:pt x="18" y="42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2"/>
                      <a:pt x="17" y="42"/>
                      <a:pt x="1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5" y="41"/>
                      <a:pt x="15" y="41"/>
                    </a:cubicBezTo>
                    <a:cubicBezTo>
                      <a:pt x="15" y="40"/>
                      <a:pt x="15" y="40"/>
                      <a:pt x="14" y="40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3" y="39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2" y="40"/>
                      <a:pt x="12" y="39"/>
                    </a:cubicBezTo>
                    <a:cubicBezTo>
                      <a:pt x="11" y="39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9" y="38"/>
                      <a:pt x="9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6" y="34"/>
                      <a:pt x="6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9" y="34"/>
                      <a:pt x="9" y="34"/>
                      <a:pt x="9" y="33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4"/>
                      <a:pt x="12" y="34"/>
                      <a:pt x="12" y="33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6" y="30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4" y="24"/>
                      <a:pt x="24" y="24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6" y="24"/>
                      <a:pt x="27" y="23"/>
                      <a:pt x="28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23"/>
                      <a:pt x="29" y="23"/>
                      <a:pt x="29" y="23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20"/>
                      <a:pt x="29" y="20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0" y="19"/>
                      <a:pt x="30" y="19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1"/>
                    </a:cubicBezTo>
                    <a:cubicBezTo>
                      <a:pt x="30" y="21"/>
                      <a:pt x="30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1"/>
                      <a:pt x="33" y="21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4" y="22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4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19"/>
                      <a:pt x="35" y="19"/>
                    </a:cubicBezTo>
                    <a:cubicBezTo>
                      <a:pt x="35" y="19"/>
                      <a:pt x="34" y="19"/>
                      <a:pt x="34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3"/>
                      <a:pt x="34" y="13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6" y="11"/>
                      <a:pt x="36" y="11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8" y="8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9" y="7"/>
                      <a:pt x="39" y="7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8" y="6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5"/>
                      <a:pt x="39" y="5"/>
                      <a:pt x="39" y="4"/>
                    </a:cubicBezTo>
                    <a:cubicBezTo>
                      <a:pt x="39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4"/>
                      <a:pt x="43" y="14"/>
                      <a:pt x="43" y="14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5" y="12"/>
                      <a:pt x="46" y="11"/>
                      <a:pt x="46" y="11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9" y="10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2" y="9"/>
                      <a:pt x="53" y="9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lose/>
                    <a:moveTo>
                      <a:pt x="31" y="10"/>
                    </a:move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lose/>
                    <a:moveTo>
                      <a:pt x="27" y="11"/>
                    </a:move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5" y="11"/>
                      <a:pt x="25" y="11"/>
                      <a:pt x="26" y="11"/>
                    </a:cubicBezTo>
                    <a:lnTo>
                      <a:pt x="27" y="11"/>
                    </a:lnTo>
                    <a:close/>
                    <a:moveTo>
                      <a:pt x="32" y="9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3" y="8"/>
                      <a:pt x="33" y="8"/>
                    </a:cubicBezTo>
                    <a:cubicBezTo>
                      <a:pt x="33" y="9"/>
                      <a:pt x="33" y="9"/>
                      <a:pt x="33" y="9"/>
                    </a:cubicBezTo>
                    <a:lnTo>
                      <a:pt x="32" y="9"/>
                    </a:lnTo>
                    <a:close/>
                    <a:moveTo>
                      <a:pt x="33" y="12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1"/>
                      <a:pt x="32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2" y="11"/>
                      <a:pt x="32" y="11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lnTo>
                      <a:pt x="33" y="12"/>
                    </a:lnTo>
                    <a:close/>
                    <a:moveTo>
                      <a:pt x="8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2"/>
                      <a:pt x="8" y="42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0" y="43"/>
                      <a:pt x="10" y="42"/>
                      <a:pt x="10" y="42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0" y="42"/>
                    </a:cubicBezTo>
                    <a:cubicBezTo>
                      <a:pt x="10" y="42"/>
                      <a:pt x="10" y="42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4"/>
                    </a:cubicBezTo>
                    <a:cubicBezTo>
                      <a:pt x="10" y="44"/>
                      <a:pt x="10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3" y="43"/>
                      <a:pt x="13" y="43"/>
                      <a:pt x="14" y="43"/>
                    </a:cubicBezTo>
                    <a:cubicBezTo>
                      <a:pt x="14" y="43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4"/>
                      <a:pt x="16" y="43"/>
                      <a:pt x="16" y="43"/>
                    </a:cubicBezTo>
                    <a:cubicBezTo>
                      <a:pt x="16" y="44"/>
                      <a:pt x="17" y="44"/>
                      <a:pt x="17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20" y="45"/>
                      <a:pt x="20" y="45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50"/>
                      <a:pt x="21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7"/>
                      <a:pt x="15" y="47"/>
                      <a:pt x="15" y="47"/>
                    </a:cubicBezTo>
                    <a:cubicBezTo>
                      <a:pt x="15" y="47"/>
                      <a:pt x="15" y="47"/>
                      <a:pt x="15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7"/>
                      <a:pt x="14" y="47"/>
                      <a:pt x="13" y="48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8" y="45"/>
                      <a:pt x="8" y="45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3"/>
                      <a:pt x="6" y="43"/>
                      <a:pt x="6" y="43"/>
                    </a:cubicBezTo>
                    <a:lnTo>
                      <a:pt x="8" y="4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75" name="Freeform 113"/>
              <p:cNvSpPr>
                <a:spLocks/>
              </p:cNvSpPr>
              <p:nvPr/>
            </p:nvSpPr>
            <p:spPr bwMode="auto">
              <a:xfrm>
                <a:off x="-452" y="1673"/>
                <a:ext cx="10" cy="6"/>
              </a:xfrm>
              <a:custGeom>
                <a:avLst/>
                <a:gdLst>
                  <a:gd name="T0" fmla="*/ 192 w 5"/>
                  <a:gd name="T1" fmla="*/ 192 h 3"/>
                  <a:gd name="T2" fmla="*/ 192 w 5"/>
                  <a:gd name="T3" fmla="*/ 192 h 3"/>
                  <a:gd name="T4" fmla="*/ 320 w 5"/>
                  <a:gd name="T5" fmla="*/ 128 h 3"/>
                  <a:gd name="T6" fmla="*/ 320 w 5"/>
                  <a:gd name="T7" fmla="*/ 128 h 3"/>
                  <a:gd name="T8" fmla="*/ 320 w 5"/>
                  <a:gd name="T9" fmla="*/ 64 h 3"/>
                  <a:gd name="T10" fmla="*/ 320 w 5"/>
                  <a:gd name="T11" fmla="*/ 64 h 3"/>
                  <a:gd name="T12" fmla="*/ 320 w 5"/>
                  <a:gd name="T13" fmla="*/ 64 h 3"/>
                  <a:gd name="T14" fmla="*/ 256 w 5"/>
                  <a:gd name="T15" fmla="*/ 0 h 3"/>
                  <a:gd name="T16" fmla="*/ 256 w 5"/>
                  <a:gd name="T17" fmla="*/ 0 h 3"/>
                  <a:gd name="T18" fmla="*/ 128 w 5"/>
                  <a:gd name="T19" fmla="*/ 0 h 3"/>
                  <a:gd name="T20" fmla="*/ 128 w 5"/>
                  <a:gd name="T21" fmla="*/ 0 h 3"/>
                  <a:gd name="T22" fmla="*/ 128 w 5"/>
                  <a:gd name="T23" fmla="*/ 0 h 3"/>
                  <a:gd name="T24" fmla="*/ 0 w 5"/>
                  <a:gd name="T25" fmla="*/ 0 h 3"/>
                  <a:gd name="T26" fmla="*/ 0 w 5"/>
                  <a:gd name="T27" fmla="*/ 64 h 3"/>
                  <a:gd name="T28" fmla="*/ 0 w 5"/>
                  <a:gd name="T29" fmla="*/ 64 h 3"/>
                  <a:gd name="T30" fmla="*/ 64 w 5"/>
                  <a:gd name="T31" fmla="*/ 64 h 3"/>
                  <a:gd name="T32" fmla="*/ 64 w 5"/>
                  <a:gd name="T33" fmla="*/ 128 h 3"/>
                  <a:gd name="T34" fmla="*/ 64 w 5"/>
                  <a:gd name="T35" fmla="*/ 128 h 3"/>
                  <a:gd name="T36" fmla="*/ 192 w 5"/>
                  <a:gd name="T37" fmla="*/ 192 h 3"/>
                  <a:gd name="T38" fmla="*/ 192 w 5"/>
                  <a:gd name="T39" fmla="*/ 192 h 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"/>
                  <a:gd name="T61" fmla="*/ 0 h 3"/>
                  <a:gd name="T62" fmla="*/ 5 w 5"/>
                  <a:gd name="T63" fmla="*/ 3 h 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76" name="Freeform 114"/>
              <p:cNvSpPr>
                <a:spLocks noEditPoints="1"/>
              </p:cNvSpPr>
              <p:nvPr/>
            </p:nvSpPr>
            <p:spPr bwMode="auto">
              <a:xfrm>
                <a:off x="-564" y="1641"/>
                <a:ext cx="204" cy="204"/>
              </a:xfrm>
              <a:custGeom>
                <a:avLst/>
                <a:gdLst>
                  <a:gd name="T0" fmla="*/ 3264 w 102"/>
                  <a:gd name="T1" fmla="*/ 6528 h 102"/>
                  <a:gd name="T2" fmla="*/ 0 w 102"/>
                  <a:gd name="T3" fmla="*/ 3264 h 102"/>
                  <a:gd name="T4" fmla="*/ 3264 w 102"/>
                  <a:gd name="T5" fmla="*/ 0 h 102"/>
                  <a:gd name="T6" fmla="*/ 6528 w 102"/>
                  <a:gd name="T7" fmla="*/ 3264 h 102"/>
                  <a:gd name="T8" fmla="*/ 3264 w 102"/>
                  <a:gd name="T9" fmla="*/ 6528 h 102"/>
                  <a:gd name="T10" fmla="*/ 3264 w 102"/>
                  <a:gd name="T11" fmla="*/ 384 h 102"/>
                  <a:gd name="T12" fmla="*/ 384 w 102"/>
                  <a:gd name="T13" fmla="*/ 3264 h 102"/>
                  <a:gd name="T14" fmla="*/ 3264 w 102"/>
                  <a:gd name="T15" fmla="*/ 6144 h 102"/>
                  <a:gd name="T16" fmla="*/ 6144 w 102"/>
                  <a:gd name="T17" fmla="*/ 3264 h 102"/>
                  <a:gd name="T18" fmla="*/ 3264 w 102"/>
                  <a:gd name="T19" fmla="*/ 384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3"/>
                      <a:pt x="23" y="0"/>
                      <a:pt x="51" y="0"/>
                    </a:cubicBezTo>
                    <a:cubicBezTo>
                      <a:pt x="79" y="0"/>
                      <a:pt x="102" y="23"/>
                      <a:pt x="102" y="51"/>
                    </a:cubicBezTo>
                    <a:cubicBezTo>
                      <a:pt x="102" y="79"/>
                      <a:pt x="79" y="102"/>
                      <a:pt x="51" y="102"/>
                    </a:cubicBezTo>
                    <a:close/>
                    <a:moveTo>
                      <a:pt x="51" y="6"/>
                    </a:moveTo>
                    <a:cubicBezTo>
                      <a:pt x="26" y="6"/>
                      <a:pt x="6" y="26"/>
                      <a:pt x="6" y="51"/>
                    </a:cubicBezTo>
                    <a:cubicBezTo>
                      <a:pt x="6" y="76"/>
                      <a:pt x="26" y="96"/>
                      <a:pt x="51" y="96"/>
                    </a:cubicBezTo>
                    <a:cubicBezTo>
                      <a:pt x="76" y="96"/>
                      <a:pt x="96" y="76"/>
                      <a:pt x="96" y="51"/>
                    </a:cubicBezTo>
                    <a:cubicBezTo>
                      <a:pt x="96" y="26"/>
                      <a:pt x="76" y="6"/>
                      <a:pt x="51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373438" y="1997075"/>
            <a:ext cx="665162" cy="666750"/>
            <a:chOff x="3373295" y="1997282"/>
            <a:chExt cx="665908" cy="665908"/>
          </a:xfrm>
        </p:grpSpPr>
        <p:sp>
          <p:nvSpPr>
            <p:cNvPr id="18" name="椭圆 17"/>
            <p:cNvSpPr/>
            <p:nvPr/>
          </p:nvSpPr>
          <p:spPr>
            <a:xfrm>
              <a:off x="3373295" y="1997282"/>
              <a:ext cx="665908" cy="665908"/>
            </a:xfrm>
            <a:prstGeom prst="ellipse">
              <a:avLst/>
            </a:prstGeom>
            <a:solidFill>
              <a:srgbClr val="203864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23566" name="Group 56"/>
            <p:cNvGrpSpPr>
              <a:grpSpLocks/>
            </p:cNvGrpSpPr>
            <p:nvPr/>
          </p:nvGrpSpPr>
          <p:grpSpPr bwMode="auto">
            <a:xfrm>
              <a:off x="3538874" y="2169832"/>
              <a:ext cx="334750" cy="321360"/>
              <a:chOff x="3672" y="3174"/>
              <a:chExt cx="208" cy="200"/>
            </a:xfrm>
          </p:grpSpPr>
          <p:sp>
            <p:nvSpPr>
              <p:cNvPr id="23567" name="Freeform 12"/>
              <p:cNvSpPr>
                <a:spLocks/>
              </p:cNvSpPr>
              <p:nvPr/>
            </p:nvSpPr>
            <p:spPr bwMode="auto">
              <a:xfrm>
                <a:off x="3712" y="3358"/>
                <a:ext cx="128" cy="16"/>
              </a:xfrm>
              <a:custGeom>
                <a:avLst/>
                <a:gdLst>
                  <a:gd name="T0" fmla="*/ 4096 w 64"/>
                  <a:gd name="T1" fmla="*/ 512 h 8"/>
                  <a:gd name="T2" fmla="*/ 0 w 64"/>
                  <a:gd name="T3" fmla="*/ 512 h 8"/>
                  <a:gd name="T4" fmla="*/ 0 w 64"/>
                  <a:gd name="T5" fmla="*/ 256 h 8"/>
                  <a:gd name="T6" fmla="*/ 256 w 64"/>
                  <a:gd name="T7" fmla="*/ 0 h 8"/>
                  <a:gd name="T8" fmla="*/ 3840 w 64"/>
                  <a:gd name="T9" fmla="*/ 0 h 8"/>
                  <a:gd name="T10" fmla="*/ 4096 w 64"/>
                  <a:gd name="T11" fmla="*/ 256 h 8"/>
                  <a:gd name="T12" fmla="*/ 4096 w 64"/>
                  <a:gd name="T13" fmla="*/ 5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8"/>
                  <a:gd name="T23" fmla="*/ 64 w 64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8">
                    <a:moveTo>
                      <a:pt x="64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2" y="0"/>
                      <a:pt x="4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2" y="0"/>
                      <a:pt x="64" y="2"/>
                      <a:pt x="64" y="4"/>
                    </a:cubicBezTo>
                    <a:lnTo>
                      <a:pt x="64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68" name="Freeform 13"/>
              <p:cNvSpPr>
                <a:spLocks noEditPoints="1"/>
              </p:cNvSpPr>
              <p:nvPr/>
            </p:nvSpPr>
            <p:spPr bwMode="auto">
              <a:xfrm>
                <a:off x="3672" y="3174"/>
                <a:ext cx="208" cy="176"/>
              </a:xfrm>
              <a:custGeom>
                <a:avLst/>
                <a:gdLst>
                  <a:gd name="T0" fmla="*/ 5888 w 104"/>
                  <a:gd name="T1" fmla="*/ 0 h 88"/>
                  <a:gd name="T2" fmla="*/ 768 w 104"/>
                  <a:gd name="T3" fmla="*/ 0 h 88"/>
                  <a:gd name="T4" fmla="*/ 0 w 104"/>
                  <a:gd name="T5" fmla="*/ 768 h 88"/>
                  <a:gd name="T6" fmla="*/ 0 w 104"/>
                  <a:gd name="T7" fmla="*/ 4352 h 88"/>
                  <a:gd name="T8" fmla="*/ 768 w 104"/>
                  <a:gd name="T9" fmla="*/ 5120 h 88"/>
                  <a:gd name="T10" fmla="*/ 2560 w 104"/>
                  <a:gd name="T11" fmla="*/ 5120 h 88"/>
                  <a:gd name="T12" fmla="*/ 2560 w 104"/>
                  <a:gd name="T13" fmla="*/ 5376 h 88"/>
                  <a:gd name="T14" fmla="*/ 2816 w 104"/>
                  <a:gd name="T15" fmla="*/ 5632 h 88"/>
                  <a:gd name="T16" fmla="*/ 3840 w 104"/>
                  <a:gd name="T17" fmla="*/ 5632 h 88"/>
                  <a:gd name="T18" fmla="*/ 4096 w 104"/>
                  <a:gd name="T19" fmla="*/ 5376 h 88"/>
                  <a:gd name="T20" fmla="*/ 4096 w 104"/>
                  <a:gd name="T21" fmla="*/ 5120 h 88"/>
                  <a:gd name="T22" fmla="*/ 5888 w 104"/>
                  <a:gd name="T23" fmla="*/ 5120 h 88"/>
                  <a:gd name="T24" fmla="*/ 6656 w 104"/>
                  <a:gd name="T25" fmla="*/ 4352 h 88"/>
                  <a:gd name="T26" fmla="*/ 6656 w 104"/>
                  <a:gd name="T27" fmla="*/ 768 h 88"/>
                  <a:gd name="T28" fmla="*/ 5888 w 104"/>
                  <a:gd name="T29" fmla="*/ 0 h 88"/>
                  <a:gd name="T30" fmla="*/ 512 w 104"/>
                  <a:gd name="T31" fmla="*/ 3840 h 88"/>
                  <a:gd name="T32" fmla="*/ 512 w 104"/>
                  <a:gd name="T33" fmla="*/ 768 h 88"/>
                  <a:gd name="T34" fmla="*/ 768 w 104"/>
                  <a:gd name="T35" fmla="*/ 512 h 88"/>
                  <a:gd name="T36" fmla="*/ 5888 w 104"/>
                  <a:gd name="T37" fmla="*/ 512 h 88"/>
                  <a:gd name="T38" fmla="*/ 6144 w 104"/>
                  <a:gd name="T39" fmla="*/ 768 h 88"/>
                  <a:gd name="T40" fmla="*/ 6144 w 104"/>
                  <a:gd name="T41" fmla="*/ 3840 h 88"/>
                  <a:gd name="T42" fmla="*/ 5888 w 104"/>
                  <a:gd name="T43" fmla="*/ 4096 h 88"/>
                  <a:gd name="T44" fmla="*/ 768 w 104"/>
                  <a:gd name="T45" fmla="*/ 4096 h 88"/>
                  <a:gd name="T46" fmla="*/ 512 w 104"/>
                  <a:gd name="T47" fmla="*/ 3840 h 88"/>
                  <a:gd name="T48" fmla="*/ 5952 w 104"/>
                  <a:gd name="T49" fmla="*/ 4800 h 88"/>
                  <a:gd name="T50" fmla="*/ 5760 w 104"/>
                  <a:gd name="T51" fmla="*/ 4608 h 88"/>
                  <a:gd name="T52" fmla="*/ 5952 w 104"/>
                  <a:gd name="T53" fmla="*/ 4416 h 88"/>
                  <a:gd name="T54" fmla="*/ 6144 w 104"/>
                  <a:gd name="T55" fmla="*/ 4608 h 88"/>
                  <a:gd name="T56" fmla="*/ 5952 w 104"/>
                  <a:gd name="T57" fmla="*/ 4800 h 8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04"/>
                  <a:gd name="T88" fmla="*/ 0 h 88"/>
                  <a:gd name="T89" fmla="*/ 104 w 104"/>
                  <a:gd name="T90" fmla="*/ 88 h 8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04" h="88">
                    <a:moveTo>
                      <a:pt x="9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5"/>
                      <a:pt x="5" y="80"/>
                      <a:pt x="12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6"/>
                      <a:pt x="42" y="88"/>
                      <a:pt x="44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2" y="88"/>
                      <a:pt x="64" y="86"/>
                      <a:pt x="64" y="84"/>
                    </a:cubicBezTo>
                    <a:cubicBezTo>
                      <a:pt x="64" y="83"/>
                      <a:pt x="64" y="82"/>
                      <a:pt x="64" y="80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99" y="80"/>
                      <a:pt x="104" y="75"/>
                      <a:pt x="104" y="68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5"/>
                      <a:pt x="99" y="0"/>
                      <a:pt x="92" y="0"/>
                    </a:cubicBezTo>
                    <a:close/>
                    <a:moveTo>
                      <a:pt x="8" y="60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4" y="8"/>
                      <a:pt x="96" y="10"/>
                      <a:pt x="96" y="12"/>
                    </a:cubicBezTo>
                    <a:cubicBezTo>
                      <a:pt x="96" y="60"/>
                      <a:pt x="96" y="60"/>
                      <a:pt x="96" y="60"/>
                    </a:cubicBezTo>
                    <a:cubicBezTo>
                      <a:pt x="96" y="62"/>
                      <a:pt x="94" y="64"/>
                      <a:pt x="9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0" y="64"/>
                      <a:pt x="8" y="62"/>
                      <a:pt x="8" y="60"/>
                    </a:cubicBezTo>
                    <a:close/>
                    <a:moveTo>
                      <a:pt x="93" y="75"/>
                    </a:moveTo>
                    <a:cubicBezTo>
                      <a:pt x="92" y="75"/>
                      <a:pt x="90" y="74"/>
                      <a:pt x="90" y="72"/>
                    </a:cubicBezTo>
                    <a:cubicBezTo>
                      <a:pt x="90" y="70"/>
                      <a:pt x="92" y="69"/>
                      <a:pt x="93" y="69"/>
                    </a:cubicBezTo>
                    <a:cubicBezTo>
                      <a:pt x="95" y="69"/>
                      <a:pt x="96" y="70"/>
                      <a:pt x="96" y="72"/>
                    </a:cubicBezTo>
                    <a:cubicBezTo>
                      <a:pt x="96" y="74"/>
                      <a:pt x="95" y="75"/>
                      <a:pt x="93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cxnSp>
        <p:nvCxnSpPr>
          <p:cNvPr id="3" name="直接连接符 2"/>
          <p:cNvCxnSpPr>
            <a:cxnSpLocks/>
          </p:cNvCxnSpPr>
          <p:nvPr/>
        </p:nvCxnSpPr>
        <p:spPr>
          <a:xfrm flipH="1">
            <a:off x="5729288" y="5189876"/>
            <a:ext cx="17018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2256291" y="4992777"/>
            <a:ext cx="271621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5064125" y="4891283"/>
            <a:ext cx="665163" cy="666750"/>
            <a:chOff x="7521048" y="1997282"/>
            <a:chExt cx="665908" cy="665908"/>
          </a:xfrm>
        </p:grpSpPr>
        <p:sp>
          <p:nvSpPr>
            <p:cNvPr id="40" name="椭圆 39"/>
            <p:cNvSpPr/>
            <p:nvPr/>
          </p:nvSpPr>
          <p:spPr>
            <a:xfrm>
              <a:off x="7521048" y="1997282"/>
              <a:ext cx="665908" cy="665908"/>
            </a:xfrm>
            <a:prstGeom prst="ellipse">
              <a:avLst/>
            </a:prstGeom>
            <a:solidFill>
              <a:srgbClr val="203864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41" name="Group 105"/>
            <p:cNvGrpSpPr>
              <a:grpSpLocks/>
            </p:cNvGrpSpPr>
            <p:nvPr/>
          </p:nvGrpSpPr>
          <p:grpSpPr bwMode="auto">
            <a:xfrm>
              <a:off x="7768338" y="2188704"/>
              <a:ext cx="171328" cy="283064"/>
              <a:chOff x="228" y="2431"/>
              <a:chExt cx="92" cy="152"/>
            </a:xfrm>
          </p:grpSpPr>
          <p:sp>
            <p:nvSpPr>
              <p:cNvPr id="42" name="Freeform 30"/>
              <p:cNvSpPr>
                <a:spLocks/>
              </p:cNvSpPr>
              <p:nvPr/>
            </p:nvSpPr>
            <p:spPr bwMode="auto">
              <a:xfrm>
                <a:off x="258" y="2559"/>
                <a:ext cx="32" cy="24"/>
              </a:xfrm>
              <a:custGeom>
                <a:avLst/>
                <a:gdLst>
                  <a:gd name="T0" fmla="*/ 0 w 16"/>
                  <a:gd name="T1" fmla="*/ 256 h 12"/>
                  <a:gd name="T2" fmla="*/ 512 w 16"/>
                  <a:gd name="T3" fmla="*/ 768 h 12"/>
                  <a:gd name="T4" fmla="*/ 1024 w 16"/>
                  <a:gd name="T5" fmla="*/ 256 h 12"/>
                  <a:gd name="T6" fmla="*/ 0 w 16"/>
                  <a:gd name="T7" fmla="*/ 256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2"/>
                  <a:gd name="T14" fmla="*/ 16 w 16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2">
                    <a:moveTo>
                      <a:pt x="0" y="4"/>
                    </a:moveTo>
                    <a:cubicBezTo>
                      <a:pt x="0" y="8"/>
                      <a:pt x="4" y="12"/>
                      <a:pt x="8" y="12"/>
                    </a:cubicBezTo>
                    <a:cubicBezTo>
                      <a:pt x="12" y="12"/>
                      <a:pt x="16" y="8"/>
                      <a:pt x="16" y="4"/>
                    </a:cubicBezTo>
                    <a:cubicBezTo>
                      <a:pt x="16" y="0"/>
                      <a:pt x="0" y="0"/>
                      <a:pt x="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43" name="Freeform 39"/>
              <p:cNvSpPr>
                <a:spLocks/>
              </p:cNvSpPr>
              <p:nvPr/>
            </p:nvSpPr>
            <p:spPr bwMode="auto">
              <a:xfrm>
                <a:off x="250" y="2551"/>
                <a:ext cx="48" cy="24"/>
              </a:xfrm>
              <a:custGeom>
                <a:avLst/>
                <a:gdLst>
                  <a:gd name="T0" fmla="*/ 1536 w 24"/>
                  <a:gd name="T1" fmla="*/ 576 h 12"/>
                  <a:gd name="T2" fmla="*/ 1344 w 24"/>
                  <a:gd name="T3" fmla="*/ 768 h 12"/>
                  <a:gd name="T4" fmla="*/ 192 w 24"/>
                  <a:gd name="T5" fmla="*/ 768 h 12"/>
                  <a:gd name="T6" fmla="*/ 0 w 24"/>
                  <a:gd name="T7" fmla="*/ 576 h 12"/>
                  <a:gd name="T8" fmla="*/ 0 w 24"/>
                  <a:gd name="T9" fmla="*/ 192 h 12"/>
                  <a:gd name="T10" fmla="*/ 192 w 24"/>
                  <a:gd name="T11" fmla="*/ 0 h 12"/>
                  <a:gd name="T12" fmla="*/ 1344 w 24"/>
                  <a:gd name="T13" fmla="*/ 0 h 12"/>
                  <a:gd name="T14" fmla="*/ 1536 w 24"/>
                  <a:gd name="T15" fmla="*/ 192 h 12"/>
                  <a:gd name="T16" fmla="*/ 1536 w 24"/>
                  <a:gd name="T17" fmla="*/ 576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4"/>
                  <a:gd name="T28" fmla="*/ 0 h 12"/>
                  <a:gd name="T29" fmla="*/ 24 w 24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4" h="12">
                    <a:moveTo>
                      <a:pt x="24" y="9"/>
                    </a:moveTo>
                    <a:cubicBezTo>
                      <a:pt x="24" y="11"/>
                      <a:pt x="23" y="12"/>
                      <a:pt x="21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1"/>
                      <a:pt x="24" y="3"/>
                    </a:cubicBezTo>
                    <a:lnTo>
                      <a:pt x="24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44" name="Freeform 40"/>
              <p:cNvSpPr>
                <a:spLocks noEditPoints="1"/>
              </p:cNvSpPr>
              <p:nvPr/>
            </p:nvSpPr>
            <p:spPr bwMode="auto">
              <a:xfrm>
                <a:off x="228" y="2431"/>
                <a:ext cx="92" cy="112"/>
              </a:xfrm>
              <a:custGeom>
                <a:avLst/>
                <a:gdLst>
                  <a:gd name="T0" fmla="*/ 1472 w 46"/>
                  <a:gd name="T1" fmla="*/ 0 h 56"/>
                  <a:gd name="T2" fmla="*/ 0 w 46"/>
                  <a:gd name="T3" fmla="*/ 1536 h 56"/>
                  <a:gd name="T4" fmla="*/ 704 w 46"/>
                  <a:gd name="T5" fmla="*/ 3264 h 56"/>
                  <a:gd name="T6" fmla="*/ 704 w 46"/>
                  <a:gd name="T7" fmla="*/ 3392 h 56"/>
                  <a:gd name="T8" fmla="*/ 896 w 46"/>
                  <a:gd name="T9" fmla="*/ 3584 h 56"/>
                  <a:gd name="T10" fmla="*/ 2048 w 46"/>
                  <a:gd name="T11" fmla="*/ 3584 h 56"/>
                  <a:gd name="T12" fmla="*/ 2240 w 46"/>
                  <a:gd name="T13" fmla="*/ 3392 h 56"/>
                  <a:gd name="T14" fmla="*/ 2240 w 46"/>
                  <a:gd name="T15" fmla="*/ 3264 h 56"/>
                  <a:gd name="T16" fmla="*/ 2944 w 46"/>
                  <a:gd name="T17" fmla="*/ 1536 h 56"/>
                  <a:gd name="T18" fmla="*/ 1472 w 46"/>
                  <a:gd name="T19" fmla="*/ 0 h 56"/>
                  <a:gd name="T20" fmla="*/ 640 w 46"/>
                  <a:gd name="T21" fmla="*/ 2048 h 56"/>
                  <a:gd name="T22" fmla="*/ 512 w 46"/>
                  <a:gd name="T23" fmla="*/ 1472 h 56"/>
                  <a:gd name="T24" fmla="*/ 1472 w 46"/>
                  <a:gd name="T25" fmla="*/ 512 h 56"/>
                  <a:gd name="T26" fmla="*/ 1984 w 46"/>
                  <a:gd name="T27" fmla="*/ 640 h 56"/>
                  <a:gd name="T28" fmla="*/ 1920 w 46"/>
                  <a:gd name="T29" fmla="*/ 640 h 56"/>
                  <a:gd name="T30" fmla="*/ 640 w 46"/>
                  <a:gd name="T31" fmla="*/ 1920 h 56"/>
                  <a:gd name="T32" fmla="*/ 640 w 46"/>
                  <a:gd name="T33" fmla="*/ 2048 h 5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6"/>
                  <a:gd name="T52" fmla="*/ 0 h 56"/>
                  <a:gd name="T53" fmla="*/ 46 w 46"/>
                  <a:gd name="T54" fmla="*/ 56 h 5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6" h="56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1" y="45"/>
                      <a:pt x="11" y="51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5"/>
                      <a:pt x="12" y="56"/>
                      <a:pt x="14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4" y="56"/>
                      <a:pt x="35" y="55"/>
                      <a:pt x="35" y="53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45"/>
                      <a:pt x="46" y="37"/>
                      <a:pt x="46" y="24"/>
                    </a:cubicBezTo>
                    <a:cubicBezTo>
                      <a:pt x="46" y="11"/>
                      <a:pt x="36" y="0"/>
                      <a:pt x="23" y="0"/>
                    </a:cubicBezTo>
                    <a:close/>
                    <a:moveTo>
                      <a:pt x="10" y="32"/>
                    </a:moveTo>
                    <a:cubicBezTo>
                      <a:pt x="9" y="29"/>
                      <a:pt x="8" y="27"/>
                      <a:pt x="8" y="23"/>
                    </a:cubicBezTo>
                    <a:cubicBezTo>
                      <a:pt x="8" y="15"/>
                      <a:pt x="15" y="8"/>
                      <a:pt x="23" y="8"/>
                    </a:cubicBezTo>
                    <a:cubicBezTo>
                      <a:pt x="26" y="8"/>
                      <a:pt x="29" y="9"/>
                      <a:pt x="31" y="10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19" y="10"/>
                      <a:pt x="10" y="19"/>
                      <a:pt x="10" y="30"/>
                    </a:cubicBezTo>
                    <a:cubicBezTo>
                      <a:pt x="10" y="31"/>
                      <a:pt x="10" y="31"/>
                      <a:pt x="10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cxnSp>
        <p:nvCxnSpPr>
          <p:cNvPr id="46" name="直接连接符 45"/>
          <p:cNvCxnSpPr/>
          <p:nvPr/>
        </p:nvCxnSpPr>
        <p:spPr>
          <a:xfrm flipV="1">
            <a:off x="5382613" y="5558033"/>
            <a:ext cx="0" cy="2405063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128068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5" name="矩形 64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>
            <a:cxnSpLocks/>
          </p:cNvCxnSpPr>
          <p:nvPr/>
        </p:nvCxnSpPr>
        <p:spPr>
          <a:xfrm flipH="1">
            <a:off x="3886200" y="2428702"/>
            <a:ext cx="1531113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cxnSpLocks/>
          </p:cNvCxnSpPr>
          <p:nvPr/>
        </p:nvCxnSpPr>
        <p:spPr>
          <a:xfrm flipV="1">
            <a:off x="3504496" y="2762079"/>
            <a:ext cx="0" cy="1324146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cxnSpLocks/>
          </p:cNvCxnSpPr>
          <p:nvPr/>
        </p:nvCxnSpPr>
        <p:spPr>
          <a:xfrm flipV="1">
            <a:off x="5404612" y="1407482"/>
            <a:ext cx="0" cy="1024141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884846" y="746114"/>
            <a:ext cx="3153879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年，这一年对本人来说还是收获颇多，首先是自身业务的提高，其次是与部门之间的沟通比以前相对顺畅。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2219146" y="4831706"/>
            <a:ext cx="2732571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年，这一年对本人来说还是收获颇多，首先是自身业务的提高，其次是与部门之间的沟通比以前相对顺畅。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850899" y="2179559"/>
            <a:ext cx="2301633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3208338" y="2095327"/>
            <a:ext cx="665162" cy="666750"/>
            <a:chOff x="7430945" y="1997282"/>
            <a:chExt cx="665908" cy="665908"/>
          </a:xfrm>
        </p:grpSpPr>
        <p:sp>
          <p:nvSpPr>
            <p:cNvPr id="35" name="椭圆 34"/>
            <p:cNvSpPr/>
            <p:nvPr/>
          </p:nvSpPr>
          <p:spPr>
            <a:xfrm>
              <a:off x="7430945" y="1997282"/>
              <a:ext cx="665908" cy="665908"/>
            </a:xfrm>
            <a:prstGeom prst="ellipse">
              <a:avLst/>
            </a:prstGeom>
            <a:solidFill>
              <a:srgbClr val="203864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23578" name="Group 105"/>
            <p:cNvGrpSpPr>
              <a:grpSpLocks/>
            </p:cNvGrpSpPr>
            <p:nvPr/>
          </p:nvGrpSpPr>
          <p:grpSpPr bwMode="auto">
            <a:xfrm>
              <a:off x="7563557" y="2118422"/>
              <a:ext cx="387350" cy="387350"/>
              <a:chOff x="170" y="2375"/>
              <a:chExt cx="208" cy="208"/>
            </a:xfrm>
          </p:grpSpPr>
          <p:sp>
            <p:nvSpPr>
              <p:cNvPr id="23579" name="Freeform 30"/>
              <p:cNvSpPr>
                <a:spLocks/>
              </p:cNvSpPr>
              <p:nvPr/>
            </p:nvSpPr>
            <p:spPr bwMode="auto">
              <a:xfrm>
                <a:off x="258" y="2559"/>
                <a:ext cx="32" cy="24"/>
              </a:xfrm>
              <a:custGeom>
                <a:avLst/>
                <a:gdLst>
                  <a:gd name="T0" fmla="*/ 0 w 16"/>
                  <a:gd name="T1" fmla="*/ 256 h 12"/>
                  <a:gd name="T2" fmla="*/ 512 w 16"/>
                  <a:gd name="T3" fmla="*/ 768 h 12"/>
                  <a:gd name="T4" fmla="*/ 1024 w 16"/>
                  <a:gd name="T5" fmla="*/ 256 h 12"/>
                  <a:gd name="T6" fmla="*/ 0 w 16"/>
                  <a:gd name="T7" fmla="*/ 256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2"/>
                  <a:gd name="T14" fmla="*/ 16 w 16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2">
                    <a:moveTo>
                      <a:pt x="0" y="4"/>
                    </a:moveTo>
                    <a:cubicBezTo>
                      <a:pt x="0" y="8"/>
                      <a:pt x="4" y="12"/>
                      <a:pt x="8" y="12"/>
                    </a:cubicBezTo>
                    <a:cubicBezTo>
                      <a:pt x="12" y="12"/>
                      <a:pt x="16" y="8"/>
                      <a:pt x="16" y="4"/>
                    </a:cubicBezTo>
                    <a:cubicBezTo>
                      <a:pt x="16" y="0"/>
                      <a:pt x="0" y="0"/>
                      <a:pt x="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0" name="Freeform 39"/>
              <p:cNvSpPr>
                <a:spLocks/>
              </p:cNvSpPr>
              <p:nvPr/>
            </p:nvSpPr>
            <p:spPr bwMode="auto">
              <a:xfrm>
                <a:off x="250" y="2551"/>
                <a:ext cx="48" cy="24"/>
              </a:xfrm>
              <a:custGeom>
                <a:avLst/>
                <a:gdLst>
                  <a:gd name="T0" fmla="*/ 1536 w 24"/>
                  <a:gd name="T1" fmla="*/ 576 h 12"/>
                  <a:gd name="T2" fmla="*/ 1344 w 24"/>
                  <a:gd name="T3" fmla="*/ 768 h 12"/>
                  <a:gd name="T4" fmla="*/ 192 w 24"/>
                  <a:gd name="T5" fmla="*/ 768 h 12"/>
                  <a:gd name="T6" fmla="*/ 0 w 24"/>
                  <a:gd name="T7" fmla="*/ 576 h 12"/>
                  <a:gd name="T8" fmla="*/ 0 w 24"/>
                  <a:gd name="T9" fmla="*/ 192 h 12"/>
                  <a:gd name="T10" fmla="*/ 192 w 24"/>
                  <a:gd name="T11" fmla="*/ 0 h 12"/>
                  <a:gd name="T12" fmla="*/ 1344 w 24"/>
                  <a:gd name="T13" fmla="*/ 0 h 12"/>
                  <a:gd name="T14" fmla="*/ 1536 w 24"/>
                  <a:gd name="T15" fmla="*/ 192 h 12"/>
                  <a:gd name="T16" fmla="*/ 1536 w 24"/>
                  <a:gd name="T17" fmla="*/ 576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4"/>
                  <a:gd name="T28" fmla="*/ 0 h 12"/>
                  <a:gd name="T29" fmla="*/ 24 w 24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4" h="12">
                    <a:moveTo>
                      <a:pt x="24" y="9"/>
                    </a:moveTo>
                    <a:cubicBezTo>
                      <a:pt x="24" y="11"/>
                      <a:pt x="23" y="12"/>
                      <a:pt x="21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1"/>
                      <a:pt x="24" y="3"/>
                    </a:cubicBezTo>
                    <a:lnTo>
                      <a:pt x="24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1" name="Freeform 40"/>
              <p:cNvSpPr>
                <a:spLocks noEditPoints="1"/>
              </p:cNvSpPr>
              <p:nvPr/>
            </p:nvSpPr>
            <p:spPr bwMode="auto">
              <a:xfrm>
                <a:off x="228" y="2431"/>
                <a:ext cx="92" cy="112"/>
              </a:xfrm>
              <a:custGeom>
                <a:avLst/>
                <a:gdLst>
                  <a:gd name="T0" fmla="*/ 1472 w 46"/>
                  <a:gd name="T1" fmla="*/ 0 h 56"/>
                  <a:gd name="T2" fmla="*/ 0 w 46"/>
                  <a:gd name="T3" fmla="*/ 1536 h 56"/>
                  <a:gd name="T4" fmla="*/ 704 w 46"/>
                  <a:gd name="T5" fmla="*/ 3264 h 56"/>
                  <a:gd name="T6" fmla="*/ 704 w 46"/>
                  <a:gd name="T7" fmla="*/ 3392 h 56"/>
                  <a:gd name="T8" fmla="*/ 896 w 46"/>
                  <a:gd name="T9" fmla="*/ 3584 h 56"/>
                  <a:gd name="T10" fmla="*/ 2048 w 46"/>
                  <a:gd name="T11" fmla="*/ 3584 h 56"/>
                  <a:gd name="T12" fmla="*/ 2240 w 46"/>
                  <a:gd name="T13" fmla="*/ 3392 h 56"/>
                  <a:gd name="T14" fmla="*/ 2240 w 46"/>
                  <a:gd name="T15" fmla="*/ 3264 h 56"/>
                  <a:gd name="T16" fmla="*/ 2944 w 46"/>
                  <a:gd name="T17" fmla="*/ 1536 h 56"/>
                  <a:gd name="T18" fmla="*/ 1472 w 46"/>
                  <a:gd name="T19" fmla="*/ 0 h 56"/>
                  <a:gd name="T20" fmla="*/ 640 w 46"/>
                  <a:gd name="T21" fmla="*/ 2048 h 56"/>
                  <a:gd name="T22" fmla="*/ 512 w 46"/>
                  <a:gd name="T23" fmla="*/ 1472 h 56"/>
                  <a:gd name="T24" fmla="*/ 1472 w 46"/>
                  <a:gd name="T25" fmla="*/ 512 h 56"/>
                  <a:gd name="T26" fmla="*/ 1984 w 46"/>
                  <a:gd name="T27" fmla="*/ 640 h 56"/>
                  <a:gd name="T28" fmla="*/ 1920 w 46"/>
                  <a:gd name="T29" fmla="*/ 640 h 56"/>
                  <a:gd name="T30" fmla="*/ 640 w 46"/>
                  <a:gd name="T31" fmla="*/ 1920 h 56"/>
                  <a:gd name="T32" fmla="*/ 640 w 46"/>
                  <a:gd name="T33" fmla="*/ 2048 h 5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6"/>
                  <a:gd name="T52" fmla="*/ 0 h 56"/>
                  <a:gd name="T53" fmla="*/ 46 w 46"/>
                  <a:gd name="T54" fmla="*/ 56 h 5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6" h="56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1" y="45"/>
                      <a:pt x="11" y="51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5"/>
                      <a:pt x="12" y="56"/>
                      <a:pt x="14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4" y="56"/>
                      <a:pt x="35" y="55"/>
                      <a:pt x="35" y="53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45"/>
                      <a:pt x="46" y="37"/>
                      <a:pt x="46" y="24"/>
                    </a:cubicBezTo>
                    <a:cubicBezTo>
                      <a:pt x="46" y="11"/>
                      <a:pt x="36" y="0"/>
                      <a:pt x="23" y="0"/>
                    </a:cubicBezTo>
                    <a:close/>
                    <a:moveTo>
                      <a:pt x="10" y="32"/>
                    </a:moveTo>
                    <a:cubicBezTo>
                      <a:pt x="9" y="29"/>
                      <a:pt x="8" y="27"/>
                      <a:pt x="8" y="23"/>
                    </a:cubicBezTo>
                    <a:cubicBezTo>
                      <a:pt x="8" y="15"/>
                      <a:pt x="15" y="8"/>
                      <a:pt x="23" y="8"/>
                    </a:cubicBezTo>
                    <a:cubicBezTo>
                      <a:pt x="26" y="8"/>
                      <a:pt x="29" y="9"/>
                      <a:pt x="31" y="10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19" y="10"/>
                      <a:pt x="10" y="19"/>
                      <a:pt x="10" y="30"/>
                    </a:cubicBezTo>
                    <a:cubicBezTo>
                      <a:pt x="10" y="31"/>
                      <a:pt x="10" y="31"/>
                      <a:pt x="10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2" name="Freeform 41"/>
              <p:cNvSpPr>
                <a:spLocks/>
              </p:cNvSpPr>
              <p:nvPr/>
            </p:nvSpPr>
            <p:spPr bwMode="auto">
              <a:xfrm>
                <a:off x="266" y="2375"/>
                <a:ext cx="16" cy="40"/>
              </a:xfrm>
              <a:custGeom>
                <a:avLst/>
                <a:gdLst>
                  <a:gd name="T0" fmla="*/ 256 w 8"/>
                  <a:gd name="T1" fmla="*/ 1280 h 20"/>
                  <a:gd name="T2" fmla="*/ 0 w 8"/>
                  <a:gd name="T3" fmla="*/ 1024 h 20"/>
                  <a:gd name="T4" fmla="*/ 0 w 8"/>
                  <a:gd name="T5" fmla="*/ 256 h 20"/>
                  <a:gd name="T6" fmla="*/ 256 w 8"/>
                  <a:gd name="T7" fmla="*/ 0 h 20"/>
                  <a:gd name="T8" fmla="*/ 512 w 8"/>
                  <a:gd name="T9" fmla="*/ 256 h 20"/>
                  <a:gd name="T10" fmla="*/ 512 w 8"/>
                  <a:gd name="T11" fmla="*/ 1024 h 20"/>
                  <a:gd name="T12" fmla="*/ 256 w 8"/>
                  <a:gd name="T13" fmla="*/ 128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20"/>
                  <a:gd name="T23" fmla="*/ 8 w 8"/>
                  <a:gd name="T24" fmla="*/ 20 h 2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20">
                    <a:moveTo>
                      <a:pt x="4" y="20"/>
                    </a:move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8"/>
                      <a:pt x="6" y="20"/>
                      <a:pt x="4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3" name="Freeform 42"/>
              <p:cNvSpPr>
                <a:spLocks/>
              </p:cNvSpPr>
              <p:nvPr/>
            </p:nvSpPr>
            <p:spPr bwMode="auto">
              <a:xfrm>
                <a:off x="338" y="2471"/>
                <a:ext cx="40" cy="16"/>
              </a:xfrm>
              <a:custGeom>
                <a:avLst/>
                <a:gdLst>
                  <a:gd name="T0" fmla="*/ 1024 w 20"/>
                  <a:gd name="T1" fmla="*/ 512 h 8"/>
                  <a:gd name="T2" fmla="*/ 256 w 20"/>
                  <a:gd name="T3" fmla="*/ 512 h 8"/>
                  <a:gd name="T4" fmla="*/ 0 w 20"/>
                  <a:gd name="T5" fmla="*/ 256 h 8"/>
                  <a:gd name="T6" fmla="*/ 256 w 20"/>
                  <a:gd name="T7" fmla="*/ 0 h 8"/>
                  <a:gd name="T8" fmla="*/ 1024 w 20"/>
                  <a:gd name="T9" fmla="*/ 0 h 8"/>
                  <a:gd name="T10" fmla="*/ 1280 w 20"/>
                  <a:gd name="T11" fmla="*/ 256 h 8"/>
                  <a:gd name="T12" fmla="*/ 1024 w 20"/>
                  <a:gd name="T13" fmla="*/ 5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"/>
                  <a:gd name="T22" fmla="*/ 0 h 8"/>
                  <a:gd name="T23" fmla="*/ 20 w 20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4" name="Freeform 43"/>
              <p:cNvSpPr>
                <a:spLocks/>
              </p:cNvSpPr>
              <p:nvPr/>
            </p:nvSpPr>
            <p:spPr bwMode="auto">
              <a:xfrm>
                <a:off x="170" y="2471"/>
                <a:ext cx="40" cy="16"/>
              </a:xfrm>
              <a:custGeom>
                <a:avLst/>
                <a:gdLst>
                  <a:gd name="T0" fmla="*/ 1024 w 20"/>
                  <a:gd name="T1" fmla="*/ 512 h 8"/>
                  <a:gd name="T2" fmla="*/ 256 w 20"/>
                  <a:gd name="T3" fmla="*/ 512 h 8"/>
                  <a:gd name="T4" fmla="*/ 0 w 20"/>
                  <a:gd name="T5" fmla="*/ 256 h 8"/>
                  <a:gd name="T6" fmla="*/ 256 w 20"/>
                  <a:gd name="T7" fmla="*/ 0 h 8"/>
                  <a:gd name="T8" fmla="*/ 1024 w 20"/>
                  <a:gd name="T9" fmla="*/ 0 h 8"/>
                  <a:gd name="T10" fmla="*/ 1280 w 20"/>
                  <a:gd name="T11" fmla="*/ 256 h 8"/>
                  <a:gd name="T12" fmla="*/ 1024 w 20"/>
                  <a:gd name="T13" fmla="*/ 5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"/>
                  <a:gd name="T22" fmla="*/ 0 h 8"/>
                  <a:gd name="T23" fmla="*/ 20 w 20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5" name="Freeform 44"/>
              <p:cNvSpPr>
                <a:spLocks/>
              </p:cNvSpPr>
              <p:nvPr/>
            </p:nvSpPr>
            <p:spPr bwMode="auto">
              <a:xfrm>
                <a:off x="316" y="2521"/>
                <a:ext cx="34" cy="34"/>
              </a:xfrm>
              <a:custGeom>
                <a:avLst/>
                <a:gdLst>
                  <a:gd name="T0" fmla="*/ 832 w 17"/>
                  <a:gd name="T1" fmla="*/ 1088 h 17"/>
                  <a:gd name="T2" fmla="*/ 640 w 17"/>
                  <a:gd name="T3" fmla="*/ 1024 h 17"/>
                  <a:gd name="T4" fmla="*/ 128 w 17"/>
                  <a:gd name="T5" fmla="*/ 448 h 17"/>
                  <a:gd name="T6" fmla="*/ 128 w 17"/>
                  <a:gd name="T7" fmla="*/ 128 h 17"/>
                  <a:gd name="T8" fmla="*/ 448 w 17"/>
                  <a:gd name="T9" fmla="*/ 128 h 17"/>
                  <a:gd name="T10" fmla="*/ 1024 w 17"/>
                  <a:gd name="T11" fmla="*/ 640 h 17"/>
                  <a:gd name="T12" fmla="*/ 1024 w 17"/>
                  <a:gd name="T13" fmla="*/ 1024 h 17"/>
                  <a:gd name="T14" fmla="*/ 832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13" y="17"/>
                    </a:moveTo>
                    <a:cubicBezTo>
                      <a:pt x="12" y="17"/>
                      <a:pt x="11" y="17"/>
                      <a:pt x="10" y="1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3" y="0"/>
                      <a:pt x="6" y="0"/>
                      <a:pt x="7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2"/>
                      <a:pt x="17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6" name="Freeform 45"/>
              <p:cNvSpPr>
                <a:spLocks/>
              </p:cNvSpPr>
              <p:nvPr/>
            </p:nvSpPr>
            <p:spPr bwMode="auto">
              <a:xfrm>
                <a:off x="198" y="2403"/>
                <a:ext cx="34" cy="34"/>
              </a:xfrm>
              <a:custGeom>
                <a:avLst/>
                <a:gdLst>
                  <a:gd name="T0" fmla="*/ 832 w 17"/>
                  <a:gd name="T1" fmla="*/ 1088 h 17"/>
                  <a:gd name="T2" fmla="*/ 640 w 17"/>
                  <a:gd name="T3" fmla="*/ 960 h 17"/>
                  <a:gd name="T4" fmla="*/ 64 w 17"/>
                  <a:gd name="T5" fmla="*/ 448 h 17"/>
                  <a:gd name="T6" fmla="*/ 64 w 17"/>
                  <a:gd name="T7" fmla="*/ 64 h 17"/>
                  <a:gd name="T8" fmla="*/ 448 w 17"/>
                  <a:gd name="T9" fmla="*/ 64 h 17"/>
                  <a:gd name="T10" fmla="*/ 960 w 17"/>
                  <a:gd name="T11" fmla="*/ 640 h 17"/>
                  <a:gd name="T12" fmla="*/ 960 w 17"/>
                  <a:gd name="T13" fmla="*/ 960 h 17"/>
                  <a:gd name="T14" fmla="*/ 832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13" y="17"/>
                    </a:moveTo>
                    <a:cubicBezTo>
                      <a:pt x="12" y="17"/>
                      <a:pt x="11" y="16"/>
                      <a:pt x="10" y="1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7" y="11"/>
                      <a:pt x="17" y="14"/>
                      <a:pt x="15" y="15"/>
                    </a:cubicBezTo>
                    <a:cubicBezTo>
                      <a:pt x="15" y="16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7" name="Freeform 46"/>
              <p:cNvSpPr>
                <a:spLocks/>
              </p:cNvSpPr>
              <p:nvPr/>
            </p:nvSpPr>
            <p:spPr bwMode="auto">
              <a:xfrm>
                <a:off x="198" y="2521"/>
                <a:ext cx="34" cy="34"/>
              </a:xfrm>
              <a:custGeom>
                <a:avLst/>
                <a:gdLst>
                  <a:gd name="T0" fmla="*/ 256 w 17"/>
                  <a:gd name="T1" fmla="*/ 1088 h 17"/>
                  <a:gd name="T2" fmla="*/ 64 w 17"/>
                  <a:gd name="T3" fmla="*/ 1024 h 17"/>
                  <a:gd name="T4" fmla="*/ 64 w 17"/>
                  <a:gd name="T5" fmla="*/ 640 h 17"/>
                  <a:gd name="T6" fmla="*/ 640 w 17"/>
                  <a:gd name="T7" fmla="*/ 128 h 17"/>
                  <a:gd name="T8" fmla="*/ 960 w 17"/>
                  <a:gd name="T9" fmla="*/ 128 h 17"/>
                  <a:gd name="T10" fmla="*/ 960 w 17"/>
                  <a:gd name="T11" fmla="*/ 448 h 17"/>
                  <a:gd name="T12" fmla="*/ 448 w 17"/>
                  <a:gd name="T13" fmla="*/ 1024 h 17"/>
                  <a:gd name="T14" fmla="*/ 256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4" y="17"/>
                    </a:moveTo>
                    <a:cubicBezTo>
                      <a:pt x="3" y="17"/>
                      <a:pt x="2" y="17"/>
                      <a:pt x="1" y="16"/>
                    </a:cubicBezTo>
                    <a:cubicBezTo>
                      <a:pt x="0" y="14"/>
                      <a:pt x="0" y="12"/>
                      <a:pt x="1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4" y="0"/>
                      <a:pt x="15" y="2"/>
                    </a:cubicBezTo>
                    <a:cubicBezTo>
                      <a:pt x="17" y="3"/>
                      <a:pt x="17" y="6"/>
                      <a:pt x="15" y="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7"/>
                      <a:pt x="5" y="17"/>
                      <a:pt x="4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8" name="Freeform 47"/>
              <p:cNvSpPr>
                <a:spLocks/>
              </p:cNvSpPr>
              <p:nvPr/>
            </p:nvSpPr>
            <p:spPr bwMode="auto">
              <a:xfrm>
                <a:off x="316" y="2403"/>
                <a:ext cx="34" cy="34"/>
              </a:xfrm>
              <a:custGeom>
                <a:avLst/>
                <a:gdLst>
                  <a:gd name="T0" fmla="*/ 256 w 17"/>
                  <a:gd name="T1" fmla="*/ 1088 h 17"/>
                  <a:gd name="T2" fmla="*/ 128 w 17"/>
                  <a:gd name="T3" fmla="*/ 960 h 17"/>
                  <a:gd name="T4" fmla="*/ 128 w 17"/>
                  <a:gd name="T5" fmla="*/ 640 h 17"/>
                  <a:gd name="T6" fmla="*/ 640 w 17"/>
                  <a:gd name="T7" fmla="*/ 64 h 17"/>
                  <a:gd name="T8" fmla="*/ 1024 w 17"/>
                  <a:gd name="T9" fmla="*/ 64 h 17"/>
                  <a:gd name="T10" fmla="*/ 1024 w 17"/>
                  <a:gd name="T11" fmla="*/ 448 h 17"/>
                  <a:gd name="T12" fmla="*/ 448 w 17"/>
                  <a:gd name="T13" fmla="*/ 960 h 17"/>
                  <a:gd name="T14" fmla="*/ 256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4" y="17"/>
                    </a:moveTo>
                    <a:cubicBezTo>
                      <a:pt x="3" y="17"/>
                      <a:pt x="2" y="16"/>
                      <a:pt x="2" y="15"/>
                    </a:cubicBezTo>
                    <a:cubicBezTo>
                      <a:pt x="0" y="14"/>
                      <a:pt x="0" y="11"/>
                      <a:pt x="2" y="1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3"/>
                      <a:pt x="17" y="5"/>
                      <a:pt x="16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5" y="17"/>
                      <a:pt x="4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201678" y="4035580"/>
            <a:ext cx="665162" cy="666750"/>
            <a:chOff x="7430945" y="4810183"/>
            <a:chExt cx="665908" cy="665908"/>
          </a:xfrm>
        </p:grpSpPr>
        <p:sp>
          <p:nvSpPr>
            <p:cNvPr id="36" name="椭圆 35"/>
            <p:cNvSpPr/>
            <p:nvPr/>
          </p:nvSpPr>
          <p:spPr>
            <a:xfrm>
              <a:off x="7430945" y="4810183"/>
              <a:ext cx="665908" cy="665908"/>
            </a:xfrm>
            <a:prstGeom prst="ellipse">
              <a:avLst/>
            </a:prstGeom>
            <a:solidFill>
              <a:srgbClr val="203864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23570" name="Group 301"/>
            <p:cNvGrpSpPr>
              <a:grpSpLocks/>
            </p:cNvGrpSpPr>
            <p:nvPr/>
          </p:nvGrpSpPr>
          <p:grpSpPr bwMode="auto">
            <a:xfrm>
              <a:off x="7560382" y="4946287"/>
              <a:ext cx="393700" cy="393700"/>
              <a:chOff x="-564" y="1641"/>
              <a:chExt cx="204" cy="204"/>
            </a:xfrm>
          </p:grpSpPr>
          <p:sp>
            <p:nvSpPr>
              <p:cNvPr id="23571" name="Freeform 109"/>
              <p:cNvSpPr>
                <a:spLocks/>
              </p:cNvSpPr>
              <p:nvPr/>
            </p:nvSpPr>
            <p:spPr bwMode="auto">
              <a:xfrm>
                <a:off x="-436" y="1661"/>
                <a:ext cx="8" cy="4"/>
              </a:xfrm>
              <a:custGeom>
                <a:avLst/>
                <a:gdLst>
                  <a:gd name="T0" fmla="*/ 64 w 4"/>
                  <a:gd name="T1" fmla="*/ 64 h 2"/>
                  <a:gd name="T2" fmla="*/ 64 w 4"/>
                  <a:gd name="T3" fmla="*/ 64 h 2"/>
                  <a:gd name="T4" fmla="*/ 64 w 4"/>
                  <a:gd name="T5" fmla="*/ 64 h 2"/>
                  <a:gd name="T6" fmla="*/ 64 w 4"/>
                  <a:gd name="T7" fmla="*/ 128 h 2"/>
                  <a:gd name="T8" fmla="*/ 128 w 4"/>
                  <a:gd name="T9" fmla="*/ 128 h 2"/>
                  <a:gd name="T10" fmla="*/ 192 w 4"/>
                  <a:gd name="T11" fmla="*/ 128 h 2"/>
                  <a:gd name="T12" fmla="*/ 192 w 4"/>
                  <a:gd name="T13" fmla="*/ 128 h 2"/>
                  <a:gd name="T14" fmla="*/ 192 w 4"/>
                  <a:gd name="T15" fmla="*/ 128 h 2"/>
                  <a:gd name="T16" fmla="*/ 192 w 4"/>
                  <a:gd name="T17" fmla="*/ 128 h 2"/>
                  <a:gd name="T18" fmla="*/ 192 w 4"/>
                  <a:gd name="T19" fmla="*/ 128 h 2"/>
                  <a:gd name="T20" fmla="*/ 192 w 4"/>
                  <a:gd name="T21" fmla="*/ 128 h 2"/>
                  <a:gd name="T22" fmla="*/ 256 w 4"/>
                  <a:gd name="T23" fmla="*/ 128 h 2"/>
                  <a:gd name="T24" fmla="*/ 256 w 4"/>
                  <a:gd name="T25" fmla="*/ 128 h 2"/>
                  <a:gd name="T26" fmla="*/ 256 w 4"/>
                  <a:gd name="T27" fmla="*/ 128 h 2"/>
                  <a:gd name="T28" fmla="*/ 256 w 4"/>
                  <a:gd name="T29" fmla="*/ 64 h 2"/>
                  <a:gd name="T30" fmla="*/ 256 w 4"/>
                  <a:gd name="T31" fmla="*/ 64 h 2"/>
                  <a:gd name="T32" fmla="*/ 192 w 4"/>
                  <a:gd name="T33" fmla="*/ 0 h 2"/>
                  <a:gd name="T34" fmla="*/ 192 w 4"/>
                  <a:gd name="T35" fmla="*/ 0 h 2"/>
                  <a:gd name="T36" fmla="*/ 192 w 4"/>
                  <a:gd name="T37" fmla="*/ 0 h 2"/>
                  <a:gd name="T38" fmla="*/ 128 w 4"/>
                  <a:gd name="T39" fmla="*/ 0 h 2"/>
                  <a:gd name="T40" fmla="*/ 128 w 4"/>
                  <a:gd name="T41" fmla="*/ 0 h 2"/>
                  <a:gd name="T42" fmla="*/ 128 w 4"/>
                  <a:gd name="T43" fmla="*/ 0 h 2"/>
                  <a:gd name="T44" fmla="*/ 128 w 4"/>
                  <a:gd name="T45" fmla="*/ 0 h 2"/>
                  <a:gd name="T46" fmla="*/ 64 w 4"/>
                  <a:gd name="T47" fmla="*/ 0 h 2"/>
                  <a:gd name="T48" fmla="*/ 64 w 4"/>
                  <a:gd name="T49" fmla="*/ 0 h 2"/>
                  <a:gd name="T50" fmla="*/ 64 w 4"/>
                  <a:gd name="T51" fmla="*/ 0 h 2"/>
                  <a:gd name="T52" fmla="*/ 64 w 4"/>
                  <a:gd name="T53" fmla="*/ 0 h 2"/>
                  <a:gd name="T54" fmla="*/ 0 w 4"/>
                  <a:gd name="T55" fmla="*/ 0 h 2"/>
                  <a:gd name="T56" fmla="*/ 0 w 4"/>
                  <a:gd name="T57" fmla="*/ 0 h 2"/>
                  <a:gd name="T58" fmla="*/ 0 w 4"/>
                  <a:gd name="T59" fmla="*/ 0 h 2"/>
                  <a:gd name="T60" fmla="*/ 64 w 4"/>
                  <a:gd name="T61" fmla="*/ 64 h 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"/>
                  <a:gd name="T94" fmla="*/ 0 h 2"/>
                  <a:gd name="T95" fmla="*/ 4 w 4"/>
                  <a:gd name="T96" fmla="*/ 2 h 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72" name="Freeform 110"/>
              <p:cNvSpPr>
                <a:spLocks noEditPoints="1"/>
              </p:cNvSpPr>
              <p:nvPr/>
            </p:nvSpPr>
            <p:spPr bwMode="auto">
              <a:xfrm>
                <a:off x="-450" y="1659"/>
                <a:ext cx="82" cy="158"/>
              </a:xfrm>
              <a:custGeom>
                <a:avLst/>
                <a:gdLst>
                  <a:gd name="T0" fmla="*/ 1152 w 41"/>
                  <a:gd name="T1" fmla="*/ 64 h 79"/>
                  <a:gd name="T2" fmla="*/ 1024 w 41"/>
                  <a:gd name="T3" fmla="*/ 64 h 79"/>
                  <a:gd name="T4" fmla="*/ 960 w 41"/>
                  <a:gd name="T5" fmla="*/ 64 h 79"/>
                  <a:gd name="T6" fmla="*/ 1152 w 41"/>
                  <a:gd name="T7" fmla="*/ 128 h 79"/>
                  <a:gd name="T8" fmla="*/ 1216 w 41"/>
                  <a:gd name="T9" fmla="*/ 256 h 79"/>
                  <a:gd name="T10" fmla="*/ 1088 w 41"/>
                  <a:gd name="T11" fmla="*/ 256 h 79"/>
                  <a:gd name="T12" fmla="*/ 1344 w 41"/>
                  <a:gd name="T13" fmla="*/ 384 h 79"/>
                  <a:gd name="T14" fmla="*/ 1088 w 41"/>
                  <a:gd name="T15" fmla="*/ 384 h 79"/>
                  <a:gd name="T16" fmla="*/ 832 w 41"/>
                  <a:gd name="T17" fmla="*/ 320 h 79"/>
                  <a:gd name="T18" fmla="*/ 768 w 41"/>
                  <a:gd name="T19" fmla="*/ 576 h 79"/>
                  <a:gd name="T20" fmla="*/ 896 w 41"/>
                  <a:gd name="T21" fmla="*/ 896 h 79"/>
                  <a:gd name="T22" fmla="*/ 832 w 41"/>
                  <a:gd name="T23" fmla="*/ 1024 h 79"/>
                  <a:gd name="T24" fmla="*/ 576 w 41"/>
                  <a:gd name="T25" fmla="*/ 768 h 79"/>
                  <a:gd name="T26" fmla="*/ 448 w 41"/>
                  <a:gd name="T27" fmla="*/ 896 h 79"/>
                  <a:gd name="T28" fmla="*/ 384 w 41"/>
                  <a:gd name="T29" fmla="*/ 1024 h 79"/>
                  <a:gd name="T30" fmla="*/ 576 w 41"/>
                  <a:gd name="T31" fmla="*/ 1088 h 79"/>
                  <a:gd name="T32" fmla="*/ 576 w 41"/>
                  <a:gd name="T33" fmla="*/ 1216 h 79"/>
                  <a:gd name="T34" fmla="*/ 576 w 41"/>
                  <a:gd name="T35" fmla="*/ 1344 h 79"/>
                  <a:gd name="T36" fmla="*/ 448 w 41"/>
                  <a:gd name="T37" fmla="*/ 1536 h 79"/>
                  <a:gd name="T38" fmla="*/ 448 w 41"/>
                  <a:gd name="T39" fmla="*/ 1920 h 79"/>
                  <a:gd name="T40" fmla="*/ 64 w 41"/>
                  <a:gd name="T41" fmla="*/ 2496 h 79"/>
                  <a:gd name="T42" fmla="*/ 64 w 41"/>
                  <a:gd name="T43" fmla="*/ 2944 h 79"/>
                  <a:gd name="T44" fmla="*/ 320 w 41"/>
                  <a:gd name="T45" fmla="*/ 3264 h 79"/>
                  <a:gd name="T46" fmla="*/ 768 w 41"/>
                  <a:gd name="T47" fmla="*/ 3392 h 79"/>
                  <a:gd name="T48" fmla="*/ 1088 w 41"/>
                  <a:gd name="T49" fmla="*/ 3392 h 79"/>
                  <a:gd name="T50" fmla="*/ 1216 w 41"/>
                  <a:gd name="T51" fmla="*/ 3840 h 79"/>
                  <a:gd name="T52" fmla="*/ 1088 w 41"/>
                  <a:gd name="T53" fmla="*/ 4288 h 79"/>
                  <a:gd name="T54" fmla="*/ 896 w 41"/>
                  <a:gd name="T55" fmla="*/ 4928 h 79"/>
                  <a:gd name="T56" fmla="*/ 1152 w 41"/>
                  <a:gd name="T57" fmla="*/ 4928 h 79"/>
                  <a:gd name="T58" fmla="*/ 1536 w 41"/>
                  <a:gd name="T59" fmla="*/ 4672 h 79"/>
                  <a:gd name="T60" fmla="*/ 1792 w 41"/>
                  <a:gd name="T61" fmla="*/ 4416 h 79"/>
                  <a:gd name="T62" fmla="*/ 1664 w 41"/>
                  <a:gd name="T63" fmla="*/ 4672 h 79"/>
                  <a:gd name="T64" fmla="*/ 1856 w 41"/>
                  <a:gd name="T65" fmla="*/ 4608 h 79"/>
                  <a:gd name="T66" fmla="*/ 2048 w 41"/>
                  <a:gd name="T67" fmla="*/ 4480 h 79"/>
                  <a:gd name="T68" fmla="*/ 2176 w 41"/>
                  <a:gd name="T69" fmla="*/ 4160 h 79"/>
                  <a:gd name="T70" fmla="*/ 2048 w 41"/>
                  <a:gd name="T71" fmla="*/ 4096 h 79"/>
                  <a:gd name="T72" fmla="*/ 2176 w 41"/>
                  <a:gd name="T73" fmla="*/ 3712 h 79"/>
                  <a:gd name="T74" fmla="*/ 2496 w 41"/>
                  <a:gd name="T75" fmla="*/ 3136 h 79"/>
                  <a:gd name="T76" fmla="*/ 2432 w 41"/>
                  <a:gd name="T77" fmla="*/ 2944 h 79"/>
                  <a:gd name="T78" fmla="*/ 2624 w 41"/>
                  <a:gd name="T79" fmla="*/ 2688 h 79"/>
                  <a:gd name="T80" fmla="*/ 2304 w 41"/>
                  <a:gd name="T81" fmla="*/ 2688 h 79"/>
                  <a:gd name="T82" fmla="*/ 1408 w 41"/>
                  <a:gd name="T83" fmla="*/ 1856 h 79"/>
                  <a:gd name="T84" fmla="*/ 1472 w 41"/>
                  <a:gd name="T85" fmla="*/ 1600 h 79"/>
                  <a:gd name="T86" fmla="*/ 1600 w 41"/>
                  <a:gd name="T87" fmla="*/ 1664 h 79"/>
                  <a:gd name="T88" fmla="*/ 1792 w 41"/>
                  <a:gd name="T89" fmla="*/ 1792 h 79"/>
                  <a:gd name="T90" fmla="*/ 1984 w 41"/>
                  <a:gd name="T91" fmla="*/ 1856 h 79"/>
                  <a:gd name="T92" fmla="*/ 1920 w 41"/>
                  <a:gd name="T93" fmla="*/ 1984 h 79"/>
                  <a:gd name="T94" fmla="*/ 1600 w 41"/>
                  <a:gd name="T95" fmla="*/ 1920 h 79"/>
                  <a:gd name="T96" fmla="*/ 1152 w 41"/>
                  <a:gd name="T97" fmla="*/ 896 h 79"/>
                  <a:gd name="T98" fmla="*/ 1280 w 41"/>
                  <a:gd name="T99" fmla="*/ 832 h 79"/>
                  <a:gd name="T100" fmla="*/ 1728 w 41"/>
                  <a:gd name="T101" fmla="*/ 1344 h 79"/>
                  <a:gd name="T102" fmla="*/ 1984 w 41"/>
                  <a:gd name="T103" fmla="*/ 1408 h 79"/>
                  <a:gd name="T104" fmla="*/ 1728 w 41"/>
                  <a:gd name="T105" fmla="*/ 1408 h 79"/>
                  <a:gd name="T106" fmla="*/ 1728 w 41"/>
                  <a:gd name="T107" fmla="*/ 1664 h 79"/>
                  <a:gd name="T108" fmla="*/ 896 w 41"/>
                  <a:gd name="T109" fmla="*/ 1600 h 79"/>
                  <a:gd name="T110" fmla="*/ 960 w 41"/>
                  <a:gd name="T111" fmla="*/ 1472 h 79"/>
                  <a:gd name="T112" fmla="*/ 1088 w 41"/>
                  <a:gd name="T113" fmla="*/ 1536 h 79"/>
                  <a:gd name="T114" fmla="*/ 1216 w 41"/>
                  <a:gd name="T115" fmla="*/ 1472 h 79"/>
                  <a:gd name="T116" fmla="*/ 1280 w 41"/>
                  <a:gd name="T117" fmla="*/ 1600 h 79"/>
                  <a:gd name="T118" fmla="*/ 1216 w 41"/>
                  <a:gd name="T119" fmla="*/ 1664 h 79"/>
                  <a:gd name="T120" fmla="*/ 1920 w 41"/>
                  <a:gd name="T121" fmla="*/ 4288 h 7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1"/>
                  <a:gd name="T184" fmla="*/ 0 h 79"/>
                  <a:gd name="T185" fmla="*/ 41 w 41"/>
                  <a:gd name="T186" fmla="*/ 79 h 7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1" h="79">
                    <a:moveTo>
                      <a:pt x="41" y="38"/>
                    </a:move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5"/>
                      <a:pt x="41" y="35"/>
                    </a:cubicBezTo>
                    <a:cubicBezTo>
                      <a:pt x="39" y="25"/>
                      <a:pt x="34" y="15"/>
                      <a:pt x="26" y="8"/>
                    </a:cubicBezTo>
                    <a:cubicBezTo>
                      <a:pt x="24" y="6"/>
                      <a:pt x="22" y="4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2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2"/>
                      <a:pt x="18" y="2"/>
                    </a:cubicBezTo>
                    <a:cubicBezTo>
                      <a:pt x="18" y="2"/>
                      <a:pt x="18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6" y="2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1" y="6"/>
                      <a:pt x="20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0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2"/>
                      <a:pt x="8" y="12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7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20"/>
                      <a:pt x="9" y="20"/>
                    </a:cubicBezTo>
                    <a:cubicBezTo>
                      <a:pt x="9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1"/>
                      <a:pt x="7" y="21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3"/>
                      <a:pt x="7" y="2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3" y="35"/>
                      <a:pt x="3" y="36"/>
                    </a:cubicBezTo>
                    <a:cubicBezTo>
                      <a:pt x="2" y="36"/>
                      <a:pt x="2" y="36"/>
                      <a:pt x="2" y="37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2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9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20" y="60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8"/>
                      <a:pt x="17" y="68"/>
                    </a:cubicBezTo>
                    <a:cubicBezTo>
                      <a:pt x="17" y="68"/>
                      <a:pt x="16" y="68"/>
                      <a:pt x="16" y="68"/>
                    </a:cubicBezTo>
                    <a:cubicBezTo>
                      <a:pt x="16" y="68"/>
                      <a:pt x="16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6" y="71"/>
                      <a:pt x="16" y="73"/>
                      <a:pt x="15" y="74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6"/>
                      <a:pt x="15" y="76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4" y="77"/>
                      <a:pt x="14" y="78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78"/>
                      <a:pt x="13" y="78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8"/>
                      <a:pt x="16" y="78"/>
                      <a:pt x="17" y="78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6"/>
                      <a:pt x="21" y="75"/>
                      <a:pt x="22" y="75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69"/>
                      <a:pt x="28" y="69"/>
                      <a:pt x="28" y="69"/>
                    </a:cubicBezTo>
                    <a:cubicBezTo>
                      <a:pt x="28" y="69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9"/>
                      <a:pt x="29" y="69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1"/>
                      <a:pt x="27" y="71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7" y="73"/>
                      <a:pt x="27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3"/>
                      <a:pt x="28" y="73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30" y="72"/>
                      <a:pt x="30" y="72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71"/>
                      <a:pt x="30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0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2" y="70"/>
                    </a:cubicBezTo>
                    <a:cubicBezTo>
                      <a:pt x="32" y="70"/>
                      <a:pt x="32" y="70"/>
                      <a:pt x="32" y="69"/>
                    </a:cubicBezTo>
                    <a:cubicBezTo>
                      <a:pt x="32" y="69"/>
                      <a:pt x="32" y="69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7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5"/>
                    </a:cubicBezTo>
                    <a:cubicBezTo>
                      <a:pt x="33" y="64"/>
                      <a:pt x="33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34" y="59"/>
                      <a:pt x="34" y="59"/>
                      <a:pt x="34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2"/>
                      <a:pt x="39" y="50"/>
                      <a:pt x="39" y="50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9"/>
                      <a:pt x="40" y="48"/>
                      <a:pt x="40" y="47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40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0"/>
                      <a:pt x="41" y="39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lose/>
                    <a:moveTo>
                      <a:pt x="37" y="43"/>
                    </a:moveTo>
                    <a:cubicBezTo>
                      <a:pt x="37" y="44"/>
                      <a:pt x="37" y="44"/>
                      <a:pt x="37" y="44"/>
                    </a:cubicBezTo>
                    <a:cubicBezTo>
                      <a:pt x="37" y="43"/>
                      <a:pt x="37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2"/>
                      <a:pt x="37" y="42"/>
                      <a:pt x="37" y="43"/>
                    </a:cubicBezTo>
                    <a:close/>
                    <a:moveTo>
                      <a:pt x="21" y="28"/>
                    </a:move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9"/>
                      <a:pt x="21" y="29"/>
                      <a:pt x="22" y="29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8"/>
                    </a:cubicBezTo>
                    <a:cubicBezTo>
                      <a:pt x="27" y="28"/>
                      <a:pt x="27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9" y="28"/>
                      <a:pt x="29" y="28"/>
                      <a:pt x="29" y="27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9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0"/>
                      <a:pt x="30" y="30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7" y="30"/>
                      <a:pt x="27" y="30"/>
                    </a:cubicBezTo>
                    <a:cubicBezTo>
                      <a:pt x="27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30"/>
                      <a:pt x="26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8"/>
                      <a:pt x="21" y="28"/>
                      <a:pt x="21" y="28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20" y="12"/>
                    </a:cubicBezTo>
                    <a:cubicBezTo>
                      <a:pt x="19" y="13"/>
                      <a:pt x="19" y="13"/>
                      <a:pt x="20" y="1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27" y="22"/>
                    </a:moveTo>
                    <a:cubicBezTo>
                      <a:pt x="27" y="22"/>
                      <a:pt x="27" y="22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8" y="22"/>
                      <a:pt x="29" y="22"/>
                    </a:cubicBezTo>
                    <a:cubicBezTo>
                      <a:pt x="29" y="22"/>
                      <a:pt x="29" y="22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3"/>
                      <a:pt x="28" y="23"/>
                      <a:pt x="28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lose/>
                    <a:moveTo>
                      <a:pt x="27" y="26"/>
                    </a:move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lose/>
                    <a:moveTo>
                      <a:pt x="11" y="27"/>
                    </a:move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7" y="23"/>
                      <a:pt x="17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4"/>
                    </a:cubicBezTo>
                    <a:cubicBezTo>
                      <a:pt x="19" y="24"/>
                      <a:pt x="19" y="24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20" y="24"/>
                      <a:pt x="20" y="24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0" y="2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lose/>
                    <a:moveTo>
                      <a:pt x="31" y="66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1" y="66"/>
                      <a:pt x="31" y="6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73" name="Freeform 111"/>
              <p:cNvSpPr>
                <a:spLocks/>
              </p:cNvSpPr>
              <p:nvPr/>
            </p:nvSpPr>
            <p:spPr bwMode="auto">
              <a:xfrm>
                <a:off x="-418" y="1767"/>
                <a:ext cx="4" cy="6"/>
              </a:xfrm>
              <a:custGeom>
                <a:avLst/>
                <a:gdLst>
                  <a:gd name="T0" fmla="*/ 128 w 2"/>
                  <a:gd name="T1" fmla="*/ 128 h 3"/>
                  <a:gd name="T2" fmla="*/ 128 w 2"/>
                  <a:gd name="T3" fmla="*/ 64 h 3"/>
                  <a:gd name="T4" fmla="*/ 64 w 2"/>
                  <a:gd name="T5" fmla="*/ 0 h 3"/>
                  <a:gd name="T6" fmla="*/ 64 w 2"/>
                  <a:gd name="T7" fmla="*/ 64 h 3"/>
                  <a:gd name="T8" fmla="*/ 0 w 2"/>
                  <a:gd name="T9" fmla="*/ 64 h 3"/>
                  <a:gd name="T10" fmla="*/ 0 w 2"/>
                  <a:gd name="T11" fmla="*/ 192 h 3"/>
                  <a:gd name="T12" fmla="*/ 64 w 2"/>
                  <a:gd name="T13" fmla="*/ 192 h 3"/>
                  <a:gd name="T14" fmla="*/ 128 w 2"/>
                  <a:gd name="T15" fmla="*/ 128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3"/>
                  <a:gd name="T26" fmla="*/ 2 w 2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74" name="Freeform 112"/>
              <p:cNvSpPr>
                <a:spLocks noEditPoints="1"/>
              </p:cNvSpPr>
              <p:nvPr/>
            </p:nvSpPr>
            <p:spPr bwMode="auto">
              <a:xfrm>
                <a:off x="-556" y="1655"/>
                <a:ext cx="112" cy="178"/>
              </a:xfrm>
              <a:custGeom>
                <a:avLst/>
                <a:gdLst>
                  <a:gd name="T0" fmla="*/ 3520 w 56"/>
                  <a:gd name="T1" fmla="*/ 256 h 89"/>
                  <a:gd name="T2" fmla="*/ 3392 w 56"/>
                  <a:gd name="T3" fmla="*/ 128 h 89"/>
                  <a:gd name="T4" fmla="*/ 2880 w 56"/>
                  <a:gd name="T5" fmla="*/ 128 h 89"/>
                  <a:gd name="T6" fmla="*/ 2624 w 56"/>
                  <a:gd name="T7" fmla="*/ 64 h 89"/>
                  <a:gd name="T8" fmla="*/ 2368 w 56"/>
                  <a:gd name="T9" fmla="*/ 192 h 89"/>
                  <a:gd name="T10" fmla="*/ 2240 w 56"/>
                  <a:gd name="T11" fmla="*/ 192 h 89"/>
                  <a:gd name="T12" fmla="*/ 1984 w 56"/>
                  <a:gd name="T13" fmla="*/ 192 h 89"/>
                  <a:gd name="T14" fmla="*/ 1600 w 56"/>
                  <a:gd name="T15" fmla="*/ 384 h 89"/>
                  <a:gd name="T16" fmla="*/ 1472 w 56"/>
                  <a:gd name="T17" fmla="*/ 256 h 89"/>
                  <a:gd name="T18" fmla="*/ 704 w 56"/>
                  <a:gd name="T19" fmla="*/ 832 h 89"/>
                  <a:gd name="T20" fmla="*/ 576 w 56"/>
                  <a:gd name="T21" fmla="*/ 1024 h 89"/>
                  <a:gd name="T22" fmla="*/ 64 w 56"/>
                  <a:gd name="T23" fmla="*/ 2816 h 89"/>
                  <a:gd name="T24" fmla="*/ 384 w 56"/>
                  <a:gd name="T25" fmla="*/ 3072 h 89"/>
                  <a:gd name="T26" fmla="*/ 576 w 56"/>
                  <a:gd name="T27" fmla="*/ 3392 h 89"/>
                  <a:gd name="T28" fmla="*/ 704 w 56"/>
                  <a:gd name="T29" fmla="*/ 3904 h 89"/>
                  <a:gd name="T30" fmla="*/ 896 w 56"/>
                  <a:gd name="T31" fmla="*/ 4224 h 89"/>
                  <a:gd name="T32" fmla="*/ 1984 w 56"/>
                  <a:gd name="T33" fmla="*/ 5376 h 89"/>
                  <a:gd name="T34" fmla="*/ 2240 w 56"/>
                  <a:gd name="T35" fmla="*/ 5504 h 89"/>
                  <a:gd name="T36" fmla="*/ 2432 w 56"/>
                  <a:gd name="T37" fmla="*/ 5632 h 89"/>
                  <a:gd name="T38" fmla="*/ 2624 w 56"/>
                  <a:gd name="T39" fmla="*/ 5632 h 89"/>
                  <a:gd name="T40" fmla="*/ 2560 w 56"/>
                  <a:gd name="T41" fmla="*/ 5568 h 89"/>
                  <a:gd name="T42" fmla="*/ 2368 w 56"/>
                  <a:gd name="T43" fmla="*/ 5440 h 89"/>
                  <a:gd name="T44" fmla="*/ 2304 w 56"/>
                  <a:gd name="T45" fmla="*/ 5184 h 89"/>
                  <a:gd name="T46" fmla="*/ 2304 w 56"/>
                  <a:gd name="T47" fmla="*/ 4992 h 89"/>
                  <a:gd name="T48" fmla="*/ 2496 w 56"/>
                  <a:gd name="T49" fmla="*/ 4288 h 89"/>
                  <a:gd name="T50" fmla="*/ 2112 w 56"/>
                  <a:gd name="T51" fmla="*/ 3776 h 89"/>
                  <a:gd name="T52" fmla="*/ 1792 w 56"/>
                  <a:gd name="T53" fmla="*/ 3456 h 89"/>
                  <a:gd name="T54" fmla="*/ 1536 w 56"/>
                  <a:gd name="T55" fmla="*/ 3200 h 89"/>
                  <a:gd name="T56" fmla="*/ 1408 w 56"/>
                  <a:gd name="T57" fmla="*/ 2944 h 89"/>
                  <a:gd name="T58" fmla="*/ 1152 w 56"/>
                  <a:gd name="T59" fmla="*/ 2688 h 89"/>
                  <a:gd name="T60" fmla="*/ 896 w 56"/>
                  <a:gd name="T61" fmla="*/ 2624 h 89"/>
                  <a:gd name="T62" fmla="*/ 832 w 56"/>
                  <a:gd name="T63" fmla="*/ 2560 h 89"/>
                  <a:gd name="T64" fmla="*/ 320 w 56"/>
                  <a:gd name="T65" fmla="*/ 2560 h 89"/>
                  <a:gd name="T66" fmla="*/ 576 w 56"/>
                  <a:gd name="T67" fmla="*/ 2112 h 89"/>
                  <a:gd name="T68" fmla="*/ 832 w 56"/>
                  <a:gd name="T69" fmla="*/ 2432 h 89"/>
                  <a:gd name="T70" fmla="*/ 1088 w 56"/>
                  <a:gd name="T71" fmla="*/ 1856 h 89"/>
                  <a:gd name="T72" fmla="*/ 1472 w 56"/>
                  <a:gd name="T73" fmla="*/ 1536 h 89"/>
                  <a:gd name="T74" fmla="*/ 1856 w 56"/>
                  <a:gd name="T75" fmla="*/ 1408 h 89"/>
                  <a:gd name="T76" fmla="*/ 1792 w 56"/>
                  <a:gd name="T77" fmla="*/ 1280 h 89"/>
                  <a:gd name="T78" fmla="*/ 1920 w 56"/>
                  <a:gd name="T79" fmla="*/ 1344 h 89"/>
                  <a:gd name="T80" fmla="*/ 2176 w 56"/>
                  <a:gd name="T81" fmla="*/ 1280 h 89"/>
                  <a:gd name="T82" fmla="*/ 2176 w 56"/>
                  <a:gd name="T83" fmla="*/ 1024 h 89"/>
                  <a:gd name="T84" fmla="*/ 2240 w 56"/>
                  <a:gd name="T85" fmla="*/ 704 h 89"/>
                  <a:gd name="T86" fmla="*/ 2368 w 56"/>
                  <a:gd name="T87" fmla="*/ 384 h 89"/>
                  <a:gd name="T88" fmla="*/ 2624 w 56"/>
                  <a:gd name="T89" fmla="*/ 256 h 89"/>
                  <a:gd name="T90" fmla="*/ 2752 w 56"/>
                  <a:gd name="T91" fmla="*/ 448 h 89"/>
                  <a:gd name="T92" fmla="*/ 2624 w 56"/>
                  <a:gd name="T93" fmla="*/ 640 h 89"/>
                  <a:gd name="T94" fmla="*/ 2752 w 56"/>
                  <a:gd name="T95" fmla="*/ 896 h 89"/>
                  <a:gd name="T96" fmla="*/ 3264 w 56"/>
                  <a:gd name="T97" fmla="*/ 576 h 89"/>
                  <a:gd name="T98" fmla="*/ 2048 w 56"/>
                  <a:gd name="T99" fmla="*/ 576 h 89"/>
                  <a:gd name="T100" fmla="*/ 1856 w 56"/>
                  <a:gd name="T101" fmla="*/ 704 h 89"/>
                  <a:gd name="T102" fmla="*/ 1472 w 56"/>
                  <a:gd name="T103" fmla="*/ 896 h 89"/>
                  <a:gd name="T104" fmla="*/ 2176 w 56"/>
                  <a:gd name="T105" fmla="*/ 512 h 89"/>
                  <a:gd name="T106" fmla="*/ 2176 w 56"/>
                  <a:gd name="T107" fmla="*/ 768 h 89"/>
                  <a:gd name="T108" fmla="*/ 576 w 56"/>
                  <a:gd name="T109" fmla="*/ 2752 h 89"/>
                  <a:gd name="T110" fmla="*/ 768 w 56"/>
                  <a:gd name="T111" fmla="*/ 2688 h 89"/>
                  <a:gd name="T112" fmla="*/ 704 w 56"/>
                  <a:gd name="T113" fmla="*/ 2816 h 89"/>
                  <a:gd name="T114" fmla="*/ 896 w 56"/>
                  <a:gd name="T115" fmla="*/ 2816 h 89"/>
                  <a:gd name="T116" fmla="*/ 1280 w 56"/>
                  <a:gd name="T117" fmla="*/ 2816 h 89"/>
                  <a:gd name="T118" fmla="*/ 1280 w 56"/>
                  <a:gd name="T119" fmla="*/ 3072 h 89"/>
                  <a:gd name="T120" fmla="*/ 1152 w 56"/>
                  <a:gd name="T121" fmla="*/ 3136 h 89"/>
                  <a:gd name="T122" fmla="*/ 704 w 56"/>
                  <a:gd name="T123" fmla="*/ 3136 h 89"/>
                  <a:gd name="T124" fmla="*/ 576 w 56"/>
                  <a:gd name="T125" fmla="*/ 2880 h 8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6"/>
                  <a:gd name="T190" fmla="*/ 0 h 89"/>
                  <a:gd name="T191" fmla="*/ 56 w 56"/>
                  <a:gd name="T192" fmla="*/ 89 h 8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6" h="89"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5" y="7"/>
                      <a:pt x="55" y="6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5" y="3"/>
                    </a:cubicBezTo>
                    <a:cubicBezTo>
                      <a:pt x="55" y="2"/>
                      <a:pt x="55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3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3" y="1"/>
                      <a:pt x="53" y="1"/>
                    </a:cubicBezTo>
                    <a:cubicBezTo>
                      <a:pt x="53" y="1"/>
                      <a:pt x="52" y="1"/>
                      <a:pt x="52" y="1"/>
                    </a:cubicBezTo>
                    <a:cubicBezTo>
                      <a:pt x="51" y="1"/>
                      <a:pt x="50" y="1"/>
                      <a:pt x="50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7" y="1"/>
                      <a:pt x="47" y="1"/>
                    </a:cubicBezTo>
                    <a:cubicBezTo>
                      <a:pt x="47" y="1"/>
                      <a:pt x="46" y="1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5" y="2"/>
                      <a:pt x="4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2"/>
                      <a:pt x="45" y="1"/>
                      <a:pt x="45" y="1"/>
                    </a:cubicBezTo>
                    <a:cubicBezTo>
                      <a:pt x="45" y="1"/>
                      <a:pt x="45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1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3"/>
                      <a:pt x="39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6" y="3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4" y="3"/>
                      <a:pt x="34" y="3"/>
                    </a:cubicBezTo>
                    <a:cubicBezTo>
                      <a:pt x="34" y="3"/>
                      <a:pt x="35" y="3"/>
                      <a:pt x="35" y="3"/>
                    </a:cubicBezTo>
                    <a:cubicBezTo>
                      <a:pt x="35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5"/>
                      <a:pt x="25" y="5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8" y="6"/>
                      <a:pt x="16" y="8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2" y="13"/>
                    </a:cubicBezTo>
                    <a:cubicBezTo>
                      <a:pt x="12" y="13"/>
                      <a:pt x="12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5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4" y="23"/>
                      <a:pt x="2" y="29"/>
                      <a:pt x="1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2"/>
                      <a:pt x="1" y="43"/>
                      <a:pt x="1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2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6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6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4"/>
                      <a:pt x="11" y="55"/>
                      <a:pt x="11" y="56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0" y="61"/>
                      <a:pt x="10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5" y="67"/>
                      <a:pt x="17" y="69"/>
                      <a:pt x="17" y="70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20" y="71"/>
                    </a:cubicBezTo>
                    <a:cubicBezTo>
                      <a:pt x="20" y="71"/>
                      <a:pt x="20" y="71"/>
                      <a:pt x="21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3"/>
                      <a:pt x="23" y="75"/>
                      <a:pt x="24" y="76"/>
                    </a:cubicBezTo>
                    <a:cubicBezTo>
                      <a:pt x="26" y="79"/>
                      <a:pt x="27" y="80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2" y="84"/>
                      <a:pt x="32" y="84"/>
                    </a:cubicBezTo>
                    <a:cubicBezTo>
                      <a:pt x="32" y="84"/>
                      <a:pt x="32" y="85"/>
                      <a:pt x="32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5" y="86"/>
                      <a:pt x="35" y="86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7" y="87"/>
                      <a:pt x="37" y="87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9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8" y="87"/>
                      <a:pt x="38" y="87"/>
                      <a:pt x="38" y="87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7" y="85"/>
                      <a:pt x="37" y="85"/>
                      <a:pt x="36" y="85"/>
                    </a:cubicBezTo>
                    <a:cubicBezTo>
                      <a:pt x="36" y="85"/>
                      <a:pt x="36" y="84"/>
                      <a:pt x="35" y="84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6" y="83"/>
                      <a:pt x="36" y="83"/>
                      <a:pt x="36" y="83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5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6" y="78"/>
                      <a:pt x="37" y="78"/>
                      <a:pt x="36" y="78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7" y="75"/>
                      <a:pt x="38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2"/>
                      <a:pt x="39" y="71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39" y="61"/>
                      <a:pt x="38" y="60"/>
                      <a:pt x="37" y="60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49"/>
                      <a:pt x="23" y="49"/>
                      <a:pt x="23" y="49"/>
                    </a:cubicBezTo>
                    <a:cubicBezTo>
                      <a:pt x="23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8"/>
                      <a:pt x="22" y="48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5"/>
                      <a:pt x="22" y="45"/>
                      <a:pt x="22" y="44"/>
                    </a:cubicBezTo>
                    <a:cubicBezTo>
                      <a:pt x="22" y="44"/>
                      <a:pt x="22" y="44"/>
                      <a:pt x="21" y="44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0" y="43"/>
                    </a:cubicBezTo>
                    <a:cubicBezTo>
                      <a:pt x="20" y="42"/>
                      <a:pt x="20" y="42"/>
                      <a:pt x="19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9" y="42"/>
                      <a:pt x="18" y="42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2"/>
                      <a:pt x="17" y="42"/>
                      <a:pt x="1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5" y="41"/>
                      <a:pt x="15" y="41"/>
                    </a:cubicBezTo>
                    <a:cubicBezTo>
                      <a:pt x="15" y="40"/>
                      <a:pt x="15" y="40"/>
                      <a:pt x="14" y="40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3" y="39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2" y="40"/>
                      <a:pt x="12" y="39"/>
                    </a:cubicBezTo>
                    <a:cubicBezTo>
                      <a:pt x="11" y="39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9" y="38"/>
                      <a:pt x="9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6" y="34"/>
                      <a:pt x="6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9" y="34"/>
                      <a:pt x="9" y="34"/>
                      <a:pt x="9" y="33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4"/>
                      <a:pt x="12" y="34"/>
                      <a:pt x="12" y="33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6" y="30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4" y="24"/>
                      <a:pt x="24" y="24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6" y="24"/>
                      <a:pt x="27" y="23"/>
                      <a:pt x="28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23"/>
                      <a:pt x="29" y="23"/>
                      <a:pt x="29" y="23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20"/>
                      <a:pt x="29" y="20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0" y="19"/>
                      <a:pt x="30" y="19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1"/>
                    </a:cubicBezTo>
                    <a:cubicBezTo>
                      <a:pt x="30" y="21"/>
                      <a:pt x="30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1"/>
                      <a:pt x="33" y="21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4" y="22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4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19"/>
                      <a:pt x="35" y="19"/>
                    </a:cubicBezTo>
                    <a:cubicBezTo>
                      <a:pt x="35" y="19"/>
                      <a:pt x="34" y="19"/>
                      <a:pt x="34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3"/>
                      <a:pt x="34" y="13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6" y="11"/>
                      <a:pt x="36" y="11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8" y="8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9" y="7"/>
                      <a:pt x="39" y="7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8" y="6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5"/>
                      <a:pt x="39" y="5"/>
                      <a:pt x="39" y="4"/>
                    </a:cubicBezTo>
                    <a:cubicBezTo>
                      <a:pt x="39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4"/>
                      <a:pt x="43" y="14"/>
                      <a:pt x="43" y="14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5" y="12"/>
                      <a:pt x="46" y="11"/>
                      <a:pt x="46" y="11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9" y="10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2" y="9"/>
                      <a:pt x="53" y="9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lose/>
                    <a:moveTo>
                      <a:pt x="31" y="10"/>
                    </a:move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lose/>
                    <a:moveTo>
                      <a:pt x="27" y="11"/>
                    </a:move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5" y="11"/>
                      <a:pt x="25" y="11"/>
                      <a:pt x="26" y="11"/>
                    </a:cubicBezTo>
                    <a:lnTo>
                      <a:pt x="27" y="11"/>
                    </a:lnTo>
                    <a:close/>
                    <a:moveTo>
                      <a:pt x="32" y="9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3" y="8"/>
                      <a:pt x="33" y="8"/>
                    </a:cubicBezTo>
                    <a:cubicBezTo>
                      <a:pt x="33" y="9"/>
                      <a:pt x="33" y="9"/>
                      <a:pt x="33" y="9"/>
                    </a:cubicBezTo>
                    <a:lnTo>
                      <a:pt x="32" y="9"/>
                    </a:lnTo>
                    <a:close/>
                    <a:moveTo>
                      <a:pt x="33" y="12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1"/>
                      <a:pt x="32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2" y="11"/>
                      <a:pt x="32" y="11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lnTo>
                      <a:pt x="33" y="12"/>
                    </a:lnTo>
                    <a:close/>
                    <a:moveTo>
                      <a:pt x="8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2"/>
                      <a:pt x="8" y="42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0" y="43"/>
                      <a:pt x="10" y="42"/>
                      <a:pt x="10" y="42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0" y="42"/>
                    </a:cubicBezTo>
                    <a:cubicBezTo>
                      <a:pt x="10" y="42"/>
                      <a:pt x="10" y="42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4"/>
                    </a:cubicBezTo>
                    <a:cubicBezTo>
                      <a:pt x="10" y="44"/>
                      <a:pt x="10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3" y="43"/>
                      <a:pt x="13" y="43"/>
                      <a:pt x="14" y="43"/>
                    </a:cubicBezTo>
                    <a:cubicBezTo>
                      <a:pt x="14" y="43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4"/>
                      <a:pt x="16" y="43"/>
                      <a:pt x="16" y="43"/>
                    </a:cubicBezTo>
                    <a:cubicBezTo>
                      <a:pt x="16" y="44"/>
                      <a:pt x="17" y="44"/>
                      <a:pt x="17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20" y="45"/>
                      <a:pt x="20" y="45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50"/>
                      <a:pt x="21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7"/>
                      <a:pt x="15" y="47"/>
                      <a:pt x="15" y="47"/>
                    </a:cubicBezTo>
                    <a:cubicBezTo>
                      <a:pt x="15" y="47"/>
                      <a:pt x="15" y="47"/>
                      <a:pt x="15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7"/>
                      <a:pt x="14" y="47"/>
                      <a:pt x="13" y="48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8" y="45"/>
                      <a:pt x="8" y="45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3"/>
                      <a:pt x="6" y="43"/>
                      <a:pt x="6" y="43"/>
                    </a:cubicBezTo>
                    <a:lnTo>
                      <a:pt x="8" y="4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75" name="Freeform 113"/>
              <p:cNvSpPr>
                <a:spLocks/>
              </p:cNvSpPr>
              <p:nvPr/>
            </p:nvSpPr>
            <p:spPr bwMode="auto">
              <a:xfrm>
                <a:off x="-452" y="1673"/>
                <a:ext cx="10" cy="6"/>
              </a:xfrm>
              <a:custGeom>
                <a:avLst/>
                <a:gdLst>
                  <a:gd name="T0" fmla="*/ 192 w 5"/>
                  <a:gd name="T1" fmla="*/ 192 h 3"/>
                  <a:gd name="T2" fmla="*/ 192 w 5"/>
                  <a:gd name="T3" fmla="*/ 192 h 3"/>
                  <a:gd name="T4" fmla="*/ 320 w 5"/>
                  <a:gd name="T5" fmla="*/ 128 h 3"/>
                  <a:gd name="T6" fmla="*/ 320 w 5"/>
                  <a:gd name="T7" fmla="*/ 128 h 3"/>
                  <a:gd name="T8" fmla="*/ 320 w 5"/>
                  <a:gd name="T9" fmla="*/ 64 h 3"/>
                  <a:gd name="T10" fmla="*/ 320 w 5"/>
                  <a:gd name="T11" fmla="*/ 64 h 3"/>
                  <a:gd name="T12" fmla="*/ 320 w 5"/>
                  <a:gd name="T13" fmla="*/ 64 h 3"/>
                  <a:gd name="T14" fmla="*/ 256 w 5"/>
                  <a:gd name="T15" fmla="*/ 0 h 3"/>
                  <a:gd name="T16" fmla="*/ 256 w 5"/>
                  <a:gd name="T17" fmla="*/ 0 h 3"/>
                  <a:gd name="T18" fmla="*/ 128 w 5"/>
                  <a:gd name="T19" fmla="*/ 0 h 3"/>
                  <a:gd name="T20" fmla="*/ 128 w 5"/>
                  <a:gd name="T21" fmla="*/ 0 h 3"/>
                  <a:gd name="T22" fmla="*/ 128 w 5"/>
                  <a:gd name="T23" fmla="*/ 0 h 3"/>
                  <a:gd name="T24" fmla="*/ 0 w 5"/>
                  <a:gd name="T25" fmla="*/ 0 h 3"/>
                  <a:gd name="T26" fmla="*/ 0 w 5"/>
                  <a:gd name="T27" fmla="*/ 64 h 3"/>
                  <a:gd name="T28" fmla="*/ 0 w 5"/>
                  <a:gd name="T29" fmla="*/ 64 h 3"/>
                  <a:gd name="T30" fmla="*/ 64 w 5"/>
                  <a:gd name="T31" fmla="*/ 64 h 3"/>
                  <a:gd name="T32" fmla="*/ 64 w 5"/>
                  <a:gd name="T33" fmla="*/ 128 h 3"/>
                  <a:gd name="T34" fmla="*/ 64 w 5"/>
                  <a:gd name="T35" fmla="*/ 128 h 3"/>
                  <a:gd name="T36" fmla="*/ 192 w 5"/>
                  <a:gd name="T37" fmla="*/ 192 h 3"/>
                  <a:gd name="T38" fmla="*/ 192 w 5"/>
                  <a:gd name="T39" fmla="*/ 192 h 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"/>
                  <a:gd name="T61" fmla="*/ 0 h 3"/>
                  <a:gd name="T62" fmla="*/ 5 w 5"/>
                  <a:gd name="T63" fmla="*/ 3 h 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76" name="Freeform 114"/>
              <p:cNvSpPr>
                <a:spLocks noEditPoints="1"/>
              </p:cNvSpPr>
              <p:nvPr/>
            </p:nvSpPr>
            <p:spPr bwMode="auto">
              <a:xfrm>
                <a:off x="-564" y="1641"/>
                <a:ext cx="204" cy="204"/>
              </a:xfrm>
              <a:custGeom>
                <a:avLst/>
                <a:gdLst>
                  <a:gd name="T0" fmla="*/ 3264 w 102"/>
                  <a:gd name="T1" fmla="*/ 6528 h 102"/>
                  <a:gd name="T2" fmla="*/ 0 w 102"/>
                  <a:gd name="T3" fmla="*/ 3264 h 102"/>
                  <a:gd name="T4" fmla="*/ 3264 w 102"/>
                  <a:gd name="T5" fmla="*/ 0 h 102"/>
                  <a:gd name="T6" fmla="*/ 6528 w 102"/>
                  <a:gd name="T7" fmla="*/ 3264 h 102"/>
                  <a:gd name="T8" fmla="*/ 3264 w 102"/>
                  <a:gd name="T9" fmla="*/ 6528 h 102"/>
                  <a:gd name="T10" fmla="*/ 3264 w 102"/>
                  <a:gd name="T11" fmla="*/ 384 h 102"/>
                  <a:gd name="T12" fmla="*/ 384 w 102"/>
                  <a:gd name="T13" fmla="*/ 3264 h 102"/>
                  <a:gd name="T14" fmla="*/ 3264 w 102"/>
                  <a:gd name="T15" fmla="*/ 6144 h 102"/>
                  <a:gd name="T16" fmla="*/ 6144 w 102"/>
                  <a:gd name="T17" fmla="*/ 3264 h 102"/>
                  <a:gd name="T18" fmla="*/ 3264 w 102"/>
                  <a:gd name="T19" fmla="*/ 384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3"/>
                      <a:pt x="23" y="0"/>
                      <a:pt x="51" y="0"/>
                    </a:cubicBezTo>
                    <a:cubicBezTo>
                      <a:pt x="79" y="0"/>
                      <a:pt x="102" y="23"/>
                      <a:pt x="102" y="51"/>
                    </a:cubicBezTo>
                    <a:cubicBezTo>
                      <a:pt x="102" y="79"/>
                      <a:pt x="79" y="102"/>
                      <a:pt x="51" y="102"/>
                    </a:cubicBezTo>
                    <a:close/>
                    <a:moveTo>
                      <a:pt x="51" y="6"/>
                    </a:moveTo>
                    <a:cubicBezTo>
                      <a:pt x="26" y="6"/>
                      <a:pt x="6" y="26"/>
                      <a:pt x="6" y="51"/>
                    </a:cubicBezTo>
                    <a:cubicBezTo>
                      <a:pt x="6" y="76"/>
                      <a:pt x="26" y="96"/>
                      <a:pt x="51" y="96"/>
                    </a:cubicBezTo>
                    <a:cubicBezTo>
                      <a:pt x="76" y="96"/>
                      <a:pt x="96" y="76"/>
                      <a:pt x="96" y="51"/>
                    </a:cubicBezTo>
                    <a:cubicBezTo>
                      <a:pt x="96" y="26"/>
                      <a:pt x="76" y="6"/>
                      <a:pt x="51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049838" y="740731"/>
            <a:ext cx="665162" cy="666750"/>
            <a:chOff x="3373295" y="1997282"/>
            <a:chExt cx="665908" cy="665908"/>
          </a:xfrm>
        </p:grpSpPr>
        <p:sp>
          <p:nvSpPr>
            <p:cNvPr id="18" name="椭圆 17"/>
            <p:cNvSpPr/>
            <p:nvPr/>
          </p:nvSpPr>
          <p:spPr>
            <a:xfrm>
              <a:off x="3373295" y="1997282"/>
              <a:ext cx="665908" cy="665908"/>
            </a:xfrm>
            <a:prstGeom prst="ellipse">
              <a:avLst/>
            </a:prstGeom>
            <a:solidFill>
              <a:srgbClr val="203864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23566" name="Group 56"/>
            <p:cNvGrpSpPr>
              <a:grpSpLocks/>
            </p:cNvGrpSpPr>
            <p:nvPr/>
          </p:nvGrpSpPr>
          <p:grpSpPr bwMode="auto">
            <a:xfrm>
              <a:off x="3538874" y="2169832"/>
              <a:ext cx="334750" cy="321360"/>
              <a:chOff x="3672" y="3174"/>
              <a:chExt cx="208" cy="200"/>
            </a:xfrm>
          </p:grpSpPr>
          <p:sp>
            <p:nvSpPr>
              <p:cNvPr id="23567" name="Freeform 12"/>
              <p:cNvSpPr>
                <a:spLocks/>
              </p:cNvSpPr>
              <p:nvPr/>
            </p:nvSpPr>
            <p:spPr bwMode="auto">
              <a:xfrm>
                <a:off x="3712" y="3358"/>
                <a:ext cx="128" cy="16"/>
              </a:xfrm>
              <a:custGeom>
                <a:avLst/>
                <a:gdLst>
                  <a:gd name="T0" fmla="*/ 4096 w 64"/>
                  <a:gd name="T1" fmla="*/ 512 h 8"/>
                  <a:gd name="T2" fmla="*/ 0 w 64"/>
                  <a:gd name="T3" fmla="*/ 512 h 8"/>
                  <a:gd name="T4" fmla="*/ 0 w 64"/>
                  <a:gd name="T5" fmla="*/ 256 h 8"/>
                  <a:gd name="T6" fmla="*/ 256 w 64"/>
                  <a:gd name="T7" fmla="*/ 0 h 8"/>
                  <a:gd name="T8" fmla="*/ 3840 w 64"/>
                  <a:gd name="T9" fmla="*/ 0 h 8"/>
                  <a:gd name="T10" fmla="*/ 4096 w 64"/>
                  <a:gd name="T11" fmla="*/ 256 h 8"/>
                  <a:gd name="T12" fmla="*/ 4096 w 64"/>
                  <a:gd name="T13" fmla="*/ 5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8"/>
                  <a:gd name="T23" fmla="*/ 64 w 64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8">
                    <a:moveTo>
                      <a:pt x="64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2" y="0"/>
                      <a:pt x="4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2" y="0"/>
                      <a:pt x="64" y="2"/>
                      <a:pt x="64" y="4"/>
                    </a:cubicBezTo>
                    <a:lnTo>
                      <a:pt x="64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68" name="Freeform 13"/>
              <p:cNvSpPr>
                <a:spLocks noEditPoints="1"/>
              </p:cNvSpPr>
              <p:nvPr/>
            </p:nvSpPr>
            <p:spPr bwMode="auto">
              <a:xfrm>
                <a:off x="3672" y="3174"/>
                <a:ext cx="208" cy="176"/>
              </a:xfrm>
              <a:custGeom>
                <a:avLst/>
                <a:gdLst>
                  <a:gd name="T0" fmla="*/ 5888 w 104"/>
                  <a:gd name="T1" fmla="*/ 0 h 88"/>
                  <a:gd name="T2" fmla="*/ 768 w 104"/>
                  <a:gd name="T3" fmla="*/ 0 h 88"/>
                  <a:gd name="T4" fmla="*/ 0 w 104"/>
                  <a:gd name="T5" fmla="*/ 768 h 88"/>
                  <a:gd name="T6" fmla="*/ 0 w 104"/>
                  <a:gd name="T7" fmla="*/ 4352 h 88"/>
                  <a:gd name="T8" fmla="*/ 768 w 104"/>
                  <a:gd name="T9" fmla="*/ 5120 h 88"/>
                  <a:gd name="T10" fmla="*/ 2560 w 104"/>
                  <a:gd name="T11" fmla="*/ 5120 h 88"/>
                  <a:gd name="T12" fmla="*/ 2560 w 104"/>
                  <a:gd name="T13" fmla="*/ 5376 h 88"/>
                  <a:gd name="T14" fmla="*/ 2816 w 104"/>
                  <a:gd name="T15" fmla="*/ 5632 h 88"/>
                  <a:gd name="T16" fmla="*/ 3840 w 104"/>
                  <a:gd name="T17" fmla="*/ 5632 h 88"/>
                  <a:gd name="T18" fmla="*/ 4096 w 104"/>
                  <a:gd name="T19" fmla="*/ 5376 h 88"/>
                  <a:gd name="T20" fmla="*/ 4096 w 104"/>
                  <a:gd name="T21" fmla="*/ 5120 h 88"/>
                  <a:gd name="T22" fmla="*/ 5888 w 104"/>
                  <a:gd name="T23" fmla="*/ 5120 h 88"/>
                  <a:gd name="T24" fmla="*/ 6656 w 104"/>
                  <a:gd name="T25" fmla="*/ 4352 h 88"/>
                  <a:gd name="T26" fmla="*/ 6656 w 104"/>
                  <a:gd name="T27" fmla="*/ 768 h 88"/>
                  <a:gd name="T28" fmla="*/ 5888 w 104"/>
                  <a:gd name="T29" fmla="*/ 0 h 88"/>
                  <a:gd name="T30" fmla="*/ 512 w 104"/>
                  <a:gd name="T31" fmla="*/ 3840 h 88"/>
                  <a:gd name="T32" fmla="*/ 512 w 104"/>
                  <a:gd name="T33" fmla="*/ 768 h 88"/>
                  <a:gd name="T34" fmla="*/ 768 w 104"/>
                  <a:gd name="T35" fmla="*/ 512 h 88"/>
                  <a:gd name="T36" fmla="*/ 5888 w 104"/>
                  <a:gd name="T37" fmla="*/ 512 h 88"/>
                  <a:gd name="T38" fmla="*/ 6144 w 104"/>
                  <a:gd name="T39" fmla="*/ 768 h 88"/>
                  <a:gd name="T40" fmla="*/ 6144 w 104"/>
                  <a:gd name="T41" fmla="*/ 3840 h 88"/>
                  <a:gd name="T42" fmla="*/ 5888 w 104"/>
                  <a:gd name="T43" fmla="*/ 4096 h 88"/>
                  <a:gd name="T44" fmla="*/ 768 w 104"/>
                  <a:gd name="T45" fmla="*/ 4096 h 88"/>
                  <a:gd name="T46" fmla="*/ 512 w 104"/>
                  <a:gd name="T47" fmla="*/ 3840 h 88"/>
                  <a:gd name="T48" fmla="*/ 5952 w 104"/>
                  <a:gd name="T49" fmla="*/ 4800 h 88"/>
                  <a:gd name="T50" fmla="*/ 5760 w 104"/>
                  <a:gd name="T51" fmla="*/ 4608 h 88"/>
                  <a:gd name="T52" fmla="*/ 5952 w 104"/>
                  <a:gd name="T53" fmla="*/ 4416 h 88"/>
                  <a:gd name="T54" fmla="*/ 6144 w 104"/>
                  <a:gd name="T55" fmla="*/ 4608 h 88"/>
                  <a:gd name="T56" fmla="*/ 5952 w 104"/>
                  <a:gd name="T57" fmla="*/ 4800 h 8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04"/>
                  <a:gd name="T88" fmla="*/ 0 h 88"/>
                  <a:gd name="T89" fmla="*/ 104 w 104"/>
                  <a:gd name="T90" fmla="*/ 88 h 8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04" h="88">
                    <a:moveTo>
                      <a:pt x="9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5"/>
                      <a:pt x="5" y="80"/>
                      <a:pt x="12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6"/>
                      <a:pt x="42" y="88"/>
                      <a:pt x="44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2" y="88"/>
                      <a:pt x="64" y="86"/>
                      <a:pt x="64" y="84"/>
                    </a:cubicBezTo>
                    <a:cubicBezTo>
                      <a:pt x="64" y="83"/>
                      <a:pt x="64" y="82"/>
                      <a:pt x="64" y="80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99" y="80"/>
                      <a:pt x="104" y="75"/>
                      <a:pt x="104" y="68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5"/>
                      <a:pt x="99" y="0"/>
                      <a:pt x="92" y="0"/>
                    </a:cubicBezTo>
                    <a:close/>
                    <a:moveTo>
                      <a:pt x="8" y="60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4" y="8"/>
                      <a:pt x="96" y="10"/>
                      <a:pt x="96" y="12"/>
                    </a:cubicBezTo>
                    <a:cubicBezTo>
                      <a:pt x="96" y="60"/>
                      <a:pt x="96" y="60"/>
                      <a:pt x="96" y="60"/>
                    </a:cubicBezTo>
                    <a:cubicBezTo>
                      <a:pt x="96" y="62"/>
                      <a:pt x="94" y="64"/>
                      <a:pt x="9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0" y="64"/>
                      <a:pt x="8" y="62"/>
                      <a:pt x="8" y="60"/>
                    </a:cubicBezTo>
                    <a:close/>
                    <a:moveTo>
                      <a:pt x="93" y="75"/>
                    </a:moveTo>
                    <a:cubicBezTo>
                      <a:pt x="92" y="75"/>
                      <a:pt x="90" y="74"/>
                      <a:pt x="90" y="72"/>
                    </a:cubicBezTo>
                    <a:cubicBezTo>
                      <a:pt x="90" y="70"/>
                      <a:pt x="92" y="69"/>
                      <a:pt x="93" y="69"/>
                    </a:cubicBezTo>
                    <a:cubicBezTo>
                      <a:pt x="95" y="69"/>
                      <a:pt x="96" y="70"/>
                      <a:pt x="96" y="72"/>
                    </a:cubicBezTo>
                    <a:cubicBezTo>
                      <a:pt x="96" y="74"/>
                      <a:pt x="95" y="75"/>
                      <a:pt x="93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cxnSp>
        <p:nvCxnSpPr>
          <p:cNvPr id="38" name="直接连接符 37"/>
          <p:cNvCxnSpPr>
            <a:cxnSpLocks/>
          </p:cNvCxnSpPr>
          <p:nvPr/>
        </p:nvCxnSpPr>
        <p:spPr>
          <a:xfrm flipV="1">
            <a:off x="5382613" y="-190500"/>
            <a:ext cx="0" cy="914597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3873500" y="4304279"/>
            <a:ext cx="4070350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cxnSpLocks/>
          </p:cNvCxnSpPr>
          <p:nvPr/>
        </p:nvCxnSpPr>
        <p:spPr>
          <a:xfrm flipV="1">
            <a:off x="7943850" y="4229667"/>
            <a:ext cx="0" cy="2837883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8426450" y="3939154"/>
            <a:ext cx="2716212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年，这一年对本人来说还是收获颇多，首先是自身业务的提高，其次是与部门之间的沟通比以前相对顺畅。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7610475" y="3896291"/>
            <a:ext cx="665162" cy="666750"/>
            <a:chOff x="7430945" y="1997282"/>
            <a:chExt cx="665908" cy="665908"/>
          </a:xfrm>
        </p:grpSpPr>
        <p:sp>
          <p:nvSpPr>
            <p:cNvPr id="49" name="椭圆 48"/>
            <p:cNvSpPr/>
            <p:nvPr/>
          </p:nvSpPr>
          <p:spPr>
            <a:xfrm>
              <a:off x="7430945" y="1997282"/>
              <a:ext cx="665908" cy="665908"/>
            </a:xfrm>
            <a:prstGeom prst="ellipse">
              <a:avLst/>
            </a:prstGeom>
            <a:solidFill>
              <a:srgbClr val="203864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50" name="Group 105"/>
            <p:cNvGrpSpPr>
              <a:grpSpLocks/>
            </p:cNvGrpSpPr>
            <p:nvPr/>
          </p:nvGrpSpPr>
          <p:grpSpPr bwMode="auto">
            <a:xfrm>
              <a:off x="7563557" y="2118422"/>
              <a:ext cx="387350" cy="387350"/>
              <a:chOff x="170" y="2375"/>
              <a:chExt cx="208" cy="208"/>
            </a:xfrm>
          </p:grpSpPr>
          <p:sp>
            <p:nvSpPr>
              <p:cNvPr id="51" name="Freeform 30"/>
              <p:cNvSpPr>
                <a:spLocks/>
              </p:cNvSpPr>
              <p:nvPr/>
            </p:nvSpPr>
            <p:spPr bwMode="auto">
              <a:xfrm>
                <a:off x="258" y="2559"/>
                <a:ext cx="32" cy="24"/>
              </a:xfrm>
              <a:custGeom>
                <a:avLst/>
                <a:gdLst>
                  <a:gd name="T0" fmla="*/ 0 w 16"/>
                  <a:gd name="T1" fmla="*/ 256 h 12"/>
                  <a:gd name="T2" fmla="*/ 512 w 16"/>
                  <a:gd name="T3" fmla="*/ 768 h 12"/>
                  <a:gd name="T4" fmla="*/ 1024 w 16"/>
                  <a:gd name="T5" fmla="*/ 256 h 12"/>
                  <a:gd name="T6" fmla="*/ 0 w 16"/>
                  <a:gd name="T7" fmla="*/ 256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2"/>
                  <a:gd name="T14" fmla="*/ 16 w 16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2">
                    <a:moveTo>
                      <a:pt x="0" y="4"/>
                    </a:moveTo>
                    <a:cubicBezTo>
                      <a:pt x="0" y="8"/>
                      <a:pt x="4" y="12"/>
                      <a:pt x="8" y="12"/>
                    </a:cubicBezTo>
                    <a:cubicBezTo>
                      <a:pt x="12" y="12"/>
                      <a:pt x="16" y="8"/>
                      <a:pt x="16" y="4"/>
                    </a:cubicBezTo>
                    <a:cubicBezTo>
                      <a:pt x="16" y="0"/>
                      <a:pt x="0" y="0"/>
                      <a:pt x="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52" name="Freeform 39"/>
              <p:cNvSpPr>
                <a:spLocks/>
              </p:cNvSpPr>
              <p:nvPr/>
            </p:nvSpPr>
            <p:spPr bwMode="auto">
              <a:xfrm>
                <a:off x="250" y="2551"/>
                <a:ext cx="48" cy="24"/>
              </a:xfrm>
              <a:custGeom>
                <a:avLst/>
                <a:gdLst>
                  <a:gd name="T0" fmla="*/ 1536 w 24"/>
                  <a:gd name="T1" fmla="*/ 576 h 12"/>
                  <a:gd name="T2" fmla="*/ 1344 w 24"/>
                  <a:gd name="T3" fmla="*/ 768 h 12"/>
                  <a:gd name="T4" fmla="*/ 192 w 24"/>
                  <a:gd name="T5" fmla="*/ 768 h 12"/>
                  <a:gd name="T6" fmla="*/ 0 w 24"/>
                  <a:gd name="T7" fmla="*/ 576 h 12"/>
                  <a:gd name="T8" fmla="*/ 0 w 24"/>
                  <a:gd name="T9" fmla="*/ 192 h 12"/>
                  <a:gd name="T10" fmla="*/ 192 w 24"/>
                  <a:gd name="T11" fmla="*/ 0 h 12"/>
                  <a:gd name="T12" fmla="*/ 1344 w 24"/>
                  <a:gd name="T13" fmla="*/ 0 h 12"/>
                  <a:gd name="T14" fmla="*/ 1536 w 24"/>
                  <a:gd name="T15" fmla="*/ 192 h 12"/>
                  <a:gd name="T16" fmla="*/ 1536 w 24"/>
                  <a:gd name="T17" fmla="*/ 576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4"/>
                  <a:gd name="T28" fmla="*/ 0 h 12"/>
                  <a:gd name="T29" fmla="*/ 24 w 24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4" h="12">
                    <a:moveTo>
                      <a:pt x="24" y="9"/>
                    </a:moveTo>
                    <a:cubicBezTo>
                      <a:pt x="24" y="11"/>
                      <a:pt x="23" y="12"/>
                      <a:pt x="21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1"/>
                      <a:pt x="24" y="3"/>
                    </a:cubicBezTo>
                    <a:lnTo>
                      <a:pt x="24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53" name="Freeform 40"/>
              <p:cNvSpPr>
                <a:spLocks noEditPoints="1"/>
              </p:cNvSpPr>
              <p:nvPr/>
            </p:nvSpPr>
            <p:spPr bwMode="auto">
              <a:xfrm>
                <a:off x="228" y="2431"/>
                <a:ext cx="92" cy="112"/>
              </a:xfrm>
              <a:custGeom>
                <a:avLst/>
                <a:gdLst>
                  <a:gd name="T0" fmla="*/ 1472 w 46"/>
                  <a:gd name="T1" fmla="*/ 0 h 56"/>
                  <a:gd name="T2" fmla="*/ 0 w 46"/>
                  <a:gd name="T3" fmla="*/ 1536 h 56"/>
                  <a:gd name="T4" fmla="*/ 704 w 46"/>
                  <a:gd name="T5" fmla="*/ 3264 h 56"/>
                  <a:gd name="T6" fmla="*/ 704 w 46"/>
                  <a:gd name="T7" fmla="*/ 3392 h 56"/>
                  <a:gd name="T8" fmla="*/ 896 w 46"/>
                  <a:gd name="T9" fmla="*/ 3584 h 56"/>
                  <a:gd name="T10" fmla="*/ 2048 w 46"/>
                  <a:gd name="T11" fmla="*/ 3584 h 56"/>
                  <a:gd name="T12" fmla="*/ 2240 w 46"/>
                  <a:gd name="T13" fmla="*/ 3392 h 56"/>
                  <a:gd name="T14" fmla="*/ 2240 w 46"/>
                  <a:gd name="T15" fmla="*/ 3264 h 56"/>
                  <a:gd name="T16" fmla="*/ 2944 w 46"/>
                  <a:gd name="T17" fmla="*/ 1536 h 56"/>
                  <a:gd name="T18" fmla="*/ 1472 w 46"/>
                  <a:gd name="T19" fmla="*/ 0 h 56"/>
                  <a:gd name="T20" fmla="*/ 640 w 46"/>
                  <a:gd name="T21" fmla="*/ 2048 h 56"/>
                  <a:gd name="T22" fmla="*/ 512 w 46"/>
                  <a:gd name="T23" fmla="*/ 1472 h 56"/>
                  <a:gd name="T24" fmla="*/ 1472 w 46"/>
                  <a:gd name="T25" fmla="*/ 512 h 56"/>
                  <a:gd name="T26" fmla="*/ 1984 w 46"/>
                  <a:gd name="T27" fmla="*/ 640 h 56"/>
                  <a:gd name="T28" fmla="*/ 1920 w 46"/>
                  <a:gd name="T29" fmla="*/ 640 h 56"/>
                  <a:gd name="T30" fmla="*/ 640 w 46"/>
                  <a:gd name="T31" fmla="*/ 1920 h 56"/>
                  <a:gd name="T32" fmla="*/ 640 w 46"/>
                  <a:gd name="T33" fmla="*/ 2048 h 5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6"/>
                  <a:gd name="T52" fmla="*/ 0 h 56"/>
                  <a:gd name="T53" fmla="*/ 46 w 46"/>
                  <a:gd name="T54" fmla="*/ 56 h 5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6" h="56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1" y="45"/>
                      <a:pt x="11" y="51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5"/>
                      <a:pt x="12" y="56"/>
                      <a:pt x="14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4" y="56"/>
                      <a:pt x="35" y="55"/>
                      <a:pt x="35" y="53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45"/>
                      <a:pt x="46" y="37"/>
                      <a:pt x="46" y="24"/>
                    </a:cubicBezTo>
                    <a:cubicBezTo>
                      <a:pt x="46" y="11"/>
                      <a:pt x="36" y="0"/>
                      <a:pt x="23" y="0"/>
                    </a:cubicBezTo>
                    <a:close/>
                    <a:moveTo>
                      <a:pt x="10" y="32"/>
                    </a:moveTo>
                    <a:cubicBezTo>
                      <a:pt x="9" y="29"/>
                      <a:pt x="8" y="27"/>
                      <a:pt x="8" y="23"/>
                    </a:cubicBezTo>
                    <a:cubicBezTo>
                      <a:pt x="8" y="15"/>
                      <a:pt x="15" y="8"/>
                      <a:pt x="23" y="8"/>
                    </a:cubicBezTo>
                    <a:cubicBezTo>
                      <a:pt x="26" y="8"/>
                      <a:pt x="29" y="9"/>
                      <a:pt x="31" y="10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19" y="10"/>
                      <a:pt x="10" y="19"/>
                      <a:pt x="10" y="30"/>
                    </a:cubicBezTo>
                    <a:cubicBezTo>
                      <a:pt x="10" y="31"/>
                      <a:pt x="10" y="31"/>
                      <a:pt x="10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54" name="Freeform 41"/>
              <p:cNvSpPr>
                <a:spLocks/>
              </p:cNvSpPr>
              <p:nvPr/>
            </p:nvSpPr>
            <p:spPr bwMode="auto">
              <a:xfrm>
                <a:off x="266" y="2375"/>
                <a:ext cx="16" cy="40"/>
              </a:xfrm>
              <a:custGeom>
                <a:avLst/>
                <a:gdLst>
                  <a:gd name="T0" fmla="*/ 256 w 8"/>
                  <a:gd name="T1" fmla="*/ 1280 h 20"/>
                  <a:gd name="T2" fmla="*/ 0 w 8"/>
                  <a:gd name="T3" fmla="*/ 1024 h 20"/>
                  <a:gd name="T4" fmla="*/ 0 w 8"/>
                  <a:gd name="T5" fmla="*/ 256 h 20"/>
                  <a:gd name="T6" fmla="*/ 256 w 8"/>
                  <a:gd name="T7" fmla="*/ 0 h 20"/>
                  <a:gd name="T8" fmla="*/ 512 w 8"/>
                  <a:gd name="T9" fmla="*/ 256 h 20"/>
                  <a:gd name="T10" fmla="*/ 512 w 8"/>
                  <a:gd name="T11" fmla="*/ 1024 h 20"/>
                  <a:gd name="T12" fmla="*/ 256 w 8"/>
                  <a:gd name="T13" fmla="*/ 128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20"/>
                  <a:gd name="T23" fmla="*/ 8 w 8"/>
                  <a:gd name="T24" fmla="*/ 20 h 2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20">
                    <a:moveTo>
                      <a:pt x="4" y="20"/>
                    </a:move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8"/>
                      <a:pt x="6" y="20"/>
                      <a:pt x="4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55" name="Freeform 42"/>
              <p:cNvSpPr>
                <a:spLocks/>
              </p:cNvSpPr>
              <p:nvPr/>
            </p:nvSpPr>
            <p:spPr bwMode="auto">
              <a:xfrm>
                <a:off x="338" y="2471"/>
                <a:ext cx="40" cy="16"/>
              </a:xfrm>
              <a:custGeom>
                <a:avLst/>
                <a:gdLst>
                  <a:gd name="T0" fmla="*/ 1024 w 20"/>
                  <a:gd name="T1" fmla="*/ 512 h 8"/>
                  <a:gd name="T2" fmla="*/ 256 w 20"/>
                  <a:gd name="T3" fmla="*/ 512 h 8"/>
                  <a:gd name="T4" fmla="*/ 0 w 20"/>
                  <a:gd name="T5" fmla="*/ 256 h 8"/>
                  <a:gd name="T6" fmla="*/ 256 w 20"/>
                  <a:gd name="T7" fmla="*/ 0 h 8"/>
                  <a:gd name="T8" fmla="*/ 1024 w 20"/>
                  <a:gd name="T9" fmla="*/ 0 h 8"/>
                  <a:gd name="T10" fmla="*/ 1280 w 20"/>
                  <a:gd name="T11" fmla="*/ 256 h 8"/>
                  <a:gd name="T12" fmla="*/ 1024 w 20"/>
                  <a:gd name="T13" fmla="*/ 5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"/>
                  <a:gd name="T22" fmla="*/ 0 h 8"/>
                  <a:gd name="T23" fmla="*/ 20 w 20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56" name="Freeform 43"/>
              <p:cNvSpPr>
                <a:spLocks/>
              </p:cNvSpPr>
              <p:nvPr/>
            </p:nvSpPr>
            <p:spPr bwMode="auto">
              <a:xfrm>
                <a:off x="170" y="2471"/>
                <a:ext cx="40" cy="16"/>
              </a:xfrm>
              <a:custGeom>
                <a:avLst/>
                <a:gdLst>
                  <a:gd name="T0" fmla="*/ 1024 w 20"/>
                  <a:gd name="T1" fmla="*/ 512 h 8"/>
                  <a:gd name="T2" fmla="*/ 256 w 20"/>
                  <a:gd name="T3" fmla="*/ 512 h 8"/>
                  <a:gd name="T4" fmla="*/ 0 w 20"/>
                  <a:gd name="T5" fmla="*/ 256 h 8"/>
                  <a:gd name="T6" fmla="*/ 256 w 20"/>
                  <a:gd name="T7" fmla="*/ 0 h 8"/>
                  <a:gd name="T8" fmla="*/ 1024 w 20"/>
                  <a:gd name="T9" fmla="*/ 0 h 8"/>
                  <a:gd name="T10" fmla="*/ 1280 w 20"/>
                  <a:gd name="T11" fmla="*/ 256 h 8"/>
                  <a:gd name="T12" fmla="*/ 1024 w 20"/>
                  <a:gd name="T13" fmla="*/ 5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"/>
                  <a:gd name="T22" fmla="*/ 0 h 8"/>
                  <a:gd name="T23" fmla="*/ 20 w 20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57" name="Freeform 44"/>
              <p:cNvSpPr>
                <a:spLocks/>
              </p:cNvSpPr>
              <p:nvPr/>
            </p:nvSpPr>
            <p:spPr bwMode="auto">
              <a:xfrm>
                <a:off x="316" y="2521"/>
                <a:ext cx="34" cy="34"/>
              </a:xfrm>
              <a:custGeom>
                <a:avLst/>
                <a:gdLst>
                  <a:gd name="T0" fmla="*/ 832 w 17"/>
                  <a:gd name="T1" fmla="*/ 1088 h 17"/>
                  <a:gd name="T2" fmla="*/ 640 w 17"/>
                  <a:gd name="T3" fmla="*/ 1024 h 17"/>
                  <a:gd name="T4" fmla="*/ 128 w 17"/>
                  <a:gd name="T5" fmla="*/ 448 h 17"/>
                  <a:gd name="T6" fmla="*/ 128 w 17"/>
                  <a:gd name="T7" fmla="*/ 128 h 17"/>
                  <a:gd name="T8" fmla="*/ 448 w 17"/>
                  <a:gd name="T9" fmla="*/ 128 h 17"/>
                  <a:gd name="T10" fmla="*/ 1024 w 17"/>
                  <a:gd name="T11" fmla="*/ 640 h 17"/>
                  <a:gd name="T12" fmla="*/ 1024 w 17"/>
                  <a:gd name="T13" fmla="*/ 1024 h 17"/>
                  <a:gd name="T14" fmla="*/ 832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13" y="17"/>
                    </a:moveTo>
                    <a:cubicBezTo>
                      <a:pt x="12" y="17"/>
                      <a:pt x="11" y="17"/>
                      <a:pt x="10" y="1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3" y="0"/>
                      <a:pt x="6" y="0"/>
                      <a:pt x="7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2"/>
                      <a:pt x="17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58" name="Freeform 45"/>
              <p:cNvSpPr>
                <a:spLocks/>
              </p:cNvSpPr>
              <p:nvPr/>
            </p:nvSpPr>
            <p:spPr bwMode="auto">
              <a:xfrm>
                <a:off x="198" y="2403"/>
                <a:ext cx="34" cy="34"/>
              </a:xfrm>
              <a:custGeom>
                <a:avLst/>
                <a:gdLst>
                  <a:gd name="T0" fmla="*/ 832 w 17"/>
                  <a:gd name="T1" fmla="*/ 1088 h 17"/>
                  <a:gd name="T2" fmla="*/ 640 w 17"/>
                  <a:gd name="T3" fmla="*/ 960 h 17"/>
                  <a:gd name="T4" fmla="*/ 64 w 17"/>
                  <a:gd name="T5" fmla="*/ 448 h 17"/>
                  <a:gd name="T6" fmla="*/ 64 w 17"/>
                  <a:gd name="T7" fmla="*/ 64 h 17"/>
                  <a:gd name="T8" fmla="*/ 448 w 17"/>
                  <a:gd name="T9" fmla="*/ 64 h 17"/>
                  <a:gd name="T10" fmla="*/ 960 w 17"/>
                  <a:gd name="T11" fmla="*/ 640 h 17"/>
                  <a:gd name="T12" fmla="*/ 960 w 17"/>
                  <a:gd name="T13" fmla="*/ 960 h 17"/>
                  <a:gd name="T14" fmla="*/ 832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13" y="17"/>
                    </a:moveTo>
                    <a:cubicBezTo>
                      <a:pt x="12" y="17"/>
                      <a:pt x="11" y="16"/>
                      <a:pt x="10" y="1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7" y="11"/>
                      <a:pt x="17" y="14"/>
                      <a:pt x="15" y="15"/>
                    </a:cubicBezTo>
                    <a:cubicBezTo>
                      <a:pt x="15" y="16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59" name="Freeform 46"/>
              <p:cNvSpPr>
                <a:spLocks/>
              </p:cNvSpPr>
              <p:nvPr/>
            </p:nvSpPr>
            <p:spPr bwMode="auto">
              <a:xfrm>
                <a:off x="198" y="2521"/>
                <a:ext cx="34" cy="34"/>
              </a:xfrm>
              <a:custGeom>
                <a:avLst/>
                <a:gdLst>
                  <a:gd name="T0" fmla="*/ 256 w 17"/>
                  <a:gd name="T1" fmla="*/ 1088 h 17"/>
                  <a:gd name="T2" fmla="*/ 64 w 17"/>
                  <a:gd name="T3" fmla="*/ 1024 h 17"/>
                  <a:gd name="T4" fmla="*/ 64 w 17"/>
                  <a:gd name="T5" fmla="*/ 640 h 17"/>
                  <a:gd name="T6" fmla="*/ 640 w 17"/>
                  <a:gd name="T7" fmla="*/ 128 h 17"/>
                  <a:gd name="T8" fmla="*/ 960 w 17"/>
                  <a:gd name="T9" fmla="*/ 128 h 17"/>
                  <a:gd name="T10" fmla="*/ 960 w 17"/>
                  <a:gd name="T11" fmla="*/ 448 h 17"/>
                  <a:gd name="T12" fmla="*/ 448 w 17"/>
                  <a:gd name="T13" fmla="*/ 1024 h 17"/>
                  <a:gd name="T14" fmla="*/ 256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4" y="17"/>
                    </a:moveTo>
                    <a:cubicBezTo>
                      <a:pt x="3" y="17"/>
                      <a:pt x="2" y="17"/>
                      <a:pt x="1" y="16"/>
                    </a:cubicBezTo>
                    <a:cubicBezTo>
                      <a:pt x="0" y="14"/>
                      <a:pt x="0" y="12"/>
                      <a:pt x="1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4" y="0"/>
                      <a:pt x="15" y="2"/>
                    </a:cubicBezTo>
                    <a:cubicBezTo>
                      <a:pt x="17" y="3"/>
                      <a:pt x="17" y="6"/>
                      <a:pt x="15" y="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7"/>
                      <a:pt x="5" y="17"/>
                      <a:pt x="4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60" name="Freeform 47"/>
              <p:cNvSpPr>
                <a:spLocks/>
              </p:cNvSpPr>
              <p:nvPr/>
            </p:nvSpPr>
            <p:spPr bwMode="auto">
              <a:xfrm>
                <a:off x="316" y="2403"/>
                <a:ext cx="34" cy="34"/>
              </a:xfrm>
              <a:custGeom>
                <a:avLst/>
                <a:gdLst>
                  <a:gd name="T0" fmla="*/ 256 w 17"/>
                  <a:gd name="T1" fmla="*/ 1088 h 17"/>
                  <a:gd name="T2" fmla="*/ 128 w 17"/>
                  <a:gd name="T3" fmla="*/ 960 h 17"/>
                  <a:gd name="T4" fmla="*/ 128 w 17"/>
                  <a:gd name="T5" fmla="*/ 640 h 17"/>
                  <a:gd name="T6" fmla="*/ 640 w 17"/>
                  <a:gd name="T7" fmla="*/ 64 h 17"/>
                  <a:gd name="T8" fmla="*/ 1024 w 17"/>
                  <a:gd name="T9" fmla="*/ 64 h 17"/>
                  <a:gd name="T10" fmla="*/ 1024 w 17"/>
                  <a:gd name="T11" fmla="*/ 448 h 17"/>
                  <a:gd name="T12" fmla="*/ 448 w 17"/>
                  <a:gd name="T13" fmla="*/ 960 h 17"/>
                  <a:gd name="T14" fmla="*/ 256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4" y="17"/>
                    </a:moveTo>
                    <a:cubicBezTo>
                      <a:pt x="3" y="17"/>
                      <a:pt x="2" y="16"/>
                      <a:pt x="2" y="15"/>
                    </a:cubicBezTo>
                    <a:cubicBezTo>
                      <a:pt x="0" y="14"/>
                      <a:pt x="0" y="11"/>
                      <a:pt x="2" y="1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3"/>
                      <a:pt x="17" y="5"/>
                      <a:pt x="16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5" y="17"/>
                      <a:pt x="4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258821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>
            <a:cxnSpLocks/>
          </p:cNvCxnSpPr>
          <p:nvPr/>
        </p:nvCxnSpPr>
        <p:spPr>
          <a:xfrm flipH="1">
            <a:off x="4800600" y="1747665"/>
            <a:ext cx="2842406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cxnSpLocks/>
          </p:cNvCxnSpPr>
          <p:nvPr/>
        </p:nvCxnSpPr>
        <p:spPr>
          <a:xfrm flipV="1">
            <a:off x="4452448" y="2090119"/>
            <a:ext cx="0" cy="1300781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625600" y="1428751"/>
            <a:ext cx="2498725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年，这一年对本人来说还是收获颇多，首先是自身业务的提高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915043" y="3443384"/>
            <a:ext cx="3110594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年，这一年对本人来说还是收获颇多，首先是自身业务的提高，其次是与部门之间的沟通比以前相对顺畅。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8379502" y="1510521"/>
            <a:ext cx="243225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7621588" y="1406525"/>
            <a:ext cx="665162" cy="666750"/>
            <a:chOff x="7430945" y="1997282"/>
            <a:chExt cx="665908" cy="665908"/>
          </a:xfrm>
        </p:grpSpPr>
        <p:sp>
          <p:nvSpPr>
            <p:cNvPr id="35" name="椭圆 34"/>
            <p:cNvSpPr/>
            <p:nvPr/>
          </p:nvSpPr>
          <p:spPr>
            <a:xfrm>
              <a:off x="7430945" y="1997282"/>
              <a:ext cx="665908" cy="665908"/>
            </a:xfrm>
            <a:prstGeom prst="ellipse">
              <a:avLst/>
            </a:prstGeom>
            <a:solidFill>
              <a:srgbClr val="203864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23578" name="Group 105"/>
            <p:cNvGrpSpPr>
              <a:grpSpLocks/>
            </p:cNvGrpSpPr>
            <p:nvPr/>
          </p:nvGrpSpPr>
          <p:grpSpPr bwMode="auto">
            <a:xfrm>
              <a:off x="7563557" y="2118422"/>
              <a:ext cx="387350" cy="387350"/>
              <a:chOff x="170" y="2375"/>
              <a:chExt cx="208" cy="208"/>
            </a:xfrm>
          </p:grpSpPr>
          <p:sp>
            <p:nvSpPr>
              <p:cNvPr id="23579" name="Freeform 30"/>
              <p:cNvSpPr>
                <a:spLocks/>
              </p:cNvSpPr>
              <p:nvPr/>
            </p:nvSpPr>
            <p:spPr bwMode="auto">
              <a:xfrm>
                <a:off x="258" y="2559"/>
                <a:ext cx="32" cy="24"/>
              </a:xfrm>
              <a:custGeom>
                <a:avLst/>
                <a:gdLst>
                  <a:gd name="T0" fmla="*/ 0 w 16"/>
                  <a:gd name="T1" fmla="*/ 256 h 12"/>
                  <a:gd name="T2" fmla="*/ 512 w 16"/>
                  <a:gd name="T3" fmla="*/ 768 h 12"/>
                  <a:gd name="T4" fmla="*/ 1024 w 16"/>
                  <a:gd name="T5" fmla="*/ 256 h 12"/>
                  <a:gd name="T6" fmla="*/ 0 w 16"/>
                  <a:gd name="T7" fmla="*/ 256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2"/>
                  <a:gd name="T14" fmla="*/ 16 w 16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2">
                    <a:moveTo>
                      <a:pt x="0" y="4"/>
                    </a:moveTo>
                    <a:cubicBezTo>
                      <a:pt x="0" y="8"/>
                      <a:pt x="4" y="12"/>
                      <a:pt x="8" y="12"/>
                    </a:cubicBezTo>
                    <a:cubicBezTo>
                      <a:pt x="12" y="12"/>
                      <a:pt x="16" y="8"/>
                      <a:pt x="16" y="4"/>
                    </a:cubicBezTo>
                    <a:cubicBezTo>
                      <a:pt x="16" y="0"/>
                      <a:pt x="0" y="0"/>
                      <a:pt x="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0" name="Freeform 39"/>
              <p:cNvSpPr>
                <a:spLocks/>
              </p:cNvSpPr>
              <p:nvPr/>
            </p:nvSpPr>
            <p:spPr bwMode="auto">
              <a:xfrm>
                <a:off x="250" y="2551"/>
                <a:ext cx="48" cy="24"/>
              </a:xfrm>
              <a:custGeom>
                <a:avLst/>
                <a:gdLst>
                  <a:gd name="T0" fmla="*/ 1536 w 24"/>
                  <a:gd name="T1" fmla="*/ 576 h 12"/>
                  <a:gd name="T2" fmla="*/ 1344 w 24"/>
                  <a:gd name="T3" fmla="*/ 768 h 12"/>
                  <a:gd name="T4" fmla="*/ 192 w 24"/>
                  <a:gd name="T5" fmla="*/ 768 h 12"/>
                  <a:gd name="T6" fmla="*/ 0 w 24"/>
                  <a:gd name="T7" fmla="*/ 576 h 12"/>
                  <a:gd name="T8" fmla="*/ 0 w 24"/>
                  <a:gd name="T9" fmla="*/ 192 h 12"/>
                  <a:gd name="T10" fmla="*/ 192 w 24"/>
                  <a:gd name="T11" fmla="*/ 0 h 12"/>
                  <a:gd name="T12" fmla="*/ 1344 w 24"/>
                  <a:gd name="T13" fmla="*/ 0 h 12"/>
                  <a:gd name="T14" fmla="*/ 1536 w 24"/>
                  <a:gd name="T15" fmla="*/ 192 h 12"/>
                  <a:gd name="T16" fmla="*/ 1536 w 24"/>
                  <a:gd name="T17" fmla="*/ 576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4"/>
                  <a:gd name="T28" fmla="*/ 0 h 12"/>
                  <a:gd name="T29" fmla="*/ 24 w 24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4" h="12">
                    <a:moveTo>
                      <a:pt x="24" y="9"/>
                    </a:moveTo>
                    <a:cubicBezTo>
                      <a:pt x="24" y="11"/>
                      <a:pt x="23" y="12"/>
                      <a:pt x="21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1"/>
                      <a:pt x="24" y="3"/>
                    </a:cubicBezTo>
                    <a:lnTo>
                      <a:pt x="24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1" name="Freeform 40"/>
              <p:cNvSpPr>
                <a:spLocks noEditPoints="1"/>
              </p:cNvSpPr>
              <p:nvPr/>
            </p:nvSpPr>
            <p:spPr bwMode="auto">
              <a:xfrm>
                <a:off x="228" y="2431"/>
                <a:ext cx="92" cy="112"/>
              </a:xfrm>
              <a:custGeom>
                <a:avLst/>
                <a:gdLst>
                  <a:gd name="T0" fmla="*/ 1472 w 46"/>
                  <a:gd name="T1" fmla="*/ 0 h 56"/>
                  <a:gd name="T2" fmla="*/ 0 w 46"/>
                  <a:gd name="T3" fmla="*/ 1536 h 56"/>
                  <a:gd name="T4" fmla="*/ 704 w 46"/>
                  <a:gd name="T5" fmla="*/ 3264 h 56"/>
                  <a:gd name="T6" fmla="*/ 704 w 46"/>
                  <a:gd name="T7" fmla="*/ 3392 h 56"/>
                  <a:gd name="T8" fmla="*/ 896 w 46"/>
                  <a:gd name="T9" fmla="*/ 3584 h 56"/>
                  <a:gd name="T10" fmla="*/ 2048 w 46"/>
                  <a:gd name="T11" fmla="*/ 3584 h 56"/>
                  <a:gd name="T12" fmla="*/ 2240 w 46"/>
                  <a:gd name="T13" fmla="*/ 3392 h 56"/>
                  <a:gd name="T14" fmla="*/ 2240 w 46"/>
                  <a:gd name="T15" fmla="*/ 3264 h 56"/>
                  <a:gd name="T16" fmla="*/ 2944 w 46"/>
                  <a:gd name="T17" fmla="*/ 1536 h 56"/>
                  <a:gd name="T18" fmla="*/ 1472 w 46"/>
                  <a:gd name="T19" fmla="*/ 0 h 56"/>
                  <a:gd name="T20" fmla="*/ 640 w 46"/>
                  <a:gd name="T21" fmla="*/ 2048 h 56"/>
                  <a:gd name="T22" fmla="*/ 512 w 46"/>
                  <a:gd name="T23" fmla="*/ 1472 h 56"/>
                  <a:gd name="T24" fmla="*/ 1472 w 46"/>
                  <a:gd name="T25" fmla="*/ 512 h 56"/>
                  <a:gd name="T26" fmla="*/ 1984 w 46"/>
                  <a:gd name="T27" fmla="*/ 640 h 56"/>
                  <a:gd name="T28" fmla="*/ 1920 w 46"/>
                  <a:gd name="T29" fmla="*/ 640 h 56"/>
                  <a:gd name="T30" fmla="*/ 640 w 46"/>
                  <a:gd name="T31" fmla="*/ 1920 h 56"/>
                  <a:gd name="T32" fmla="*/ 640 w 46"/>
                  <a:gd name="T33" fmla="*/ 2048 h 5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6"/>
                  <a:gd name="T52" fmla="*/ 0 h 56"/>
                  <a:gd name="T53" fmla="*/ 46 w 46"/>
                  <a:gd name="T54" fmla="*/ 56 h 5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6" h="56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1" y="45"/>
                      <a:pt x="11" y="51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5"/>
                      <a:pt x="12" y="56"/>
                      <a:pt x="14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4" y="56"/>
                      <a:pt x="35" y="55"/>
                      <a:pt x="35" y="53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45"/>
                      <a:pt x="46" y="37"/>
                      <a:pt x="46" y="24"/>
                    </a:cubicBezTo>
                    <a:cubicBezTo>
                      <a:pt x="46" y="11"/>
                      <a:pt x="36" y="0"/>
                      <a:pt x="23" y="0"/>
                    </a:cubicBezTo>
                    <a:close/>
                    <a:moveTo>
                      <a:pt x="10" y="32"/>
                    </a:moveTo>
                    <a:cubicBezTo>
                      <a:pt x="9" y="29"/>
                      <a:pt x="8" y="27"/>
                      <a:pt x="8" y="23"/>
                    </a:cubicBezTo>
                    <a:cubicBezTo>
                      <a:pt x="8" y="15"/>
                      <a:pt x="15" y="8"/>
                      <a:pt x="23" y="8"/>
                    </a:cubicBezTo>
                    <a:cubicBezTo>
                      <a:pt x="26" y="8"/>
                      <a:pt x="29" y="9"/>
                      <a:pt x="31" y="10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19" y="10"/>
                      <a:pt x="10" y="19"/>
                      <a:pt x="10" y="30"/>
                    </a:cubicBezTo>
                    <a:cubicBezTo>
                      <a:pt x="10" y="31"/>
                      <a:pt x="10" y="31"/>
                      <a:pt x="10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2" name="Freeform 41"/>
              <p:cNvSpPr>
                <a:spLocks/>
              </p:cNvSpPr>
              <p:nvPr/>
            </p:nvSpPr>
            <p:spPr bwMode="auto">
              <a:xfrm>
                <a:off x="266" y="2375"/>
                <a:ext cx="16" cy="40"/>
              </a:xfrm>
              <a:custGeom>
                <a:avLst/>
                <a:gdLst>
                  <a:gd name="T0" fmla="*/ 256 w 8"/>
                  <a:gd name="T1" fmla="*/ 1280 h 20"/>
                  <a:gd name="T2" fmla="*/ 0 w 8"/>
                  <a:gd name="T3" fmla="*/ 1024 h 20"/>
                  <a:gd name="T4" fmla="*/ 0 w 8"/>
                  <a:gd name="T5" fmla="*/ 256 h 20"/>
                  <a:gd name="T6" fmla="*/ 256 w 8"/>
                  <a:gd name="T7" fmla="*/ 0 h 20"/>
                  <a:gd name="T8" fmla="*/ 512 w 8"/>
                  <a:gd name="T9" fmla="*/ 256 h 20"/>
                  <a:gd name="T10" fmla="*/ 512 w 8"/>
                  <a:gd name="T11" fmla="*/ 1024 h 20"/>
                  <a:gd name="T12" fmla="*/ 256 w 8"/>
                  <a:gd name="T13" fmla="*/ 128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20"/>
                  <a:gd name="T23" fmla="*/ 8 w 8"/>
                  <a:gd name="T24" fmla="*/ 20 h 2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20">
                    <a:moveTo>
                      <a:pt x="4" y="20"/>
                    </a:move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8"/>
                      <a:pt x="6" y="20"/>
                      <a:pt x="4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3" name="Freeform 42"/>
              <p:cNvSpPr>
                <a:spLocks/>
              </p:cNvSpPr>
              <p:nvPr/>
            </p:nvSpPr>
            <p:spPr bwMode="auto">
              <a:xfrm>
                <a:off x="338" y="2471"/>
                <a:ext cx="40" cy="16"/>
              </a:xfrm>
              <a:custGeom>
                <a:avLst/>
                <a:gdLst>
                  <a:gd name="T0" fmla="*/ 1024 w 20"/>
                  <a:gd name="T1" fmla="*/ 512 h 8"/>
                  <a:gd name="T2" fmla="*/ 256 w 20"/>
                  <a:gd name="T3" fmla="*/ 512 h 8"/>
                  <a:gd name="T4" fmla="*/ 0 w 20"/>
                  <a:gd name="T5" fmla="*/ 256 h 8"/>
                  <a:gd name="T6" fmla="*/ 256 w 20"/>
                  <a:gd name="T7" fmla="*/ 0 h 8"/>
                  <a:gd name="T8" fmla="*/ 1024 w 20"/>
                  <a:gd name="T9" fmla="*/ 0 h 8"/>
                  <a:gd name="T10" fmla="*/ 1280 w 20"/>
                  <a:gd name="T11" fmla="*/ 256 h 8"/>
                  <a:gd name="T12" fmla="*/ 1024 w 20"/>
                  <a:gd name="T13" fmla="*/ 5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"/>
                  <a:gd name="T22" fmla="*/ 0 h 8"/>
                  <a:gd name="T23" fmla="*/ 20 w 20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4" name="Freeform 43"/>
              <p:cNvSpPr>
                <a:spLocks/>
              </p:cNvSpPr>
              <p:nvPr/>
            </p:nvSpPr>
            <p:spPr bwMode="auto">
              <a:xfrm>
                <a:off x="170" y="2471"/>
                <a:ext cx="40" cy="16"/>
              </a:xfrm>
              <a:custGeom>
                <a:avLst/>
                <a:gdLst>
                  <a:gd name="T0" fmla="*/ 1024 w 20"/>
                  <a:gd name="T1" fmla="*/ 512 h 8"/>
                  <a:gd name="T2" fmla="*/ 256 w 20"/>
                  <a:gd name="T3" fmla="*/ 512 h 8"/>
                  <a:gd name="T4" fmla="*/ 0 w 20"/>
                  <a:gd name="T5" fmla="*/ 256 h 8"/>
                  <a:gd name="T6" fmla="*/ 256 w 20"/>
                  <a:gd name="T7" fmla="*/ 0 h 8"/>
                  <a:gd name="T8" fmla="*/ 1024 w 20"/>
                  <a:gd name="T9" fmla="*/ 0 h 8"/>
                  <a:gd name="T10" fmla="*/ 1280 w 20"/>
                  <a:gd name="T11" fmla="*/ 256 h 8"/>
                  <a:gd name="T12" fmla="*/ 1024 w 20"/>
                  <a:gd name="T13" fmla="*/ 5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"/>
                  <a:gd name="T22" fmla="*/ 0 h 8"/>
                  <a:gd name="T23" fmla="*/ 20 w 20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5" name="Freeform 44"/>
              <p:cNvSpPr>
                <a:spLocks/>
              </p:cNvSpPr>
              <p:nvPr/>
            </p:nvSpPr>
            <p:spPr bwMode="auto">
              <a:xfrm>
                <a:off x="316" y="2521"/>
                <a:ext cx="34" cy="34"/>
              </a:xfrm>
              <a:custGeom>
                <a:avLst/>
                <a:gdLst>
                  <a:gd name="T0" fmla="*/ 832 w 17"/>
                  <a:gd name="T1" fmla="*/ 1088 h 17"/>
                  <a:gd name="T2" fmla="*/ 640 w 17"/>
                  <a:gd name="T3" fmla="*/ 1024 h 17"/>
                  <a:gd name="T4" fmla="*/ 128 w 17"/>
                  <a:gd name="T5" fmla="*/ 448 h 17"/>
                  <a:gd name="T6" fmla="*/ 128 w 17"/>
                  <a:gd name="T7" fmla="*/ 128 h 17"/>
                  <a:gd name="T8" fmla="*/ 448 w 17"/>
                  <a:gd name="T9" fmla="*/ 128 h 17"/>
                  <a:gd name="T10" fmla="*/ 1024 w 17"/>
                  <a:gd name="T11" fmla="*/ 640 h 17"/>
                  <a:gd name="T12" fmla="*/ 1024 w 17"/>
                  <a:gd name="T13" fmla="*/ 1024 h 17"/>
                  <a:gd name="T14" fmla="*/ 832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13" y="17"/>
                    </a:moveTo>
                    <a:cubicBezTo>
                      <a:pt x="12" y="17"/>
                      <a:pt x="11" y="17"/>
                      <a:pt x="10" y="1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3" y="0"/>
                      <a:pt x="6" y="0"/>
                      <a:pt x="7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2"/>
                      <a:pt x="17" y="14"/>
                      <a:pt x="16" y="16"/>
                    </a:cubicBezTo>
                    <a:cubicBezTo>
                      <a:pt x="15" y="17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6" name="Freeform 45"/>
              <p:cNvSpPr>
                <a:spLocks/>
              </p:cNvSpPr>
              <p:nvPr/>
            </p:nvSpPr>
            <p:spPr bwMode="auto">
              <a:xfrm>
                <a:off x="198" y="2403"/>
                <a:ext cx="34" cy="34"/>
              </a:xfrm>
              <a:custGeom>
                <a:avLst/>
                <a:gdLst>
                  <a:gd name="T0" fmla="*/ 832 w 17"/>
                  <a:gd name="T1" fmla="*/ 1088 h 17"/>
                  <a:gd name="T2" fmla="*/ 640 w 17"/>
                  <a:gd name="T3" fmla="*/ 960 h 17"/>
                  <a:gd name="T4" fmla="*/ 64 w 17"/>
                  <a:gd name="T5" fmla="*/ 448 h 17"/>
                  <a:gd name="T6" fmla="*/ 64 w 17"/>
                  <a:gd name="T7" fmla="*/ 64 h 17"/>
                  <a:gd name="T8" fmla="*/ 448 w 17"/>
                  <a:gd name="T9" fmla="*/ 64 h 17"/>
                  <a:gd name="T10" fmla="*/ 960 w 17"/>
                  <a:gd name="T11" fmla="*/ 640 h 17"/>
                  <a:gd name="T12" fmla="*/ 960 w 17"/>
                  <a:gd name="T13" fmla="*/ 960 h 17"/>
                  <a:gd name="T14" fmla="*/ 832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13" y="17"/>
                    </a:moveTo>
                    <a:cubicBezTo>
                      <a:pt x="12" y="17"/>
                      <a:pt x="11" y="16"/>
                      <a:pt x="10" y="1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7" y="11"/>
                      <a:pt x="17" y="14"/>
                      <a:pt x="15" y="15"/>
                    </a:cubicBezTo>
                    <a:cubicBezTo>
                      <a:pt x="15" y="16"/>
                      <a:pt x="14" y="17"/>
                      <a:pt x="13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7" name="Freeform 46"/>
              <p:cNvSpPr>
                <a:spLocks/>
              </p:cNvSpPr>
              <p:nvPr/>
            </p:nvSpPr>
            <p:spPr bwMode="auto">
              <a:xfrm>
                <a:off x="198" y="2521"/>
                <a:ext cx="34" cy="34"/>
              </a:xfrm>
              <a:custGeom>
                <a:avLst/>
                <a:gdLst>
                  <a:gd name="T0" fmla="*/ 256 w 17"/>
                  <a:gd name="T1" fmla="*/ 1088 h 17"/>
                  <a:gd name="T2" fmla="*/ 64 w 17"/>
                  <a:gd name="T3" fmla="*/ 1024 h 17"/>
                  <a:gd name="T4" fmla="*/ 64 w 17"/>
                  <a:gd name="T5" fmla="*/ 640 h 17"/>
                  <a:gd name="T6" fmla="*/ 640 w 17"/>
                  <a:gd name="T7" fmla="*/ 128 h 17"/>
                  <a:gd name="T8" fmla="*/ 960 w 17"/>
                  <a:gd name="T9" fmla="*/ 128 h 17"/>
                  <a:gd name="T10" fmla="*/ 960 w 17"/>
                  <a:gd name="T11" fmla="*/ 448 h 17"/>
                  <a:gd name="T12" fmla="*/ 448 w 17"/>
                  <a:gd name="T13" fmla="*/ 1024 h 17"/>
                  <a:gd name="T14" fmla="*/ 256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4" y="17"/>
                    </a:moveTo>
                    <a:cubicBezTo>
                      <a:pt x="3" y="17"/>
                      <a:pt x="2" y="17"/>
                      <a:pt x="1" y="16"/>
                    </a:cubicBezTo>
                    <a:cubicBezTo>
                      <a:pt x="0" y="14"/>
                      <a:pt x="0" y="12"/>
                      <a:pt x="1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4" y="0"/>
                      <a:pt x="15" y="2"/>
                    </a:cubicBezTo>
                    <a:cubicBezTo>
                      <a:pt x="17" y="3"/>
                      <a:pt x="17" y="6"/>
                      <a:pt x="15" y="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7"/>
                      <a:pt x="5" y="17"/>
                      <a:pt x="4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88" name="Freeform 47"/>
              <p:cNvSpPr>
                <a:spLocks/>
              </p:cNvSpPr>
              <p:nvPr/>
            </p:nvSpPr>
            <p:spPr bwMode="auto">
              <a:xfrm>
                <a:off x="316" y="2403"/>
                <a:ext cx="34" cy="34"/>
              </a:xfrm>
              <a:custGeom>
                <a:avLst/>
                <a:gdLst>
                  <a:gd name="T0" fmla="*/ 256 w 17"/>
                  <a:gd name="T1" fmla="*/ 1088 h 17"/>
                  <a:gd name="T2" fmla="*/ 128 w 17"/>
                  <a:gd name="T3" fmla="*/ 960 h 17"/>
                  <a:gd name="T4" fmla="*/ 128 w 17"/>
                  <a:gd name="T5" fmla="*/ 640 h 17"/>
                  <a:gd name="T6" fmla="*/ 640 w 17"/>
                  <a:gd name="T7" fmla="*/ 64 h 17"/>
                  <a:gd name="T8" fmla="*/ 1024 w 17"/>
                  <a:gd name="T9" fmla="*/ 64 h 17"/>
                  <a:gd name="T10" fmla="*/ 1024 w 17"/>
                  <a:gd name="T11" fmla="*/ 448 h 17"/>
                  <a:gd name="T12" fmla="*/ 448 w 17"/>
                  <a:gd name="T13" fmla="*/ 960 h 17"/>
                  <a:gd name="T14" fmla="*/ 256 w 17"/>
                  <a:gd name="T15" fmla="*/ 108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4" y="17"/>
                    </a:moveTo>
                    <a:cubicBezTo>
                      <a:pt x="3" y="17"/>
                      <a:pt x="2" y="16"/>
                      <a:pt x="2" y="15"/>
                    </a:cubicBezTo>
                    <a:cubicBezTo>
                      <a:pt x="0" y="14"/>
                      <a:pt x="0" y="11"/>
                      <a:pt x="2" y="1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7" y="3"/>
                      <a:pt x="17" y="5"/>
                      <a:pt x="16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5" y="17"/>
                      <a:pt x="4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143375" y="3382963"/>
            <a:ext cx="665162" cy="666750"/>
            <a:chOff x="7430945" y="4810183"/>
            <a:chExt cx="665908" cy="665908"/>
          </a:xfrm>
        </p:grpSpPr>
        <p:sp>
          <p:nvSpPr>
            <p:cNvPr id="36" name="椭圆 35"/>
            <p:cNvSpPr/>
            <p:nvPr/>
          </p:nvSpPr>
          <p:spPr>
            <a:xfrm>
              <a:off x="7430945" y="4810183"/>
              <a:ext cx="665908" cy="665908"/>
            </a:xfrm>
            <a:prstGeom prst="ellipse">
              <a:avLst/>
            </a:prstGeom>
            <a:solidFill>
              <a:srgbClr val="203864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23570" name="Group 301"/>
            <p:cNvGrpSpPr>
              <a:grpSpLocks/>
            </p:cNvGrpSpPr>
            <p:nvPr/>
          </p:nvGrpSpPr>
          <p:grpSpPr bwMode="auto">
            <a:xfrm>
              <a:off x="7560382" y="4946287"/>
              <a:ext cx="393700" cy="393700"/>
              <a:chOff x="-564" y="1641"/>
              <a:chExt cx="204" cy="204"/>
            </a:xfrm>
          </p:grpSpPr>
          <p:sp>
            <p:nvSpPr>
              <p:cNvPr id="23571" name="Freeform 109"/>
              <p:cNvSpPr>
                <a:spLocks/>
              </p:cNvSpPr>
              <p:nvPr/>
            </p:nvSpPr>
            <p:spPr bwMode="auto">
              <a:xfrm>
                <a:off x="-436" y="1661"/>
                <a:ext cx="8" cy="4"/>
              </a:xfrm>
              <a:custGeom>
                <a:avLst/>
                <a:gdLst>
                  <a:gd name="T0" fmla="*/ 64 w 4"/>
                  <a:gd name="T1" fmla="*/ 64 h 2"/>
                  <a:gd name="T2" fmla="*/ 64 w 4"/>
                  <a:gd name="T3" fmla="*/ 64 h 2"/>
                  <a:gd name="T4" fmla="*/ 64 w 4"/>
                  <a:gd name="T5" fmla="*/ 64 h 2"/>
                  <a:gd name="T6" fmla="*/ 64 w 4"/>
                  <a:gd name="T7" fmla="*/ 128 h 2"/>
                  <a:gd name="T8" fmla="*/ 128 w 4"/>
                  <a:gd name="T9" fmla="*/ 128 h 2"/>
                  <a:gd name="T10" fmla="*/ 192 w 4"/>
                  <a:gd name="T11" fmla="*/ 128 h 2"/>
                  <a:gd name="T12" fmla="*/ 192 w 4"/>
                  <a:gd name="T13" fmla="*/ 128 h 2"/>
                  <a:gd name="T14" fmla="*/ 192 w 4"/>
                  <a:gd name="T15" fmla="*/ 128 h 2"/>
                  <a:gd name="T16" fmla="*/ 192 w 4"/>
                  <a:gd name="T17" fmla="*/ 128 h 2"/>
                  <a:gd name="T18" fmla="*/ 192 w 4"/>
                  <a:gd name="T19" fmla="*/ 128 h 2"/>
                  <a:gd name="T20" fmla="*/ 192 w 4"/>
                  <a:gd name="T21" fmla="*/ 128 h 2"/>
                  <a:gd name="T22" fmla="*/ 256 w 4"/>
                  <a:gd name="T23" fmla="*/ 128 h 2"/>
                  <a:gd name="T24" fmla="*/ 256 w 4"/>
                  <a:gd name="T25" fmla="*/ 128 h 2"/>
                  <a:gd name="T26" fmla="*/ 256 w 4"/>
                  <a:gd name="T27" fmla="*/ 128 h 2"/>
                  <a:gd name="T28" fmla="*/ 256 w 4"/>
                  <a:gd name="T29" fmla="*/ 64 h 2"/>
                  <a:gd name="T30" fmla="*/ 256 w 4"/>
                  <a:gd name="T31" fmla="*/ 64 h 2"/>
                  <a:gd name="T32" fmla="*/ 192 w 4"/>
                  <a:gd name="T33" fmla="*/ 0 h 2"/>
                  <a:gd name="T34" fmla="*/ 192 w 4"/>
                  <a:gd name="T35" fmla="*/ 0 h 2"/>
                  <a:gd name="T36" fmla="*/ 192 w 4"/>
                  <a:gd name="T37" fmla="*/ 0 h 2"/>
                  <a:gd name="T38" fmla="*/ 128 w 4"/>
                  <a:gd name="T39" fmla="*/ 0 h 2"/>
                  <a:gd name="T40" fmla="*/ 128 w 4"/>
                  <a:gd name="T41" fmla="*/ 0 h 2"/>
                  <a:gd name="T42" fmla="*/ 128 w 4"/>
                  <a:gd name="T43" fmla="*/ 0 h 2"/>
                  <a:gd name="T44" fmla="*/ 128 w 4"/>
                  <a:gd name="T45" fmla="*/ 0 h 2"/>
                  <a:gd name="T46" fmla="*/ 64 w 4"/>
                  <a:gd name="T47" fmla="*/ 0 h 2"/>
                  <a:gd name="T48" fmla="*/ 64 w 4"/>
                  <a:gd name="T49" fmla="*/ 0 h 2"/>
                  <a:gd name="T50" fmla="*/ 64 w 4"/>
                  <a:gd name="T51" fmla="*/ 0 h 2"/>
                  <a:gd name="T52" fmla="*/ 64 w 4"/>
                  <a:gd name="T53" fmla="*/ 0 h 2"/>
                  <a:gd name="T54" fmla="*/ 0 w 4"/>
                  <a:gd name="T55" fmla="*/ 0 h 2"/>
                  <a:gd name="T56" fmla="*/ 0 w 4"/>
                  <a:gd name="T57" fmla="*/ 0 h 2"/>
                  <a:gd name="T58" fmla="*/ 0 w 4"/>
                  <a:gd name="T59" fmla="*/ 0 h 2"/>
                  <a:gd name="T60" fmla="*/ 64 w 4"/>
                  <a:gd name="T61" fmla="*/ 64 h 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"/>
                  <a:gd name="T94" fmla="*/ 0 h 2"/>
                  <a:gd name="T95" fmla="*/ 4 w 4"/>
                  <a:gd name="T96" fmla="*/ 2 h 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72" name="Freeform 110"/>
              <p:cNvSpPr>
                <a:spLocks noEditPoints="1"/>
              </p:cNvSpPr>
              <p:nvPr/>
            </p:nvSpPr>
            <p:spPr bwMode="auto">
              <a:xfrm>
                <a:off x="-450" y="1659"/>
                <a:ext cx="82" cy="158"/>
              </a:xfrm>
              <a:custGeom>
                <a:avLst/>
                <a:gdLst>
                  <a:gd name="T0" fmla="*/ 1152 w 41"/>
                  <a:gd name="T1" fmla="*/ 64 h 79"/>
                  <a:gd name="T2" fmla="*/ 1024 w 41"/>
                  <a:gd name="T3" fmla="*/ 64 h 79"/>
                  <a:gd name="T4" fmla="*/ 960 w 41"/>
                  <a:gd name="T5" fmla="*/ 64 h 79"/>
                  <a:gd name="T6" fmla="*/ 1152 w 41"/>
                  <a:gd name="T7" fmla="*/ 128 h 79"/>
                  <a:gd name="T8" fmla="*/ 1216 w 41"/>
                  <a:gd name="T9" fmla="*/ 256 h 79"/>
                  <a:gd name="T10" fmla="*/ 1088 w 41"/>
                  <a:gd name="T11" fmla="*/ 256 h 79"/>
                  <a:gd name="T12" fmla="*/ 1344 w 41"/>
                  <a:gd name="T13" fmla="*/ 384 h 79"/>
                  <a:gd name="T14" fmla="*/ 1088 w 41"/>
                  <a:gd name="T15" fmla="*/ 384 h 79"/>
                  <a:gd name="T16" fmla="*/ 832 w 41"/>
                  <a:gd name="T17" fmla="*/ 320 h 79"/>
                  <a:gd name="T18" fmla="*/ 768 w 41"/>
                  <a:gd name="T19" fmla="*/ 576 h 79"/>
                  <a:gd name="T20" fmla="*/ 896 w 41"/>
                  <a:gd name="T21" fmla="*/ 896 h 79"/>
                  <a:gd name="T22" fmla="*/ 832 w 41"/>
                  <a:gd name="T23" fmla="*/ 1024 h 79"/>
                  <a:gd name="T24" fmla="*/ 576 w 41"/>
                  <a:gd name="T25" fmla="*/ 768 h 79"/>
                  <a:gd name="T26" fmla="*/ 448 w 41"/>
                  <a:gd name="T27" fmla="*/ 896 h 79"/>
                  <a:gd name="T28" fmla="*/ 384 w 41"/>
                  <a:gd name="T29" fmla="*/ 1024 h 79"/>
                  <a:gd name="T30" fmla="*/ 576 w 41"/>
                  <a:gd name="T31" fmla="*/ 1088 h 79"/>
                  <a:gd name="T32" fmla="*/ 576 w 41"/>
                  <a:gd name="T33" fmla="*/ 1216 h 79"/>
                  <a:gd name="T34" fmla="*/ 576 w 41"/>
                  <a:gd name="T35" fmla="*/ 1344 h 79"/>
                  <a:gd name="T36" fmla="*/ 448 w 41"/>
                  <a:gd name="T37" fmla="*/ 1536 h 79"/>
                  <a:gd name="T38" fmla="*/ 448 w 41"/>
                  <a:gd name="T39" fmla="*/ 1920 h 79"/>
                  <a:gd name="T40" fmla="*/ 64 w 41"/>
                  <a:gd name="T41" fmla="*/ 2496 h 79"/>
                  <a:gd name="T42" fmla="*/ 64 w 41"/>
                  <a:gd name="T43" fmla="*/ 2944 h 79"/>
                  <a:gd name="T44" fmla="*/ 320 w 41"/>
                  <a:gd name="T45" fmla="*/ 3264 h 79"/>
                  <a:gd name="T46" fmla="*/ 768 w 41"/>
                  <a:gd name="T47" fmla="*/ 3392 h 79"/>
                  <a:gd name="T48" fmla="*/ 1088 w 41"/>
                  <a:gd name="T49" fmla="*/ 3392 h 79"/>
                  <a:gd name="T50" fmla="*/ 1216 w 41"/>
                  <a:gd name="T51" fmla="*/ 3840 h 79"/>
                  <a:gd name="T52" fmla="*/ 1088 w 41"/>
                  <a:gd name="T53" fmla="*/ 4288 h 79"/>
                  <a:gd name="T54" fmla="*/ 896 w 41"/>
                  <a:gd name="T55" fmla="*/ 4928 h 79"/>
                  <a:gd name="T56" fmla="*/ 1152 w 41"/>
                  <a:gd name="T57" fmla="*/ 4928 h 79"/>
                  <a:gd name="T58" fmla="*/ 1536 w 41"/>
                  <a:gd name="T59" fmla="*/ 4672 h 79"/>
                  <a:gd name="T60" fmla="*/ 1792 w 41"/>
                  <a:gd name="T61" fmla="*/ 4416 h 79"/>
                  <a:gd name="T62" fmla="*/ 1664 w 41"/>
                  <a:gd name="T63" fmla="*/ 4672 h 79"/>
                  <a:gd name="T64" fmla="*/ 1856 w 41"/>
                  <a:gd name="T65" fmla="*/ 4608 h 79"/>
                  <a:gd name="T66" fmla="*/ 2048 w 41"/>
                  <a:gd name="T67" fmla="*/ 4480 h 79"/>
                  <a:gd name="T68" fmla="*/ 2176 w 41"/>
                  <a:gd name="T69" fmla="*/ 4160 h 79"/>
                  <a:gd name="T70" fmla="*/ 2048 w 41"/>
                  <a:gd name="T71" fmla="*/ 4096 h 79"/>
                  <a:gd name="T72" fmla="*/ 2176 w 41"/>
                  <a:gd name="T73" fmla="*/ 3712 h 79"/>
                  <a:gd name="T74" fmla="*/ 2496 w 41"/>
                  <a:gd name="T75" fmla="*/ 3136 h 79"/>
                  <a:gd name="T76" fmla="*/ 2432 w 41"/>
                  <a:gd name="T77" fmla="*/ 2944 h 79"/>
                  <a:gd name="T78" fmla="*/ 2624 w 41"/>
                  <a:gd name="T79" fmla="*/ 2688 h 79"/>
                  <a:gd name="T80" fmla="*/ 2304 w 41"/>
                  <a:gd name="T81" fmla="*/ 2688 h 79"/>
                  <a:gd name="T82" fmla="*/ 1408 w 41"/>
                  <a:gd name="T83" fmla="*/ 1856 h 79"/>
                  <a:gd name="T84" fmla="*/ 1472 w 41"/>
                  <a:gd name="T85" fmla="*/ 1600 h 79"/>
                  <a:gd name="T86" fmla="*/ 1600 w 41"/>
                  <a:gd name="T87" fmla="*/ 1664 h 79"/>
                  <a:gd name="T88" fmla="*/ 1792 w 41"/>
                  <a:gd name="T89" fmla="*/ 1792 h 79"/>
                  <a:gd name="T90" fmla="*/ 1984 w 41"/>
                  <a:gd name="T91" fmla="*/ 1856 h 79"/>
                  <a:gd name="T92" fmla="*/ 1920 w 41"/>
                  <a:gd name="T93" fmla="*/ 1984 h 79"/>
                  <a:gd name="T94" fmla="*/ 1600 w 41"/>
                  <a:gd name="T95" fmla="*/ 1920 h 79"/>
                  <a:gd name="T96" fmla="*/ 1152 w 41"/>
                  <a:gd name="T97" fmla="*/ 896 h 79"/>
                  <a:gd name="T98" fmla="*/ 1280 w 41"/>
                  <a:gd name="T99" fmla="*/ 832 h 79"/>
                  <a:gd name="T100" fmla="*/ 1728 w 41"/>
                  <a:gd name="T101" fmla="*/ 1344 h 79"/>
                  <a:gd name="T102" fmla="*/ 1984 w 41"/>
                  <a:gd name="T103" fmla="*/ 1408 h 79"/>
                  <a:gd name="T104" fmla="*/ 1728 w 41"/>
                  <a:gd name="T105" fmla="*/ 1408 h 79"/>
                  <a:gd name="T106" fmla="*/ 1728 w 41"/>
                  <a:gd name="T107" fmla="*/ 1664 h 79"/>
                  <a:gd name="T108" fmla="*/ 896 w 41"/>
                  <a:gd name="T109" fmla="*/ 1600 h 79"/>
                  <a:gd name="T110" fmla="*/ 960 w 41"/>
                  <a:gd name="T111" fmla="*/ 1472 h 79"/>
                  <a:gd name="T112" fmla="*/ 1088 w 41"/>
                  <a:gd name="T113" fmla="*/ 1536 h 79"/>
                  <a:gd name="T114" fmla="*/ 1216 w 41"/>
                  <a:gd name="T115" fmla="*/ 1472 h 79"/>
                  <a:gd name="T116" fmla="*/ 1280 w 41"/>
                  <a:gd name="T117" fmla="*/ 1600 h 79"/>
                  <a:gd name="T118" fmla="*/ 1216 w 41"/>
                  <a:gd name="T119" fmla="*/ 1664 h 79"/>
                  <a:gd name="T120" fmla="*/ 1920 w 41"/>
                  <a:gd name="T121" fmla="*/ 4288 h 7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1"/>
                  <a:gd name="T184" fmla="*/ 0 h 79"/>
                  <a:gd name="T185" fmla="*/ 41 w 41"/>
                  <a:gd name="T186" fmla="*/ 79 h 7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1" h="79">
                    <a:moveTo>
                      <a:pt x="41" y="38"/>
                    </a:move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5"/>
                      <a:pt x="41" y="35"/>
                    </a:cubicBezTo>
                    <a:cubicBezTo>
                      <a:pt x="39" y="25"/>
                      <a:pt x="34" y="15"/>
                      <a:pt x="26" y="8"/>
                    </a:cubicBezTo>
                    <a:cubicBezTo>
                      <a:pt x="24" y="6"/>
                      <a:pt x="22" y="4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2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2"/>
                      <a:pt x="18" y="2"/>
                    </a:cubicBezTo>
                    <a:cubicBezTo>
                      <a:pt x="18" y="2"/>
                      <a:pt x="18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6" y="2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1" y="6"/>
                      <a:pt x="20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0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2"/>
                      <a:pt x="8" y="12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7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20"/>
                      <a:pt x="9" y="20"/>
                    </a:cubicBezTo>
                    <a:cubicBezTo>
                      <a:pt x="9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1"/>
                      <a:pt x="7" y="21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3"/>
                      <a:pt x="7" y="2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3" y="35"/>
                      <a:pt x="3" y="36"/>
                    </a:cubicBezTo>
                    <a:cubicBezTo>
                      <a:pt x="2" y="36"/>
                      <a:pt x="2" y="36"/>
                      <a:pt x="2" y="37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2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9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20" y="60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8"/>
                      <a:pt x="17" y="68"/>
                    </a:cubicBezTo>
                    <a:cubicBezTo>
                      <a:pt x="17" y="68"/>
                      <a:pt x="16" y="68"/>
                      <a:pt x="16" y="68"/>
                    </a:cubicBezTo>
                    <a:cubicBezTo>
                      <a:pt x="16" y="68"/>
                      <a:pt x="16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6" y="71"/>
                      <a:pt x="16" y="73"/>
                      <a:pt x="15" y="74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6"/>
                      <a:pt x="15" y="76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4" y="77"/>
                      <a:pt x="14" y="78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78"/>
                      <a:pt x="13" y="78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8"/>
                      <a:pt x="16" y="78"/>
                      <a:pt x="17" y="78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6"/>
                      <a:pt x="21" y="75"/>
                      <a:pt x="22" y="75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69"/>
                      <a:pt x="28" y="69"/>
                      <a:pt x="28" y="69"/>
                    </a:cubicBezTo>
                    <a:cubicBezTo>
                      <a:pt x="28" y="69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9"/>
                      <a:pt x="29" y="69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1"/>
                      <a:pt x="27" y="71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7" y="73"/>
                      <a:pt x="27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3"/>
                      <a:pt x="28" y="73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2"/>
                      <a:pt x="30" y="72"/>
                      <a:pt x="30" y="72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71"/>
                      <a:pt x="30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0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2" y="70"/>
                    </a:cubicBezTo>
                    <a:cubicBezTo>
                      <a:pt x="32" y="70"/>
                      <a:pt x="32" y="70"/>
                      <a:pt x="32" y="69"/>
                    </a:cubicBezTo>
                    <a:cubicBezTo>
                      <a:pt x="32" y="69"/>
                      <a:pt x="32" y="69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7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5"/>
                    </a:cubicBezTo>
                    <a:cubicBezTo>
                      <a:pt x="33" y="64"/>
                      <a:pt x="33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34" y="59"/>
                      <a:pt x="34" y="59"/>
                      <a:pt x="34" y="58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8" y="52"/>
                      <a:pt x="39" y="50"/>
                      <a:pt x="39" y="50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9"/>
                      <a:pt x="40" y="48"/>
                      <a:pt x="40" y="47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40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0"/>
                      <a:pt x="41" y="39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lose/>
                    <a:moveTo>
                      <a:pt x="37" y="43"/>
                    </a:moveTo>
                    <a:cubicBezTo>
                      <a:pt x="37" y="44"/>
                      <a:pt x="37" y="44"/>
                      <a:pt x="37" y="44"/>
                    </a:cubicBezTo>
                    <a:cubicBezTo>
                      <a:pt x="37" y="43"/>
                      <a:pt x="37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2"/>
                      <a:pt x="37" y="42"/>
                      <a:pt x="37" y="43"/>
                    </a:cubicBezTo>
                    <a:close/>
                    <a:moveTo>
                      <a:pt x="21" y="28"/>
                    </a:move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9"/>
                      <a:pt x="21" y="29"/>
                      <a:pt x="22" y="29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5" y="26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8"/>
                    </a:cubicBezTo>
                    <a:cubicBezTo>
                      <a:pt x="27" y="28"/>
                      <a:pt x="27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9" y="28"/>
                      <a:pt x="29" y="28"/>
                      <a:pt x="29" y="27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9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0"/>
                      <a:pt x="30" y="30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7" y="30"/>
                      <a:pt x="27" y="30"/>
                    </a:cubicBezTo>
                    <a:cubicBezTo>
                      <a:pt x="27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30"/>
                      <a:pt x="26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8"/>
                      <a:pt x="21" y="28"/>
                      <a:pt x="21" y="28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20" y="12"/>
                    </a:cubicBezTo>
                    <a:cubicBezTo>
                      <a:pt x="19" y="13"/>
                      <a:pt x="19" y="13"/>
                      <a:pt x="20" y="1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27" y="22"/>
                    </a:moveTo>
                    <a:cubicBezTo>
                      <a:pt x="27" y="22"/>
                      <a:pt x="27" y="22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8" y="22"/>
                      <a:pt x="29" y="22"/>
                    </a:cubicBezTo>
                    <a:cubicBezTo>
                      <a:pt x="29" y="22"/>
                      <a:pt x="29" y="22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3"/>
                      <a:pt x="28" y="23"/>
                      <a:pt x="28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lose/>
                    <a:moveTo>
                      <a:pt x="27" y="26"/>
                    </a:move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lose/>
                    <a:moveTo>
                      <a:pt x="11" y="27"/>
                    </a:move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7" y="23"/>
                      <a:pt x="17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4"/>
                    </a:cubicBezTo>
                    <a:cubicBezTo>
                      <a:pt x="19" y="24"/>
                      <a:pt x="19" y="24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20" y="24"/>
                      <a:pt x="20" y="24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0" y="2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lose/>
                    <a:moveTo>
                      <a:pt x="31" y="66"/>
                    </a:moveTo>
                    <a:cubicBezTo>
                      <a:pt x="30" y="67"/>
                      <a:pt x="30" y="67"/>
                      <a:pt x="3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2" y="66"/>
                      <a:pt x="31" y="66"/>
                      <a:pt x="31" y="6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73" name="Freeform 111"/>
              <p:cNvSpPr>
                <a:spLocks/>
              </p:cNvSpPr>
              <p:nvPr/>
            </p:nvSpPr>
            <p:spPr bwMode="auto">
              <a:xfrm>
                <a:off x="-418" y="1767"/>
                <a:ext cx="4" cy="6"/>
              </a:xfrm>
              <a:custGeom>
                <a:avLst/>
                <a:gdLst>
                  <a:gd name="T0" fmla="*/ 128 w 2"/>
                  <a:gd name="T1" fmla="*/ 128 h 3"/>
                  <a:gd name="T2" fmla="*/ 128 w 2"/>
                  <a:gd name="T3" fmla="*/ 64 h 3"/>
                  <a:gd name="T4" fmla="*/ 64 w 2"/>
                  <a:gd name="T5" fmla="*/ 0 h 3"/>
                  <a:gd name="T6" fmla="*/ 64 w 2"/>
                  <a:gd name="T7" fmla="*/ 64 h 3"/>
                  <a:gd name="T8" fmla="*/ 0 w 2"/>
                  <a:gd name="T9" fmla="*/ 64 h 3"/>
                  <a:gd name="T10" fmla="*/ 0 w 2"/>
                  <a:gd name="T11" fmla="*/ 192 h 3"/>
                  <a:gd name="T12" fmla="*/ 64 w 2"/>
                  <a:gd name="T13" fmla="*/ 192 h 3"/>
                  <a:gd name="T14" fmla="*/ 128 w 2"/>
                  <a:gd name="T15" fmla="*/ 128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3"/>
                  <a:gd name="T26" fmla="*/ 2 w 2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74" name="Freeform 112"/>
              <p:cNvSpPr>
                <a:spLocks noEditPoints="1"/>
              </p:cNvSpPr>
              <p:nvPr/>
            </p:nvSpPr>
            <p:spPr bwMode="auto">
              <a:xfrm>
                <a:off x="-556" y="1655"/>
                <a:ext cx="112" cy="178"/>
              </a:xfrm>
              <a:custGeom>
                <a:avLst/>
                <a:gdLst>
                  <a:gd name="T0" fmla="*/ 3520 w 56"/>
                  <a:gd name="T1" fmla="*/ 256 h 89"/>
                  <a:gd name="T2" fmla="*/ 3392 w 56"/>
                  <a:gd name="T3" fmla="*/ 128 h 89"/>
                  <a:gd name="T4" fmla="*/ 2880 w 56"/>
                  <a:gd name="T5" fmla="*/ 128 h 89"/>
                  <a:gd name="T6" fmla="*/ 2624 w 56"/>
                  <a:gd name="T7" fmla="*/ 64 h 89"/>
                  <a:gd name="T8" fmla="*/ 2368 w 56"/>
                  <a:gd name="T9" fmla="*/ 192 h 89"/>
                  <a:gd name="T10" fmla="*/ 2240 w 56"/>
                  <a:gd name="T11" fmla="*/ 192 h 89"/>
                  <a:gd name="T12" fmla="*/ 1984 w 56"/>
                  <a:gd name="T13" fmla="*/ 192 h 89"/>
                  <a:gd name="T14" fmla="*/ 1600 w 56"/>
                  <a:gd name="T15" fmla="*/ 384 h 89"/>
                  <a:gd name="T16" fmla="*/ 1472 w 56"/>
                  <a:gd name="T17" fmla="*/ 256 h 89"/>
                  <a:gd name="T18" fmla="*/ 704 w 56"/>
                  <a:gd name="T19" fmla="*/ 832 h 89"/>
                  <a:gd name="T20" fmla="*/ 576 w 56"/>
                  <a:gd name="T21" fmla="*/ 1024 h 89"/>
                  <a:gd name="T22" fmla="*/ 64 w 56"/>
                  <a:gd name="T23" fmla="*/ 2816 h 89"/>
                  <a:gd name="T24" fmla="*/ 384 w 56"/>
                  <a:gd name="T25" fmla="*/ 3072 h 89"/>
                  <a:gd name="T26" fmla="*/ 576 w 56"/>
                  <a:gd name="T27" fmla="*/ 3392 h 89"/>
                  <a:gd name="T28" fmla="*/ 704 w 56"/>
                  <a:gd name="T29" fmla="*/ 3904 h 89"/>
                  <a:gd name="T30" fmla="*/ 896 w 56"/>
                  <a:gd name="T31" fmla="*/ 4224 h 89"/>
                  <a:gd name="T32" fmla="*/ 1984 w 56"/>
                  <a:gd name="T33" fmla="*/ 5376 h 89"/>
                  <a:gd name="T34" fmla="*/ 2240 w 56"/>
                  <a:gd name="T35" fmla="*/ 5504 h 89"/>
                  <a:gd name="T36" fmla="*/ 2432 w 56"/>
                  <a:gd name="T37" fmla="*/ 5632 h 89"/>
                  <a:gd name="T38" fmla="*/ 2624 w 56"/>
                  <a:gd name="T39" fmla="*/ 5632 h 89"/>
                  <a:gd name="T40" fmla="*/ 2560 w 56"/>
                  <a:gd name="T41" fmla="*/ 5568 h 89"/>
                  <a:gd name="T42" fmla="*/ 2368 w 56"/>
                  <a:gd name="T43" fmla="*/ 5440 h 89"/>
                  <a:gd name="T44" fmla="*/ 2304 w 56"/>
                  <a:gd name="T45" fmla="*/ 5184 h 89"/>
                  <a:gd name="T46" fmla="*/ 2304 w 56"/>
                  <a:gd name="T47" fmla="*/ 4992 h 89"/>
                  <a:gd name="T48" fmla="*/ 2496 w 56"/>
                  <a:gd name="T49" fmla="*/ 4288 h 89"/>
                  <a:gd name="T50" fmla="*/ 2112 w 56"/>
                  <a:gd name="T51" fmla="*/ 3776 h 89"/>
                  <a:gd name="T52" fmla="*/ 1792 w 56"/>
                  <a:gd name="T53" fmla="*/ 3456 h 89"/>
                  <a:gd name="T54" fmla="*/ 1536 w 56"/>
                  <a:gd name="T55" fmla="*/ 3200 h 89"/>
                  <a:gd name="T56" fmla="*/ 1408 w 56"/>
                  <a:gd name="T57" fmla="*/ 2944 h 89"/>
                  <a:gd name="T58" fmla="*/ 1152 w 56"/>
                  <a:gd name="T59" fmla="*/ 2688 h 89"/>
                  <a:gd name="T60" fmla="*/ 896 w 56"/>
                  <a:gd name="T61" fmla="*/ 2624 h 89"/>
                  <a:gd name="T62" fmla="*/ 832 w 56"/>
                  <a:gd name="T63" fmla="*/ 2560 h 89"/>
                  <a:gd name="T64" fmla="*/ 320 w 56"/>
                  <a:gd name="T65" fmla="*/ 2560 h 89"/>
                  <a:gd name="T66" fmla="*/ 576 w 56"/>
                  <a:gd name="T67" fmla="*/ 2112 h 89"/>
                  <a:gd name="T68" fmla="*/ 832 w 56"/>
                  <a:gd name="T69" fmla="*/ 2432 h 89"/>
                  <a:gd name="T70" fmla="*/ 1088 w 56"/>
                  <a:gd name="T71" fmla="*/ 1856 h 89"/>
                  <a:gd name="T72" fmla="*/ 1472 w 56"/>
                  <a:gd name="T73" fmla="*/ 1536 h 89"/>
                  <a:gd name="T74" fmla="*/ 1856 w 56"/>
                  <a:gd name="T75" fmla="*/ 1408 h 89"/>
                  <a:gd name="T76" fmla="*/ 1792 w 56"/>
                  <a:gd name="T77" fmla="*/ 1280 h 89"/>
                  <a:gd name="T78" fmla="*/ 1920 w 56"/>
                  <a:gd name="T79" fmla="*/ 1344 h 89"/>
                  <a:gd name="T80" fmla="*/ 2176 w 56"/>
                  <a:gd name="T81" fmla="*/ 1280 h 89"/>
                  <a:gd name="T82" fmla="*/ 2176 w 56"/>
                  <a:gd name="T83" fmla="*/ 1024 h 89"/>
                  <a:gd name="T84" fmla="*/ 2240 w 56"/>
                  <a:gd name="T85" fmla="*/ 704 h 89"/>
                  <a:gd name="T86" fmla="*/ 2368 w 56"/>
                  <a:gd name="T87" fmla="*/ 384 h 89"/>
                  <a:gd name="T88" fmla="*/ 2624 w 56"/>
                  <a:gd name="T89" fmla="*/ 256 h 89"/>
                  <a:gd name="T90" fmla="*/ 2752 w 56"/>
                  <a:gd name="T91" fmla="*/ 448 h 89"/>
                  <a:gd name="T92" fmla="*/ 2624 w 56"/>
                  <a:gd name="T93" fmla="*/ 640 h 89"/>
                  <a:gd name="T94" fmla="*/ 2752 w 56"/>
                  <a:gd name="T95" fmla="*/ 896 h 89"/>
                  <a:gd name="T96" fmla="*/ 3264 w 56"/>
                  <a:gd name="T97" fmla="*/ 576 h 89"/>
                  <a:gd name="T98" fmla="*/ 2048 w 56"/>
                  <a:gd name="T99" fmla="*/ 576 h 89"/>
                  <a:gd name="T100" fmla="*/ 1856 w 56"/>
                  <a:gd name="T101" fmla="*/ 704 h 89"/>
                  <a:gd name="T102" fmla="*/ 1472 w 56"/>
                  <a:gd name="T103" fmla="*/ 896 h 89"/>
                  <a:gd name="T104" fmla="*/ 2176 w 56"/>
                  <a:gd name="T105" fmla="*/ 512 h 89"/>
                  <a:gd name="T106" fmla="*/ 2176 w 56"/>
                  <a:gd name="T107" fmla="*/ 768 h 89"/>
                  <a:gd name="T108" fmla="*/ 576 w 56"/>
                  <a:gd name="T109" fmla="*/ 2752 h 89"/>
                  <a:gd name="T110" fmla="*/ 768 w 56"/>
                  <a:gd name="T111" fmla="*/ 2688 h 89"/>
                  <a:gd name="T112" fmla="*/ 704 w 56"/>
                  <a:gd name="T113" fmla="*/ 2816 h 89"/>
                  <a:gd name="T114" fmla="*/ 896 w 56"/>
                  <a:gd name="T115" fmla="*/ 2816 h 89"/>
                  <a:gd name="T116" fmla="*/ 1280 w 56"/>
                  <a:gd name="T117" fmla="*/ 2816 h 89"/>
                  <a:gd name="T118" fmla="*/ 1280 w 56"/>
                  <a:gd name="T119" fmla="*/ 3072 h 89"/>
                  <a:gd name="T120" fmla="*/ 1152 w 56"/>
                  <a:gd name="T121" fmla="*/ 3136 h 89"/>
                  <a:gd name="T122" fmla="*/ 704 w 56"/>
                  <a:gd name="T123" fmla="*/ 3136 h 89"/>
                  <a:gd name="T124" fmla="*/ 576 w 56"/>
                  <a:gd name="T125" fmla="*/ 2880 h 8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6"/>
                  <a:gd name="T190" fmla="*/ 0 h 89"/>
                  <a:gd name="T191" fmla="*/ 56 w 56"/>
                  <a:gd name="T192" fmla="*/ 89 h 8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6" h="89"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5" y="7"/>
                      <a:pt x="55" y="6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5" y="3"/>
                    </a:cubicBezTo>
                    <a:cubicBezTo>
                      <a:pt x="55" y="2"/>
                      <a:pt x="55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3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3" y="1"/>
                      <a:pt x="53" y="1"/>
                    </a:cubicBezTo>
                    <a:cubicBezTo>
                      <a:pt x="53" y="1"/>
                      <a:pt x="52" y="1"/>
                      <a:pt x="52" y="1"/>
                    </a:cubicBezTo>
                    <a:cubicBezTo>
                      <a:pt x="51" y="1"/>
                      <a:pt x="50" y="1"/>
                      <a:pt x="50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7" y="1"/>
                      <a:pt x="47" y="1"/>
                    </a:cubicBezTo>
                    <a:cubicBezTo>
                      <a:pt x="47" y="1"/>
                      <a:pt x="46" y="1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5" y="2"/>
                      <a:pt x="4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2"/>
                      <a:pt x="45" y="1"/>
                      <a:pt x="45" y="1"/>
                    </a:cubicBezTo>
                    <a:cubicBezTo>
                      <a:pt x="45" y="1"/>
                      <a:pt x="45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1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3"/>
                      <a:pt x="39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6" y="3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4" y="3"/>
                      <a:pt x="34" y="3"/>
                    </a:cubicBezTo>
                    <a:cubicBezTo>
                      <a:pt x="34" y="3"/>
                      <a:pt x="35" y="3"/>
                      <a:pt x="35" y="3"/>
                    </a:cubicBezTo>
                    <a:cubicBezTo>
                      <a:pt x="35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5"/>
                      <a:pt x="25" y="5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8" y="6"/>
                      <a:pt x="16" y="8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2" y="13"/>
                    </a:cubicBezTo>
                    <a:cubicBezTo>
                      <a:pt x="12" y="13"/>
                      <a:pt x="12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5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4" y="23"/>
                      <a:pt x="2" y="29"/>
                      <a:pt x="1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2"/>
                      <a:pt x="1" y="43"/>
                      <a:pt x="1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2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6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6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4"/>
                      <a:pt x="11" y="55"/>
                      <a:pt x="11" y="56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0" y="61"/>
                      <a:pt x="10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5" y="67"/>
                      <a:pt x="17" y="69"/>
                      <a:pt x="17" y="70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20" y="71"/>
                    </a:cubicBezTo>
                    <a:cubicBezTo>
                      <a:pt x="20" y="71"/>
                      <a:pt x="20" y="71"/>
                      <a:pt x="21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3"/>
                      <a:pt x="23" y="75"/>
                      <a:pt x="24" y="76"/>
                    </a:cubicBezTo>
                    <a:cubicBezTo>
                      <a:pt x="26" y="79"/>
                      <a:pt x="27" y="80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4"/>
                      <a:pt x="32" y="84"/>
                      <a:pt x="32" y="84"/>
                    </a:cubicBezTo>
                    <a:cubicBezTo>
                      <a:pt x="32" y="84"/>
                      <a:pt x="32" y="85"/>
                      <a:pt x="32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5" y="86"/>
                      <a:pt x="35" y="86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7" y="87"/>
                      <a:pt x="37" y="87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9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87"/>
                      <a:pt x="40" y="87"/>
                      <a:pt x="40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8" y="87"/>
                      <a:pt x="38" y="87"/>
                      <a:pt x="38" y="87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7" y="85"/>
                      <a:pt x="37" y="85"/>
                      <a:pt x="36" y="85"/>
                    </a:cubicBezTo>
                    <a:cubicBezTo>
                      <a:pt x="36" y="85"/>
                      <a:pt x="36" y="84"/>
                      <a:pt x="35" y="84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6" y="83"/>
                      <a:pt x="36" y="83"/>
                      <a:pt x="36" y="83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5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6" y="78"/>
                      <a:pt x="37" y="78"/>
                      <a:pt x="36" y="78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7" y="75"/>
                      <a:pt x="38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2"/>
                      <a:pt x="39" y="71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39" y="61"/>
                      <a:pt x="38" y="60"/>
                      <a:pt x="37" y="60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58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1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3" y="52"/>
                      <a:pt x="23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49"/>
                      <a:pt x="23" y="49"/>
                      <a:pt x="23" y="49"/>
                    </a:cubicBezTo>
                    <a:cubicBezTo>
                      <a:pt x="23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8"/>
                      <a:pt x="22" y="48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5"/>
                      <a:pt x="22" y="45"/>
                      <a:pt x="22" y="44"/>
                    </a:cubicBezTo>
                    <a:cubicBezTo>
                      <a:pt x="22" y="44"/>
                      <a:pt x="22" y="44"/>
                      <a:pt x="21" y="44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0" y="43"/>
                    </a:cubicBezTo>
                    <a:cubicBezTo>
                      <a:pt x="20" y="42"/>
                      <a:pt x="20" y="42"/>
                      <a:pt x="19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9" y="42"/>
                      <a:pt x="18" y="42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2"/>
                      <a:pt x="17" y="42"/>
                      <a:pt x="1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5" y="41"/>
                      <a:pt x="15" y="41"/>
                    </a:cubicBezTo>
                    <a:cubicBezTo>
                      <a:pt x="15" y="40"/>
                      <a:pt x="15" y="40"/>
                      <a:pt x="14" y="40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3" y="39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2" y="40"/>
                      <a:pt x="12" y="39"/>
                    </a:cubicBezTo>
                    <a:cubicBezTo>
                      <a:pt x="11" y="39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9" y="38"/>
                      <a:pt x="9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6" y="34"/>
                      <a:pt x="6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9" y="34"/>
                      <a:pt x="9" y="34"/>
                      <a:pt x="9" y="33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4"/>
                      <a:pt x="12" y="34"/>
                      <a:pt x="12" y="33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6" y="30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4" y="24"/>
                      <a:pt x="24" y="24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6" y="24"/>
                      <a:pt x="27" y="23"/>
                      <a:pt x="28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23"/>
                      <a:pt x="29" y="23"/>
                      <a:pt x="29" y="23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29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20"/>
                      <a:pt x="29" y="20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0" y="19"/>
                      <a:pt x="30" y="19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1"/>
                    </a:cubicBezTo>
                    <a:cubicBezTo>
                      <a:pt x="30" y="21"/>
                      <a:pt x="30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1"/>
                      <a:pt x="33" y="21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4" y="22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4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19"/>
                      <a:pt x="35" y="19"/>
                    </a:cubicBezTo>
                    <a:cubicBezTo>
                      <a:pt x="35" y="19"/>
                      <a:pt x="34" y="19"/>
                      <a:pt x="34" y="19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3"/>
                      <a:pt x="34" y="13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6" y="11"/>
                      <a:pt x="36" y="11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8" y="8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9" y="7"/>
                      <a:pt x="39" y="7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8" y="6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5"/>
                      <a:pt x="39" y="5"/>
                      <a:pt x="39" y="4"/>
                    </a:cubicBezTo>
                    <a:cubicBezTo>
                      <a:pt x="39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4"/>
                      <a:pt x="43" y="14"/>
                      <a:pt x="43" y="14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5" y="12"/>
                      <a:pt x="46" y="11"/>
                      <a:pt x="46" y="11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9" y="10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2" y="9"/>
                      <a:pt x="53" y="9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lose/>
                    <a:moveTo>
                      <a:pt x="31" y="10"/>
                    </a:move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lose/>
                    <a:moveTo>
                      <a:pt x="27" y="11"/>
                    </a:move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5" y="11"/>
                      <a:pt x="25" y="11"/>
                      <a:pt x="26" y="11"/>
                    </a:cubicBezTo>
                    <a:lnTo>
                      <a:pt x="27" y="11"/>
                    </a:lnTo>
                    <a:close/>
                    <a:moveTo>
                      <a:pt x="32" y="9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3" y="8"/>
                      <a:pt x="33" y="8"/>
                    </a:cubicBezTo>
                    <a:cubicBezTo>
                      <a:pt x="33" y="9"/>
                      <a:pt x="33" y="9"/>
                      <a:pt x="33" y="9"/>
                    </a:cubicBezTo>
                    <a:lnTo>
                      <a:pt x="32" y="9"/>
                    </a:lnTo>
                    <a:close/>
                    <a:moveTo>
                      <a:pt x="33" y="12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1"/>
                      <a:pt x="32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2" y="11"/>
                      <a:pt x="32" y="11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lnTo>
                      <a:pt x="33" y="12"/>
                    </a:lnTo>
                    <a:close/>
                    <a:moveTo>
                      <a:pt x="8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2"/>
                      <a:pt x="8" y="42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0" y="43"/>
                      <a:pt x="10" y="42"/>
                      <a:pt x="10" y="42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3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0" y="42"/>
                    </a:cubicBezTo>
                    <a:cubicBezTo>
                      <a:pt x="10" y="42"/>
                      <a:pt x="10" y="42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4"/>
                    </a:cubicBezTo>
                    <a:cubicBezTo>
                      <a:pt x="10" y="44"/>
                      <a:pt x="10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3" y="43"/>
                      <a:pt x="13" y="43"/>
                      <a:pt x="14" y="43"/>
                    </a:cubicBezTo>
                    <a:cubicBezTo>
                      <a:pt x="14" y="43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4"/>
                      <a:pt x="16" y="43"/>
                      <a:pt x="16" y="43"/>
                    </a:cubicBezTo>
                    <a:cubicBezTo>
                      <a:pt x="16" y="44"/>
                      <a:pt x="17" y="44"/>
                      <a:pt x="17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20" y="45"/>
                      <a:pt x="20" y="45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50"/>
                      <a:pt x="21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7"/>
                      <a:pt x="15" y="47"/>
                      <a:pt x="15" y="47"/>
                    </a:cubicBezTo>
                    <a:cubicBezTo>
                      <a:pt x="15" y="47"/>
                      <a:pt x="15" y="47"/>
                      <a:pt x="15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7"/>
                      <a:pt x="14" y="47"/>
                      <a:pt x="13" y="48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9"/>
                      <a:pt x="12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8" y="45"/>
                      <a:pt x="8" y="45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3"/>
                      <a:pt x="6" y="43"/>
                      <a:pt x="6" y="43"/>
                    </a:cubicBezTo>
                    <a:lnTo>
                      <a:pt x="8" y="4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75" name="Freeform 113"/>
              <p:cNvSpPr>
                <a:spLocks/>
              </p:cNvSpPr>
              <p:nvPr/>
            </p:nvSpPr>
            <p:spPr bwMode="auto">
              <a:xfrm>
                <a:off x="-452" y="1673"/>
                <a:ext cx="10" cy="6"/>
              </a:xfrm>
              <a:custGeom>
                <a:avLst/>
                <a:gdLst>
                  <a:gd name="T0" fmla="*/ 192 w 5"/>
                  <a:gd name="T1" fmla="*/ 192 h 3"/>
                  <a:gd name="T2" fmla="*/ 192 w 5"/>
                  <a:gd name="T3" fmla="*/ 192 h 3"/>
                  <a:gd name="T4" fmla="*/ 320 w 5"/>
                  <a:gd name="T5" fmla="*/ 128 h 3"/>
                  <a:gd name="T6" fmla="*/ 320 w 5"/>
                  <a:gd name="T7" fmla="*/ 128 h 3"/>
                  <a:gd name="T8" fmla="*/ 320 w 5"/>
                  <a:gd name="T9" fmla="*/ 64 h 3"/>
                  <a:gd name="T10" fmla="*/ 320 w 5"/>
                  <a:gd name="T11" fmla="*/ 64 h 3"/>
                  <a:gd name="T12" fmla="*/ 320 w 5"/>
                  <a:gd name="T13" fmla="*/ 64 h 3"/>
                  <a:gd name="T14" fmla="*/ 256 w 5"/>
                  <a:gd name="T15" fmla="*/ 0 h 3"/>
                  <a:gd name="T16" fmla="*/ 256 w 5"/>
                  <a:gd name="T17" fmla="*/ 0 h 3"/>
                  <a:gd name="T18" fmla="*/ 128 w 5"/>
                  <a:gd name="T19" fmla="*/ 0 h 3"/>
                  <a:gd name="T20" fmla="*/ 128 w 5"/>
                  <a:gd name="T21" fmla="*/ 0 h 3"/>
                  <a:gd name="T22" fmla="*/ 128 w 5"/>
                  <a:gd name="T23" fmla="*/ 0 h 3"/>
                  <a:gd name="T24" fmla="*/ 0 w 5"/>
                  <a:gd name="T25" fmla="*/ 0 h 3"/>
                  <a:gd name="T26" fmla="*/ 0 w 5"/>
                  <a:gd name="T27" fmla="*/ 64 h 3"/>
                  <a:gd name="T28" fmla="*/ 0 w 5"/>
                  <a:gd name="T29" fmla="*/ 64 h 3"/>
                  <a:gd name="T30" fmla="*/ 64 w 5"/>
                  <a:gd name="T31" fmla="*/ 64 h 3"/>
                  <a:gd name="T32" fmla="*/ 64 w 5"/>
                  <a:gd name="T33" fmla="*/ 128 h 3"/>
                  <a:gd name="T34" fmla="*/ 64 w 5"/>
                  <a:gd name="T35" fmla="*/ 128 h 3"/>
                  <a:gd name="T36" fmla="*/ 192 w 5"/>
                  <a:gd name="T37" fmla="*/ 192 h 3"/>
                  <a:gd name="T38" fmla="*/ 192 w 5"/>
                  <a:gd name="T39" fmla="*/ 192 h 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"/>
                  <a:gd name="T61" fmla="*/ 0 h 3"/>
                  <a:gd name="T62" fmla="*/ 5 w 5"/>
                  <a:gd name="T63" fmla="*/ 3 h 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76" name="Freeform 114"/>
              <p:cNvSpPr>
                <a:spLocks noEditPoints="1"/>
              </p:cNvSpPr>
              <p:nvPr/>
            </p:nvSpPr>
            <p:spPr bwMode="auto">
              <a:xfrm>
                <a:off x="-564" y="1641"/>
                <a:ext cx="204" cy="204"/>
              </a:xfrm>
              <a:custGeom>
                <a:avLst/>
                <a:gdLst>
                  <a:gd name="T0" fmla="*/ 3264 w 102"/>
                  <a:gd name="T1" fmla="*/ 6528 h 102"/>
                  <a:gd name="T2" fmla="*/ 0 w 102"/>
                  <a:gd name="T3" fmla="*/ 3264 h 102"/>
                  <a:gd name="T4" fmla="*/ 3264 w 102"/>
                  <a:gd name="T5" fmla="*/ 0 h 102"/>
                  <a:gd name="T6" fmla="*/ 6528 w 102"/>
                  <a:gd name="T7" fmla="*/ 3264 h 102"/>
                  <a:gd name="T8" fmla="*/ 3264 w 102"/>
                  <a:gd name="T9" fmla="*/ 6528 h 102"/>
                  <a:gd name="T10" fmla="*/ 3264 w 102"/>
                  <a:gd name="T11" fmla="*/ 384 h 102"/>
                  <a:gd name="T12" fmla="*/ 384 w 102"/>
                  <a:gd name="T13" fmla="*/ 3264 h 102"/>
                  <a:gd name="T14" fmla="*/ 3264 w 102"/>
                  <a:gd name="T15" fmla="*/ 6144 h 102"/>
                  <a:gd name="T16" fmla="*/ 6144 w 102"/>
                  <a:gd name="T17" fmla="*/ 3264 h 102"/>
                  <a:gd name="T18" fmla="*/ 3264 w 102"/>
                  <a:gd name="T19" fmla="*/ 384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3"/>
                      <a:pt x="23" y="0"/>
                      <a:pt x="51" y="0"/>
                    </a:cubicBezTo>
                    <a:cubicBezTo>
                      <a:pt x="79" y="0"/>
                      <a:pt x="102" y="23"/>
                      <a:pt x="102" y="51"/>
                    </a:cubicBezTo>
                    <a:cubicBezTo>
                      <a:pt x="102" y="79"/>
                      <a:pt x="79" y="102"/>
                      <a:pt x="51" y="102"/>
                    </a:cubicBezTo>
                    <a:close/>
                    <a:moveTo>
                      <a:pt x="51" y="6"/>
                    </a:moveTo>
                    <a:cubicBezTo>
                      <a:pt x="26" y="6"/>
                      <a:pt x="6" y="26"/>
                      <a:pt x="6" y="51"/>
                    </a:cubicBezTo>
                    <a:cubicBezTo>
                      <a:pt x="6" y="76"/>
                      <a:pt x="26" y="96"/>
                      <a:pt x="51" y="96"/>
                    </a:cubicBezTo>
                    <a:cubicBezTo>
                      <a:pt x="76" y="96"/>
                      <a:pt x="96" y="76"/>
                      <a:pt x="96" y="51"/>
                    </a:cubicBezTo>
                    <a:cubicBezTo>
                      <a:pt x="96" y="26"/>
                      <a:pt x="76" y="6"/>
                      <a:pt x="51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135438" y="1423368"/>
            <a:ext cx="665162" cy="666750"/>
            <a:chOff x="3373295" y="1997282"/>
            <a:chExt cx="665908" cy="665908"/>
          </a:xfrm>
        </p:grpSpPr>
        <p:sp>
          <p:nvSpPr>
            <p:cNvPr id="18" name="椭圆 17"/>
            <p:cNvSpPr/>
            <p:nvPr/>
          </p:nvSpPr>
          <p:spPr>
            <a:xfrm>
              <a:off x="3373295" y="1997282"/>
              <a:ext cx="665908" cy="665908"/>
            </a:xfrm>
            <a:prstGeom prst="ellipse">
              <a:avLst/>
            </a:prstGeom>
            <a:solidFill>
              <a:srgbClr val="203864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23566" name="Group 56"/>
            <p:cNvGrpSpPr>
              <a:grpSpLocks/>
            </p:cNvGrpSpPr>
            <p:nvPr/>
          </p:nvGrpSpPr>
          <p:grpSpPr bwMode="auto">
            <a:xfrm>
              <a:off x="3538874" y="2169832"/>
              <a:ext cx="334750" cy="321360"/>
              <a:chOff x="3672" y="3174"/>
              <a:chExt cx="208" cy="200"/>
            </a:xfrm>
          </p:grpSpPr>
          <p:sp>
            <p:nvSpPr>
              <p:cNvPr id="23567" name="Freeform 12"/>
              <p:cNvSpPr>
                <a:spLocks/>
              </p:cNvSpPr>
              <p:nvPr/>
            </p:nvSpPr>
            <p:spPr bwMode="auto">
              <a:xfrm>
                <a:off x="3712" y="3358"/>
                <a:ext cx="128" cy="16"/>
              </a:xfrm>
              <a:custGeom>
                <a:avLst/>
                <a:gdLst>
                  <a:gd name="T0" fmla="*/ 4096 w 64"/>
                  <a:gd name="T1" fmla="*/ 512 h 8"/>
                  <a:gd name="T2" fmla="*/ 0 w 64"/>
                  <a:gd name="T3" fmla="*/ 512 h 8"/>
                  <a:gd name="T4" fmla="*/ 0 w 64"/>
                  <a:gd name="T5" fmla="*/ 256 h 8"/>
                  <a:gd name="T6" fmla="*/ 256 w 64"/>
                  <a:gd name="T7" fmla="*/ 0 h 8"/>
                  <a:gd name="T8" fmla="*/ 3840 w 64"/>
                  <a:gd name="T9" fmla="*/ 0 h 8"/>
                  <a:gd name="T10" fmla="*/ 4096 w 64"/>
                  <a:gd name="T11" fmla="*/ 256 h 8"/>
                  <a:gd name="T12" fmla="*/ 4096 w 64"/>
                  <a:gd name="T13" fmla="*/ 5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8"/>
                  <a:gd name="T23" fmla="*/ 64 w 64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8">
                    <a:moveTo>
                      <a:pt x="64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2" y="0"/>
                      <a:pt x="4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2" y="0"/>
                      <a:pt x="64" y="2"/>
                      <a:pt x="64" y="4"/>
                    </a:cubicBezTo>
                    <a:lnTo>
                      <a:pt x="64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23568" name="Freeform 13"/>
              <p:cNvSpPr>
                <a:spLocks noEditPoints="1"/>
              </p:cNvSpPr>
              <p:nvPr/>
            </p:nvSpPr>
            <p:spPr bwMode="auto">
              <a:xfrm>
                <a:off x="3672" y="3174"/>
                <a:ext cx="208" cy="176"/>
              </a:xfrm>
              <a:custGeom>
                <a:avLst/>
                <a:gdLst>
                  <a:gd name="T0" fmla="*/ 5888 w 104"/>
                  <a:gd name="T1" fmla="*/ 0 h 88"/>
                  <a:gd name="T2" fmla="*/ 768 w 104"/>
                  <a:gd name="T3" fmla="*/ 0 h 88"/>
                  <a:gd name="T4" fmla="*/ 0 w 104"/>
                  <a:gd name="T5" fmla="*/ 768 h 88"/>
                  <a:gd name="T6" fmla="*/ 0 w 104"/>
                  <a:gd name="T7" fmla="*/ 4352 h 88"/>
                  <a:gd name="T8" fmla="*/ 768 w 104"/>
                  <a:gd name="T9" fmla="*/ 5120 h 88"/>
                  <a:gd name="T10" fmla="*/ 2560 w 104"/>
                  <a:gd name="T11" fmla="*/ 5120 h 88"/>
                  <a:gd name="T12" fmla="*/ 2560 w 104"/>
                  <a:gd name="T13" fmla="*/ 5376 h 88"/>
                  <a:gd name="T14" fmla="*/ 2816 w 104"/>
                  <a:gd name="T15" fmla="*/ 5632 h 88"/>
                  <a:gd name="T16" fmla="*/ 3840 w 104"/>
                  <a:gd name="T17" fmla="*/ 5632 h 88"/>
                  <a:gd name="T18" fmla="*/ 4096 w 104"/>
                  <a:gd name="T19" fmla="*/ 5376 h 88"/>
                  <a:gd name="T20" fmla="*/ 4096 w 104"/>
                  <a:gd name="T21" fmla="*/ 5120 h 88"/>
                  <a:gd name="T22" fmla="*/ 5888 w 104"/>
                  <a:gd name="T23" fmla="*/ 5120 h 88"/>
                  <a:gd name="T24" fmla="*/ 6656 w 104"/>
                  <a:gd name="T25" fmla="*/ 4352 h 88"/>
                  <a:gd name="T26" fmla="*/ 6656 w 104"/>
                  <a:gd name="T27" fmla="*/ 768 h 88"/>
                  <a:gd name="T28" fmla="*/ 5888 w 104"/>
                  <a:gd name="T29" fmla="*/ 0 h 88"/>
                  <a:gd name="T30" fmla="*/ 512 w 104"/>
                  <a:gd name="T31" fmla="*/ 3840 h 88"/>
                  <a:gd name="T32" fmla="*/ 512 w 104"/>
                  <a:gd name="T33" fmla="*/ 768 h 88"/>
                  <a:gd name="T34" fmla="*/ 768 w 104"/>
                  <a:gd name="T35" fmla="*/ 512 h 88"/>
                  <a:gd name="T36" fmla="*/ 5888 w 104"/>
                  <a:gd name="T37" fmla="*/ 512 h 88"/>
                  <a:gd name="T38" fmla="*/ 6144 w 104"/>
                  <a:gd name="T39" fmla="*/ 768 h 88"/>
                  <a:gd name="T40" fmla="*/ 6144 w 104"/>
                  <a:gd name="T41" fmla="*/ 3840 h 88"/>
                  <a:gd name="T42" fmla="*/ 5888 w 104"/>
                  <a:gd name="T43" fmla="*/ 4096 h 88"/>
                  <a:gd name="T44" fmla="*/ 768 w 104"/>
                  <a:gd name="T45" fmla="*/ 4096 h 88"/>
                  <a:gd name="T46" fmla="*/ 512 w 104"/>
                  <a:gd name="T47" fmla="*/ 3840 h 88"/>
                  <a:gd name="T48" fmla="*/ 5952 w 104"/>
                  <a:gd name="T49" fmla="*/ 4800 h 88"/>
                  <a:gd name="T50" fmla="*/ 5760 w 104"/>
                  <a:gd name="T51" fmla="*/ 4608 h 88"/>
                  <a:gd name="T52" fmla="*/ 5952 w 104"/>
                  <a:gd name="T53" fmla="*/ 4416 h 88"/>
                  <a:gd name="T54" fmla="*/ 6144 w 104"/>
                  <a:gd name="T55" fmla="*/ 4608 h 88"/>
                  <a:gd name="T56" fmla="*/ 5952 w 104"/>
                  <a:gd name="T57" fmla="*/ 4800 h 8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04"/>
                  <a:gd name="T88" fmla="*/ 0 h 88"/>
                  <a:gd name="T89" fmla="*/ 104 w 104"/>
                  <a:gd name="T90" fmla="*/ 88 h 8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04" h="88">
                    <a:moveTo>
                      <a:pt x="9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5"/>
                      <a:pt x="5" y="80"/>
                      <a:pt x="12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6"/>
                      <a:pt x="42" y="88"/>
                      <a:pt x="44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2" y="88"/>
                      <a:pt x="64" y="86"/>
                      <a:pt x="64" y="84"/>
                    </a:cubicBezTo>
                    <a:cubicBezTo>
                      <a:pt x="64" y="83"/>
                      <a:pt x="64" y="82"/>
                      <a:pt x="64" y="80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99" y="80"/>
                      <a:pt x="104" y="75"/>
                      <a:pt x="104" y="68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5"/>
                      <a:pt x="99" y="0"/>
                      <a:pt x="92" y="0"/>
                    </a:cubicBezTo>
                    <a:close/>
                    <a:moveTo>
                      <a:pt x="8" y="60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4" y="8"/>
                      <a:pt x="96" y="10"/>
                      <a:pt x="96" y="12"/>
                    </a:cubicBezTo>
                    <a:cubicBezTo>
                      <a:pt x="96" y="60"/>
                      <a:pt x="96" y="60"/>
                      <a:pt x="96" y="60"/>
                    </a:cubicBezTo>
                    <a:cubicBezTo>
                      <a:pt x="96" y="62"/>
                      <a:pt x="94" y="64"/>
                      <a:pt x="9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0" y="64"/>
                      <a:pt x="8" y="62"/>
                      <a:pt x="8" y="60"/>
                    </a:cubicBezTo>
                    <a:close/>
                    <a:moveTo>
                      <a:pt x="93" y="75"/>
                    </a:moveTo>
                    <a:cubicBezTo>
                      <a:pt x="92" y="75"/>
                      <a:pt x="90" y="74"/>
                      <a:pt x="90" y="72"/>
                    </a:cubicBezTo>
                    <a:cubicBezTo>
                      <a:pt x="90" y="70"/>
                      <a:pt x="92" y="69"/>
                      <a:pt x="93" y="69"/>
                    </a:cubicBezTo>
                    <a:cubicBezTo>
                      <a:pt x="95" y="69"/>
                      <a:pt x="96" y="70"/>
                      <a:pt x="96" y="72"/>
                    </a:cubicBezTo>
                    <a:cubicBezTo>
                      <a:pt x="96" y="74"/>
                      <a:pt x="95" y="75"/>
                      <a:pt x="93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cxnSp>
        <p:nvCxnSpPr>
          <p:cNvPr id="38" name="直接连接符 37"/>
          <p:cNvCxnSpPr>
            <a:cxnSpLocks/>
          </p:cNvCxnSpPr>
          <p:nvPr/>
        </p:nvCxnSpPr>
        <p:spPr>
          <a:xfrm flipV="1">
            <a:off x="7943850" y="-723900"/>
            <a:ext cx="0" cy="2152651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17020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3429000"/>
            <a:ext cx="9144000" cy="18288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831850" y="3562350"/>
            <a:ext cx="7950200" cy="1000125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汉仪细等线简" panose="02010609000101010101" pitchFamily="49" charset="-122"/>
                <a:ea typeface="汉仪细等线简" panose="02010609000101010101" pitchFamily="49" charset="-122"/>
              </a:rPr>
              <a:t>请在此添加第三节标题</a:t>
            </a: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984250" y="4641056"/>
            <a:ext cx="10515600" cy="1500187"/>
          </a:xfrm>
        </p:spPr>
        <p:txBody>
          <a:bodyPr/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请输入第三节的小标题</a:t>
            </a:r>
          </a:p>
        </p:txBody>
      </p:sp>
    </p:spTree>
    <p:extLst>
      <p:ext uri="{BB962C8B-B14F-4D97-AF65-F5344CB8AC3E}">
        <p14:creationId xmlns:p14="http://schemas.microsoft.com/office/powerpoint/2010/main" val="65034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000">
        <p14:reveal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218" grpId="0"/>
      <p:bldP spid="921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371600" y="3427943"/>
            <a:ext cx="958851" cy="624416"/>
          </a:xfrm>
          <a:prstGeom prst="rect">
            <a:avLst/>
          </a:prstGeom>
          <a:solidFill>
            <a:srgbClr val="2F5597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2275418" y="2850093"/>
            <a:ext cx="958849" cy="622300"/>
          </a:xfrm>
          <a:prstGeom prst="rect">
            <a:avLst/>
          </a:prstGeom>
          <a:solidFill>
            <a:srgbClr val="2F5597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3905252" y="3427943"/>
            <a:ext cx="958849" cy="624416"/>
          </a:xfrm>
          <a:prstGeom prst="rect">
            <a:avLst/>
          </a:prstGeom>
          <a:solidFill>
            <a:srgbClr val="2F5597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4811185" y="2850093"/>
            <a:ext cx="958849" cy="622300"/>
          </a:xfrm>
          <a:prstGeom prst="rect">
            <a:avLst/>
          </a:prstGeom>
          <a:solidFill>
            <a:srgbClr val="2F5597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6443133" y="3427943"/>
            <a:ext cx="958851" cy="624416"/>
          </a:xfrm>
          <a:prstGeom prst="rect">
            <a:avLst/>
          </a:prstGeom>
          <a:solidFill>
            <a:srgbClr val="2F5597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7346952" y="2850093"/>
            <a:ext cx="958849" cy="622300"/>
          </a:xfrm>
          <a:prstGeom prst="rect">
            <a:avLst/>
          </a:prstGeom>
          <a:solidFill>
            <a:srgbClr val="2F5597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8934452" y="3427943"/>
            <a:ext cx="958849" cy="624416"/>
          </a:xfrm>
          <a:prstGeom prst="rect">
            <a:avLst/>
          </a:prstGeom>
          <a:solidFill>
            <a:srgbClr val="2F5597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9840385" y="2850093"/>
            <a:ext cx="958849" cy="622300"/>
          </a:xfrm>
          <a:prstGeom prst="rect">
            <a:avLst/>
          </a:prstGeom>
          <a:solidFill>
            <a:srgbClr val="2F5597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0734" name="Freeform 14"/>
          <p:cNvSpPr>
            <a:spLocks/>
          </p:cNvSpPr>
          <p:nvPr/>
        </p:nvSpPr>
        <p:spPr bwMode="auto">
          <a:xfrm>
            <a:off x="0" y="3140076"/>
            <a:ext cx="11717867" cy="685800"/>
          </a:xfrm>
          <a:custGeom>
            <a:avLst/>
            <a:gdLst>
              <a:gd name="T0" fmla="*/ 5518 w 5536"/>
              <a:gd name="T1" fmla="*/ 196 h 324"/>
              <a:gd name="T2" fmla="*/ 5518 w 5536"/>
              <a:gd name="T3" fmla="*/ 128 h 324"/>
              <a:gd name="T4" fmla="*/ 5408 w 5536"/>
              <a:gd name="T5" fmla="*/ 18 h 324"/>
              <a:gd name="T6" fmla="*/ 5374 w 5536"/>
              <a:gd name="T7" fmla="*/ 32 h 324"/>
              <a:gd name="T8" fmla="*/ 5374 w 5536"/>
              <a:gd name="T9" fmla="*/ 82 h 324"/>
              <a:gd name="T10" fmla="*/ 5326 w 5536"/>
              <a:gd name="T11" fmla="*/ 130 h 324"/>
              <a:gd name="T12" fmla="*/ 0 w 5536"/>
              <a:gd name="T13" fmla="*/ 130 h 324"/>
              <a:gd name="T14" fmla="*/ 1 w 5536"/>
              <a:gd name="T15" fmla="*/ 193 h 324"/>
              <a:gd name="T16" fmla="*/ 5326 w 5536"/>
              <a:gd name="T17" fmla="*/ 194 h 324"/>
              <a:gd name="T18" fmla="*/ 5374 w 5536"/>
              <a:gd name="T19" fmla="*/ 242 h 324"/>
              <a:gd name="T20" fmla="*/ 5374 w 5536"/>
              <a:gd name="T21" fmla="*/ 292 h 324"/>
              <a:gd name="T22" fmla="*/ 5408 w 5536"/>
              <a:gd name="T23" fmla="*/ 306 h 324"/>
              <a:gd name="T24" fmla="*/ 5518 w 5536"/>
              <a:gd name="T25" fmla="*/ 196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36" h="324">
                <a:moveTo>
                  <a:pt x="5518" y="196"/>
                </a:moveTo>
                <a:cubicBezTo>
                  <a:pt x="5536" y="176"/>
                  <a:pt x="5536" y="146"/>
                  <a:pt x="5518" y="128"/>
                </a:cubicBezTo>
                <a:cubicBezTo>
                  <a:pt x="5408" y="18"/>
                  <a:pt x="5408" y="18"/>
                  <a:pt x="5408" y="18"/>
                </a:cubicBezTo>
                <a:cubicBezTo>
                  <a:pt x="5390" y="0"/>
                  <a:pt x="5374" y="6"/>
                  <a:pt x="5374" y="32"/>
                </a:cubicBezTo>
                <a:cubicBezTo>
                  <a:pt x="5374" y="82"/>
                  <a:pt x="5374" y="82"/>
                  <a:pt x="5374" y="82"/>
                </a:cubicBezTo>
                <a:cubicBezTo>
                  <a:pt x="5374" y="108"/>
                  <a:pt x="5352" y="130"/>
                  <a:pt x="5326" y="130"/>
                </a:cubicBezTo>
                <a:cubicBezTo>
                  <a:pt x="1096" y="130"/>
                  <a:pt x="0" y="130"/>
                  <a:pt x="0" y="130"/>
                </a:cubicBezTo>
                <a:cubicBezTo>
                  <a:pt x="1" y="149"/>
                  <a:pt x="0" y="167"/>
                  <a:pt x="1" y="193"/>
                </a:cubicBezTo>
                <a:cubicBezTo>
                  <a:pt x="4231" y="193"/>
                  <a:pt x="5326" y="194"/>
                  <a:pt x="5326" y="194"/>
                </a:cubicBezTo>
                <a:cubicBezTo>
                  <a:pt x="5352" y="194"/>
                  <a:pt x="5374" y="214"/>
                  <a:pt x="5374" y="242"/>
                </a:cubicBezTo>
                <a:cubicBezTo>
                  <a:pt x="5374" y="292"/>
                  <a:pt x="5374" y="292"/>
                  <a:pt x="5374" y="292"/>
                </a:cubicBezTo>
                <a:cubicBezTo>
                  <a:pt x="5374" y="318"/>
                  <a:pt x="5390" y="324"/>
                  <a:pt x="5408" y="306"/>
                </a:cubicBezTo>
                <a:lnTo>
                  <a:pt x="5518" y="19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934451" y="2850092"/>
            <a:ext cx="1864783" cy="1202267"/>
            <a:chOff x="6700838" y="2136775"/>
            <a:chExt cx="1398587" cy="901700"/>
          </a:xfrm>
        </p:grpSpPr>
        <p:sp>
          <p:nvSpPr>
            <p:cNvPr id="30738" name="Freeform 18"/>
            <p:cNvSpPr>
              <a:spLocks/>
            </p:cNvSpPr>
            <p:nvPr/>
          </p:nvSpPr>
          <p:spPr bwMode="auto">
            <a:xfrm>
              <a:off x="6700838" y="2136775"/>
              <a:ext cx="1398587" cy="901700"/>
            </a:xfrm>
            <a:custGeom>
              <a:avLst/>
              <a:gdLst>
                <a:gd name="T0" fmla="*/ 1039 w 1039"/>
                <a:gd name="T1" fmla="*/ 0 h 671"/>
                <a:gd name="T2" fmla="*/ 505 w 1039"/>
                <a:gd name="T3" fmla="*/ 0 h 671"/>
                <a:gd name="T4" fmla="*/ 0 w 1039"/>
                <a:gd name="T5" fmla="*/ 671 h 671"/>
                <a:gd name="T6" fmla="*/ 534 w 1039"/>
                <a:gd name="T7" fmla="*/ 671 h 671"/>
                <a:gd name="T8" fmla="*/ 1039 w 1039"/>
                <a:gd name="T9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9" h="671">
                  <a:moveTo>
                    <a:pt x="1039" y="0"/>
                  </a:moveTo>
                  <a:lnTo>
                    <a:pt x="505" y="0"/>
                  </a:lnTo>
                  <a:lnTo>
                    <a:pt x="0" y="671"/>
                  </a:lnTo>
                  <a:lnTo>
                    <a:pt x="534" y="671"/>
                  </a:lnTo>
                  <a:lnTo>
                    <a:pt x="1039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grpSp>
          <p:nvGrpSpPr>
            <p:cNvPr id="30739" name="Group 19"/>
            <p:cNvGrpSpPr>
              <a:grpSpLocks/>
            </p:cNvGrpSpPr>
            <p:nvPr/>
          </p:nvGrpSpPr>
          <p:grpSpPr bwMode="auto">
            <a:xfrm>
              <a:off x="7286625" y="2490788"/>
              <a:ext cx="241300" cy="217487"/>
              <a:chOff x="0" y="0"/>
              <a:chExt cx="152" cy="137"/>
            </a:xfrm>
          </p:grpSpPr>
          <p:sp>
            <p:nvSpPr>
              <p:cNvPr id="30740" name="Freeform 20"/>
              <p:cNvSpPr>
                <a:spLocks noEditPoints="1"/>
              </p:cNvSpPr>
              <p:nvPr/>
            </p:nvSpPr>
            <p:spPr bwMode="auto">
              <a:xfrm>
                <a:off x="0" y="0"/>
                <a:ext cx="109" cy="137"/>
              </a:xfrm>
              <a:custGeom>
                <a:avLst/>
                <a:gdLst>
                  <a:gd name="T0" fmla="*/ 53 w 55"/>
                  <a:gd name="T1" fmla="*/ 0 h 68"/>
                  <a:gd name="T2" fmla="*/ 3 w 55"/>
                  <a:gd name="T3" fmla="*/ 0 h 68"/>
                  <a:gd name="T4" fmla="*/ 0 w 55"/>
                  <a:gd name="T5" fmla="*/ 3 h 68"/>
                  <a:gd name="T6" fmla="*/ 0 w 55"/>
                  <a:gd name="T7" fmla="*/ 66 h 68"/>
                  <a:gd name="T8" fmla="*/ 3 w 55"/>
                  <a:gd name="T9" fmla="*/ 68 h 68"/>
                  <a:gd name="T10" fmla="*/ 53 w 55"/>
                  <a:gd name="T11" fmla="*/ 68 h 68"/>
                  <a:gd name="T12" fmla="*/ 53 w 55"/>
                  <a:gd name="T13" fmla="*/ 68 h 68"/>
                  <a:gd name="T14" fmla="*/ 55 w 55"/>
                  <a:gd name="T15" fmla="*/ 66 h 68"/>
                  <a:gd name="T16" fmla="*/ 55 w 55"/>
                  <a:gd name="T17" fmla="*/ 3 h 68"/>
                  <a:gd name="T18" fmla="*/ 53 w 55"/>
                  <a:gd name="T19" fmla="*/ 0 h 68"/>
                  <a:gd name="T20" fmla="*/ 34 w 55"/>
                  <a:gd name="T21" fmla="*/ 37 h 68"/>
                  <a:gd name="T22" fmla="*/ 28 w 55"/>
                  <a:gd name="T23" fmla="*/ 38 h 68"/>
                  <a:gd name="T24" fmla="*/ 25 w 55"/>
                  <a:gd name="T25" fmla="*/ 37 h 68"/>
                  <a:gd name="T26" fmla="*/ 11 w 55"/>
                  <a:gd name="T27" fmla="*/ 21 h 68"/>
                  <a:gd name="T28" fmla="*/ 15 w 55"/>
                  <a:gd name="T29" fmla="*/ 17 h 68"/>
                  <a:gd name="T30" fmla="*/ 18 w 55"/>
                  <a:gd name="T31" fmla="*/ 21 h 68"/>
                  <a:gd name="T32" fmla="*/ 28 w 55"/>
                  <a:gd name="T33" fmla="*/ 31 h 68"/>
                  <a:gd name="T34" fmla="*/ 28 w 55"/>
                  <a:gd name="T35" fmla="*/ 31 h 68"/>
                  <a:gd name="T36" fmla="*/ 34 w 55"/>
                  <a:gd name="T37" fmla="*/ 28 h 68"/>
                  <a:gd name="T38" fmla="*/ 38 w 55"/>
                  <a:gd name="T39" fmla="*/ 21 h 68"/>
                  <a:gd name="T40" fmla="*/ 41 w 55"/>
                  <a:gd name="T41" fmla="*/ 17 h 68"/>
                  <a:gd name="T42" fmla="*/ 45 w 55"/>
                  <a:gd name="T43" fmla="*/ 21 h 68"/>
                  <a:gd name="T44" fmla="*/ 34 w 55"/>
                  <a:gd name="T45" fmla="*/ 3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5" h="68">
                    <a:moveTo>
                      <a:pt x="5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1" y="68"/>
                      <a:pt x="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5" y="68"/>
                      <a:pt x="55" y="67"/>
                      <a:pt x="55" y="66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5" y="1"/>
                      <a:pt x="54" y="0"/>
                      <a:pt x="53" y="0"/>
                    </a:cubicBezTo>
                    <a:close/>
                    <a:moveTo>
                      <a:pt x="34" y="37"/>
                    </a:moveTo>
                    <a:cubicBezTo>
                      <a:pt x="32" y="37"/>
                      <a:pt x="30" y="38"/>
                      <a:pt x="28" y="38"/>
                    </a:cubicBezTo>
                    <a:cubicBezTo>
                      <a:pt x="27" y="38"/>
                      <a:pt x="26" y="38"/>
                      <a:pt x="25" y="37"/>
                    </a:cubicBezTo>
                    <a:cubicBezTo>
                      <a:pt x="17" y="36"/>
                      <a:pt x="11" y="29"/>
                      <a:pt x="11" y="21"/>
                    </a:cubicBezTo>
                    <a:cubicBezTo>
                      <a:pt x="11" y="19"/>
                      <a:pt x="13" y="17"/>
                      <a:pt x="15" y="17"/>
                    </a:cubicBezTo>
                    <a:cubicBezTo>
                      <a:pt x="16" y="17"/>
                      <a:pt x="18" y="19"/>
                      <a:pt x="18" y="21"/>
                    </a:cubicBezTo>
                    <a:cubicBezTo>
                      <a:pt x="18" y="26"/>
                      <a:pt x="22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31" y="31"/>
                      <a:pt x="33" y="30"/>
                      <a:pt x="34" y="28"/>
                    </a:cubicBezTo>
                    <a:cubicBezTo>
                      <a:pt x="36" y="26"/>
                      <a:pt x="38" y="24"/>
                      <a:pt x="38" y="21"/>
                    </a:cubicBezTo>
                    <a:cubicBezTo>
                      <a:pt x="38" y="19"/>
                      <a:pt x="39" y="17"/>
                      <a:pt x="41" y="17"/>
                    </a:cubicBezTo>
                    <a:cubicBezTo>
                      <a:pt x="43" y="17"/>
                      <a:pt x="45" y="19"/>
                      <a:pt x="45" y="21"/>
                    </a:cubicBezTo>
                    <a:cubicBezTo>
                      <a:pt x="45" y="28"/>
                      <a:pt x="40" y="34"/>
                      <a:pt x="34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endParaRPr>
              </a:p>
            </p:txBody>
          </p:sp>
          <p:sp>
            <p:nvSpPr>
              <p:cNvPr id="30741" name="Freeform 21"/>
              <p:cNvSpPr>
                <a:spLocks/>
              </p:cNvSpPr>
              <p:nvPr/>
            </p:nvSpPr>
            <p:spPr bwMode="auto">
              <a:xfrm>
                <a:off x="125" y="44"/>
                <a:ext cx="27" cy="93"/>
              </a:xfrm>
              <a:custGeom>
                <a:avLst/>
                <a:gdLst>
                  <a:gd name="T0" fmla="*/ 0 w 13"/>
                  <a:gd name="T1" fmla="*/ 3 h 46"/>
                  <a:gd name="T2" fmla="*/ 2 w 13"/>
                  <a:gd name="T3" fmla="*/ 0 h 46"/>
                  <a:gd name="T4" fmla="*/ 11 w 13"/>
                  <a:gd name="T5" fmla="*/ 0 h 46"/>
                  <a:gd name="T6" fmla="*/ 13 w 13"/>
                  <a:gd name="T7" fmla="*/ 3 h 46"/>
                  <a:gd name="T8" fmla="*/ 13 w 13"/>
                  <a:gd name="T9" fmla="*/ 44 h 46"/>
                  <a:gd name="T10" fmla="*/ 11 w 13"/>
                  <a:gd name="T11" fmla="*/ 46 h 46"/>
                  <a:gd name="T12" fmla="*/ 2 w 13"/>
                  <a:gd name="T13" fmla="*/ 46 h 46"/>
                  <a:gd name="T14" fmla="*/ 0 w 13"/>
                  <a:gd name="T15" fmla="*/ 44 h 46"/>
                  <a:gd name="T16" fmla="*/ 0 w 13"/>
                  <a:gd name="T17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46">
                    <a:moveTo>
                      <a:pt x="0" y="3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3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5"/>
                      <a:pt x="12" y="46"/>
                      <a:pt x="11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1" y="46"/>
                      <a:pt x="0" y="45"/>
                      <a:pt x="0" y="44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443133" y="2850092"/>
            <a:ext cx="1862667" cy="1202267"/>
            <a:chOff x="4832350" y="2136775"/>
            <a:chExt cx="1397000" cy="901700"/>
          </a:xfrm>
        </p:grpSpPr>
        <p:sp>
          <p:nvSpPr>
            <p:cNvPr id="30737" name="Freeform 17"/>
            <p:cNvSpPr>
              <a:spLocks/>
            </p:cNvSpPr>
            <p:nvPr/>
          </p:nvSpPr>
          <p:spPr bwMode="auto">
            <a:xfrm>
              <a:off x="4832350" y="2136775"/>
              <a:ext cx="1397000" cy="901700"/>
            </a:xfrm>
            <a:custGeom>
              <a:avLst/>
              <a:gdLst>
                <a:gd name="T0" fmla="*/ 1037 w 1037"/>
                <a:gd name="T1" fmla="*/ 0 h 671"/>
                <a:gd name="T2" fmla="*/ 503 w 1037"/>
                <a:gd name="T3" fmla="*/ 0 h 671"/>
                <a:gd name="T4" fmla="*/ 0 w 1037"/>
                <a:gd name="T5" fmla="*/ 671 h 671"/>
                <a:gd name="T6" fmla="*/ 534 w 1037"/>
                <a:gd name="T7" fmla="*/ 671 h 671"/>
                <a:gd name="T8" fmla="*/ 1037 w 1037"/>
                <a:gd name="T9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671">
                  <a:moveTo>
                    <a:pt x="1037" y="0"/>
                  </a:moveTo>
                  <a:lnTo>
                    <a:pt x="503" y="0"/>
                  </a:lnTo>
                  <a:lnTo>
                    <a:pt x="0" y="671"/>
                  </a:lnTo>
                  <a:lnTo>
                    <a:pt x="534" y="671"/>
                  </a:lnTo>
                  <a:lnTo>
                    <a:pt x="1037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0742" name="Freeform 22"/>
            <p:cNvSpPr>
              <a:spLocks noEditPoints="1"/>
            </p:cNvSpPr>
            <p:nvPr/>
          </p:nvSpPr>
          <p:spPr bwMode="auto">
            <a:xfrm>
              <a:off x="5418138" y="2479675"/>
              <a:ext cx="184150" cy="239713"/>
            </a:xfrm>
            <a:custGeom>
              <a:avLst/>
              <a:gdLst>
                <a:gd name="T0" fmla="*/ 56 w 58"/>
                <a:gd name="T1" fmla="*/ 30 h 76"/>
                <a:gd name="T2" fmla="*/ 46 w 58"/>
                <a:gd name="T3" fmla="*/ 30 h 76"/>
                <a:gd name="T4" fmla="*/ 46 w 58"/>
                <a:gd name="T5" fmla="*/ 17 h 76"/>
                <a:gd name="T6" fmla="*/ 29 w 58"/>
                <a:gd name="T7" fmla="*/ 0 h 76"/>
                <a:gd name="T8" fmla="*/ 12 w 58"/>
                <a:gd name="T9" fmla="*/ 17 h 76"/>
                <a:gd name="T10" fmla="*/ 12 w 58"/>
                <a:gd name="T11" fmla="*/ 30 h 76"/>
                <a:gd name="T12" fmla="*/ 2 w 58"/>
                <a:gd name="T13" fmla="*/ 30 h 76"/>
                <a:gd name="T14" fmla="*/ 0 w 58"/>
                <a:gd name="T15" fmla="*/ 32 h 76"/>
                <a:gd name="T16" fmla="*/ 0 w 58"/>
                <a:gd name="T17" fmla="*/ 74 h 76"/>
                <a:gd name="T18" fmla="*/ 2 w 58"/>
                <a:gd name="T19" fmla="*/ 76 h 76"/>
                <a:gd name="T20" fmla="*/ 56 w 58"/>
                <a:gd name="T21" fmla="*/ 76 h 76"/>
                <a:gd name="T22" fmla="*/ 58 w 58"/>
                <a:gd name="T23" fmla="*/ 74 h 76"/>
                <a:gd name="T24" fmla="*/ 58 w 58"/>
                <a:gd name="T25" fmla="*/ 32 h 76"/>
                <a:gd name="T26" fmla="*/ 56 w 58"/>
                <a:gd name="T27" fmla="*/ 30 h 76"/>
                <a:gd name="T28" fmla="*/ 33 w 58"/>
                <a:gd name="T29" fmla="*/ 56 h 76"/>
                <a:gd name="T30" fmla="*/ 32 w 58"/>
                <a:gd name="T31" fmla="*/ 56 h 76"/>
                <a:gd name="T32" fmla="*/ 32 w 58"/>
                <a:gd name="T33" fmla="*/ 59 h 76"/>
                <a:gd name="T34" fmla="*/ 27 w 58"/>
                <a:gd name="T35" fmla="*/ 59 h 76"/>
                <a:gd name="T36" fmla="*/ 27 w 58"/>
                <a:gd name="T37" fmla="*/ 56 h 76"/>
                <a:gd name="T38" fmla="*/ 25 w 58"/>
                <a:gd name="T39" fmla="*/ 56 h 76"/>
                <a:gd name="T40" fmla="*/ 25 w 58"/>
                <a:gd name="T41" fmla="*/ 48 h 76"/>
                <a:gd name="T42" fmla="*/ 33 w 58"/>
                <a:gd name="T43" fmla="*/ 48 h 76"/>
                <a:gd name="T44" fmla="*/ 33 w 58"/>
                <a:gd name="T45" fmla="*/ 56 h 76"/>
                <a:gd name="T46" fmla="*/ 37 w 58"/>
                <a:gd name="T47" fmla="*/ 30 h 76"/>
                <a:gd name="T48" fmla="*/ 21 w 58"/>
                <a:gd name="T49" fmla="*/ 30 h 76"/>
                <a:gd name="T50" fmla="*/ 21 w 58"/>
                <a:gd name="T51" fmla="*/ 17 h 76"/>
                <a:gd name="T52" fmla="*/ 29 w 58"/>
                <a:gd name="T53" fmla="*/ 9 h 76"/>
                <a:gd name="T54" fmla="*/ 37 w 58"/>
                <a:gd name="T55" fmla="*/ 17 h 76"/>
                <a:gd name="T56" fmla="*/ 37 w 58"/>
                <a:gd name="T57" fmla="*/ 3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" h="76">
                  <a:moveTo>
                    <a:pt x="56" y="3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8"/>
                    <a:pt x="38" y="0"/>
                    <a:pt x="29" y="0"/>
                  </a:cubicBezTo>
                  <a:cubicBezTo>
                    <a:pt x="20" y="0"/>
                    <a:pt x="12" y="8"/>
                    <a:pt x="12" y="17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5"/>
                    <a:pt x="1" y="76"/>
                    <a:pt x="2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7" y="76"/>
                    <a:pt x="58" y="75"/>
                    <a:pt x="58" y="74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1"/>
                    <a:pt x="57" y="30"/>
                    <a:pt x="56" y="30"/>
                  </a:cubicBezTo>
                  <a:close/>
                  <a:moveTo>
                    <a:pt x="33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33" y="48"/>
                    <a:pt x="33" y="48"/>
                    <a:pt x="33" y="48"/>
                  </a:cubicBezTo>
                  <a:lnTo>
                    <a:pt x="33" y="56"/>
                  </a:lnTo>
                  <a:close/>
                  <a:moveTo>
                    <a:pt x="37" y="30"/>
                  </a:moveTo>
                  <a:cubicBezTo>
                    <a:pt x="21" y="30"/>
                    <a:pt x="21" y="30"/>
                    <a:pt x="21" y="3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2"/>
                    <a:pt x="25" y="9"/>
                    <a:pt x="29" y="9"/>
                  </a:cubicBezTo>
                  <a:cubicBezTo>
                    <a:pt x="34" y="9"/>
                    <a:pt x="37" y="12"/>
                    <a:pt x="37" y="17"/>
                  </a:cubicBezTo>
                  <a:lnTo>
                    <a:pt x="37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05251" y="2850092"/>
            <a:ext cx="1864783" cy="1202267"/>
            <a:chOff x="2928938" y="2136775"/>
            <a:chExt cx="1398587" cy="901700"/>
          </a:xfrm>
        </p:grpSpPr>
        <p:sp>
          <p:nvSpPr>
            <p:cNvPr id="30736" name="Freeform 16"/>
            <p:cNvSpPr>
              <a:spLocks/>
            </p:cNvSpPr>
            <p:nvPr/>
          </p:nvSpPr>
          <p:spPr bwMode="auto">
            <a:xfrm>
              <a:off x="2928938" y="2136775"/>
              <a:ext cx="1398587" cy="901700"/>
            </a:xfrm>
            <a:custGeom>
              <a:avLst/>
              <a:gdLst>
                <a:gd name="T0" fmla="*/ 1039 w 1039"/>
                <a:gd name="T1" fmla="*/ 0 h 671"/>
                <a:gd name="T2" fmla="*/ 505 w 1039"/>
                <a:gd name="T3" fmla="*/ 0 h 671"/>
                <a:gd name="T4" fmla="*/ 0 w 1039"/>
                <a:gd name="T5" fmla="*/ 671 h 671"/>
                <a:gd name="T6" fmla="*/ 534 w 1039"/>
                <a:gd name="T7" fmla="*/ 671 h 671"/>
                <a:gd name="T8" fmla="*/ 1039 w 1039"/>
                <a:gd name="T9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9" h="671">
                  <a:moveTo>
                    <a:pt x="1039" y="0"/>
                  </a:moveTo>
                  <a:lnTo>
                    <a:pt x="505" y="0"/>
                  </a:lnTo>
                  <a:lnTo>
                    <a:pt x="0" y="671"/>
                  </a:lnTo>
                  <a:lnTo>
                    <a:pt x="534" y="671"/>
                  </a:lnTo>
                  <a:lnTo>
                    <a:pt x="1039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0743" name="Freeform 23"/>
            <p:cNvSpPr>
              <a:spLocks/>
            </p:cNvSpPr>
            <p:nvPr/>
          </p:nvSpPr>
          <p:spPr bwMode="auto">
            <a:xfrm>
              <a:off x="3509963" y="2479675"/>
              <a:ext cx="201612" cy="239713"/>
            </a:xfrm>
            <a:custGeom>
              <a:avLst/>
              <a:gdLst>
                <a:gd name="T0" fmla="*/ 40 w 63"/>
                <a:gd name="T1" fmla="*/ 51 h 76"/>
                <a:gd name="T2" fmla="*/ 37 w 63"/>
                <a:gd name="T3" fmla="*/ 49 h 76"/>
                <a:gd name="T4" fmla="*/ 25 w 63"/>
                <a:gd name="T5" fmla="*/ 49 h 76"/>
                <a:gd name="T6" fmla="*/ 23 w 63"/>
                <a:gd name="T7" fmla="*/ 51 h 76"/>
                <a:gd name="T8" fmla="*/ 23 w 63"/>
                <a:gd name="T9" fmla="*/ 74 h 76"/>
                <a:gd name="T10" fmla="*/ 20 w 63"/>
                <a:gd name="T11" fmla="*/ 76 h 76"/>
                <a:gd name="T12" fmla="*/ 2 w 63"/>
                <a:gd name="T13" fmla="*/ 76 h 76"/>
                <a:gd name="T14" fmla="*/ 0 w 63"/>
                <a:gd name="T15" fmla="*/ 74 h 76"/>
                <a:gd name="T16" fmla="*/ 0 w 63"/>
                <a:gd name="T17" fmla="*/ 33 h 76"/>
                <a:gd name="T18" fmla="*/ 1 w 63"/>
                <a:gd name="T19" fmla="*/ 29 h 76"/>
                <a:gd name="T20" fmla="*/ 29 w 63"/>
                <a:gd name="T21" fmla="*/ 1 h 76"/>
                <a:gd name="T22" fmla="*/ 33 w 63"/>
                <a:gd name="T23" fmla="*/ 1 h 76"/>
                <a:gd name="T24" fmla="*/ 61 w 63"/>
                <a:gd name="T25" fmla="*/ 29 h 76"/>
                <a:gd name="T26" fmla="*/ 63 w 63"/>
                <a:gd name="T27" fmla="*/ 33 h 76"/>
                <a:gd name="T28" fmla="*/ 63 w 63"/>
                <a:gd name="T29" fmla="*/ 74 h 76"/>
                <a:gd name="T30" fmla="*/ 60 w 63"/>
                <a:gd name="T31" fmla="*/ 76 h 76"/>
                <a:gd name="T32" fmla="*/ 42 w 63"/>
                <a:gd name="T33" fmla="*/ 76 h 76"/>
                <a:gd name="T34" fmla="*/ 40 w 63"/>
                <a:gd name="T35" fmla="*/ 74 h 76"/>
                <a:gd name="T36" fmla="*/ 40 w 63"/>
                <a:gd name="T37" fmla="*/ 5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" h="76">
                  <a:moveTo>
                    <a:pt x="40" y="51"/>
                  </a:moveTo>
                  <a:cubicBezTo>
                    <a:pt x="40" y="50"/>
                    <a:pt x="39" y="49"/>
                    <a:pt x="37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49"/>
                    <a:pt x="23" y="50"/>
                    <a:pt x="23" y="51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5"/>
                    <a:pt x="22" y="76"/>
                    <a:pt x="20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1" y="76"/>
                    <a:pt x="0" y="75"/>
                    <a:pt x="0" y="7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0"/>
                    <a:pt x="1" y="29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0"/>
                    <a:pt x="32" y="0"/>
                    <a:pt x="33" y="1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2" y="30"/>
                    <a:pt x="63" y="32"/>
                    <a:pt x="63" y="33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3" y="75"/>
                    <a:pt x="62" y="76"/>
                    <a:pt x="60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1" y="76"/>
                    <a:pt x="40" y="75"/>
                    <a:pt x="40" y="74"/>
                  </a:cubicBezTo>
                  <a:lnTo>
                    <a:pt x="4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71600" y="2850092"/>
            <a:ext cx="1862667" cy="1202267"/>
            <a:chOff x="1028700" y="2136775"/>
            <a:chExt cx="1397000" cy="901700"/>
          </a:xfrm>
        </p:grpSpPr>
        <p:sp>
          <p:nvSpPr>
            <p:cNvPr id="30735" name="Freeform 15"/>
            <p:cNvSpPr>
              <a:spLocks/>
            </p:cNvSpPr>
            <p:nvPr/>
          </p:nvSpPr>
          <p:spPr bwMode="auto">
            <a:xfrm>
              <a:off x="1028700" y="2136775"/>
              <a:ext cx="1397000" cy="901700"/>
            </a:xfrm>
            <a:custGeom>
              <a:avLst/>
              <a:gdLst>
                <a:gd name="T0" fmla="*/ 1037 w 1037"/>
                <a:gd name="T1" fmla="*/ 0 h 671"/>
                <a:gd name="T2" fmla="*/ 503 w 1037"/>
                <a:gd name="T3" fmla="*/ 0 h 671"/>
                <a:gd name="T4" fmla="*/ 0 w 1037"/>
                <a:gd name="T5" fmla="*/ 671 h 671"/>
                <a:gd name="T6" fmla="*/ 534 w 1037"/>
                <a:gd name="T7" fmla="*/ 671 h 671"/>
                <a:gd name="T8" fmla="*/ 1037 w 1037"/>
                <a:gd name="T9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671">
                  <a:moveTo>
                    <a:pt x="1037" y="0"/>
                  </a:moveTo>
                  <a:lnTo>
                    <a:pt x="503" y="0"/>
                  </a:lnTo>
                  <a:lnTo>
                    <a:pt x="0" y="671"/>
                  </a:lnTo>
                  <a:lnTo>
                    <a:pt x="534" y="671"/>
                  </a:lnTo>
                  <a:lnTo>
                    <a:pt x="1037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0744" name="Freeform 24"/>
            <p:cNvSpPr>
              <a:spLocks/>
            </p:cNvSpPr>
            <p:nvPr/>
          </p:nvSpPr>
          <p:spPr bwMode="auto">
            <a:xfrm>
              <a:off x="1617663" y="2479675"/>
              <a:ext cx="177800" cy="239713"/>
            </a:xfrm>
            <a:custGeom>
              <a:avLst/>
              <a:gdLst>
                <a:gd name="T0" fmla="*/ 55 w 56"/>
                <a:gd name="T1" fmla="*/ 63 h 76"/>
                <a:gd name="T2" fmla="*/ 35 w 56"/>
                <a:gd name="T3" fmla="*/ 51 h 76"/>
                <a:gd name="T4" fmla="*/ 35 w 56"/>
                <a:gd name="T5" fmla="*/ 45 h 76"/>
                <a:gd name="T6" fmla="*/ 43 w 56"/>
                <a:gd name="T7" fmla="*/ 35 h 76"/>
                <a:gd name="T8" fmla="*/ 47 w 56"/>
                <a:gd name="T9" fmla="*/ 31 h 76"/>
                <a:gd name="T10" fmla="*/ 47 w 56"/>
                <a:gd name="T11" fmla="*/ 30 h 76"/>
                <a:gd name="T12" fmla="*/ 46 w 56"/>
                <a:gd name="T13" fmla="*/ 21 h 76"/>
                <a:gd name="T14" fmla="*/ 44 w 56"/>
                <a:gd name="T15" fmla="*/ 20 h 76"/>
                <a:gd name="T16" fmla="*/ 44 w 56"/>
                <a:gd name="T17" fmla="*/ 16 h 76"/>
                <a:gd name="T18" fmla="*/ 28 w 56"/>
                <a:gd name="T19" fmla="*/ 0 h 76"/>
                <a:gd name="T20" fmla="*/ 12 w 56"/>
                <a:gd name="T21" fmla="*/ 16 h 76"/>
                <a:gd name="T22" fmla="*/ 12 w 56"/>
                <a:gd name="T23" fmla="*/ 20 h 76"/>
                <a:gd name="T24" fmla="*/ 10 w 56"/>
                <a:gd name="T25" fmla="*/ 21 h 76"/>
                <a:gd name="T26" fmla="*/ 9 w 56"/>
                <a:gd name="T27" fmla="*/ 30 h 76"/>
                <a:gd name="T28" fmla="*/ 9 w 56"/>
                <a:gd name="T29" fmla="*/ 31 h 76"/>
                <a:gd name="T30" fmla="*/ 13 w 56"/>
                <a:gd name="T31" fmla="*/ 35 h 76"/>
                <a:gd name="T32" fmla="*/ 21 w 56"/>
                <a:gd name="T33" fmla="*/ 45 h 76"/>
                <a:gd name="T34" fmla="*/ 21 w 56"/>
                <a:gd name="T35" fmla="*/ 51 h 76"/>
                <a:gd name="T36" fmla="*/ 1 w 56"/>
                <a:gd name="T37" fmla="*/ 62 h 76"/>
                <a:gd name="T38" fmla="*/ 1 w 56"/>
                <a:gd name="T39" fmla="*/ 70 h 76"/>
                <a:gd name="T40" fmla="*/ 1 w 56"/>
                <a:gd name="T41" fmla="*/ 71 h 76"/>
                <a:gd name="T42" fmla="*/ 2 w 56"/>
                <a:gd name="T43" fmla="*/ 71 h 76"/>
                <a:gd name="T44" fmla="*/ 28 w 56"/>
                <a:gd name="T45" fmla="*/ 76 h 76"/>
                <a:gd name="T46" fmla="*/ 54 w 56"/>
                <a:gd name="T47" fmla="*/ 71 h 76"/>
                <a:gd name="T48" fmla="*/ 55 w 56"/>
                <a:gd name="T49" fmla="*/ 71 h 76"/>
                <a:gd name="T50" fmla="*/ 55 w 56"/>
                <a:gd name="T51" fmla="*/ 70 h 76"/>
                <a:gd name="T52" fmla="*/ 55 w 56"/>
                <a:gd name="T53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76">
                  <a:moveTo>
                    <a:pt x="55" y="63"/>
                  </a:moveTo>
                  <a:cubicBezTo>
                    <a:pt x="54" y="56"/>
                    <a:pt x="39" y="52"/>
                    <a:pt x="35" y="51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9" y="43"/>
                    <a:pt x="42" y="39"/>
                    <a:pt x="43" y="35"/>
                  </a:cubicBezTo>
                  <a:cubicBezTo>
                    <a:pt x="45" y="34"/>
                    <a:pt x="47" y="34"/>
                    <a:pt x="47" y="31"/>
                  </a:cubicBezTo>
                  <a:cubicBezTo>
                    <a:pt x="47" y="31"/>
                    <a:pt x="47" y="31"/>
                    <a:pt x="47" y="30"/>
                  </a:cubicBezTo>
                  <a:cubicBezTo>
                    <a:pt x="48" y="26"/>
                    <a:pt x="48" y="22"/>
                    <a:pt x="46" y="21"/>
                  </a:cubicBezTo>
                  <a:cubicBezTo>
                    <a:pt x="46" y="20"/>
                    <a:pt x="45" y="20"/>
                    <a:pt x="44" y="20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7"/>
                    <a:pt x="37" y="0"/>
                    <a:pt x="28" y="0"/>
                  </a:cubicBezTo>
                  <a:cubicBezTo>
                    <a:pt x="19" y="0"/>
                    <a:pt x="12" y="7"/>
                    <a:pt x="12" y="1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10" y="21"/>
                  </a:cubicBezTo>
                  <a:cubicBezTo>
                    <a:pt x="8" y="22"/>
                    <a:pt x="8" y="26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4"/>
                    <a:pt x="11" y="34"/>
                    <a:pt x="13" y="35"/>
                  </a:cubicBezTo>
                  <a:cubicBezTo>
                    <a:pt x="14" y="39"/>
                    <a:pt x="17" y="43"/>
                    <a:pt x="21" y="45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17" y="52"/>
                    <a:pt x="2" y="56"/>
                    <a:pt x="1" y="62"/>
                  </a:cubicBezTo>
                  <a:cubicBezTo>
                    <a:pt x="1" y="63"/>
                    <a:pt x="0" y="65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13" y="76"/>
                    <a:pt x="28" y="76"/>
                  </a:cubicBezTo>
                  <a:cubicBezTo>
                    <a:pt x="43" y="76"/>
                    <a:pt x="54" y="71"/>
                    <a:pt x="54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6" y="65"/>
                    <a:pt x="55" y="63"/>
                    <a:pt x="55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sp>
        <p:nvSpPr>
          <p:cNvPr id="30745" name="Rectangle 25"/>
          <p:cNvSpPr>
            <a:spLocks noChangeArrowheads="1"/>
          </p:cNvSpPr>
          <p:nvPr/>
        </p:nvSpPr>
        <p:spPr bwMode="auto">
          <a:xfrm>
            <a:off x="1246718" y="1700743"/>
            <a:ext cx="9698567" cy="377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简单介绍一下文字内容，这里可以简单介绍一下文字内容，这里可以简单介绍一下文字内容，这里可以简单介绍一下文字内容，这里可以简单介绍一下文字内容，这里可以简单介绍一下文字内容，这里可以简单介绍一下文字内容，这里可以简单介绍一下文字内容，这里可以简单介绍一下文字内容。</a:t>
            </a:r>
          </a:p>
        </p:txBody>
      </p:sp>
      <p:sp>
        <p:nvSpPr>
          <p:cNvPr id="30746" name="Rectangle 26"/>
          <p:cNvSpPr>
            <a:spLocks noChangeArrowheads="1"/>
          </p:cNvSpPr>
          <p:nvPr/>
        </p:nvSpPr>
        <p:spPr bwMode="auto">
          <a:xfrm>
            <a:off x="8957734" y="4964643"/>
            <a:ext cx="1824567" cy="104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此处写第四方面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67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这里可以简单介绍一下文字内容，这里可以简单介绍一下文字内容。</a:t>
            </a:r>
          </a:p>
        </p:txBody>
      </p:sp>
      <p:sp>
        <p:nvSpPr>
          <p:cNvPr id="30747" name="Rectangle 27"/>
          <p:cNvSpPr>
            <a:spLocks noChangeArrowheads="1"/>
          </p:cNvSpPr>
          <p:nvPr/>
        </p:nvSpPr>
        <p:spPr bwMode="auto">
          <a:xfrm>
            <a:off x="6460067" y="4964643"/>
            <a:ext cx="1824567" cy="104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此处写第三方面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67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这里可以简单介绍一下文字内容，这里可以简单介绍一下文字内容。</a:t>
            </a:r>
          </a:p>
        </p:txBody>
      </p:sp>
      <p:sp>
        <p:nvSpPr>
          <p:cNvPr id="30748" name="Rectangle 28"/>
          <p:cNvSpPr>
            <a:spLocks noChangeArrowheads="1"/>
          </p:cNvSpPr>
          <p:nvPr/>
        </p:nvSpPr>
        <p:spPr bwMode="auto">
          <a:xfrm>
            <a:off x="1371601" y="4964643"/>
            <a:ext cx="1824567" cy="104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此处写第一方面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67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这里可以简单介绍一下文字内容，这里可以简单介绍一下文字内容。</a:t>
            </a:r>
          </a:p>
        </p:txBody>
      </p:sp>
      <p:sp>
        <p:nvSpPr>
          <p:cNvPr id="30749" name="Rectangle 29"/>
          <p:cNvSpPr>
            <a:spLocks noChangeArrowheads="1"/>
          </p:cNvSpPr>
          <p:nvPr/>
        </p:nvSpPr>
        <p:spPr bwMode="auto">
          <a:xfrm>
            <a:off x="3869267" y="4964643"/>
            <a:ext cx="1824567" cy="104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此处写第二方面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67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这里可以简单介绍一下文字内容，这里可以简单介绍一下文字内容。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0" y="247650"/>
            <a:ext cx="5505450" cy="685800"/>
            <a:chOff x="0" y="247650"/>
            <a:chExt cx="5505450" cy="685800"/>
          </a:xfrm>
        </p:grpSpPr>
        <p:sp>
          <p:nvSpPr>
            <p:cNvPr id="45" name="矩形 44"/>
            <p:cNvSpPr/>
            <p:nvPr/>
          </p:nvSpPr>
          <p:spPr>
            <a:xfrm>
              <a:off x="0" y="247650"/>
              <a:ext cx="152400" cy="6858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304800" y="247650"/>
              <a:ext cx="5200650" cy="685800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/>
                <a:t>请在此出输入第三节标题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552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 p14:presetBounceEnd="62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667">
                                          <p:cBhvr additive="base">
                                            <p:cTn id="16" dur="750" fill="hold"/>
                                            <p:tgtEl>
                                              <p:spTgt spid="307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667">
                                          <p:cBhvr additive="base">
                                            <p:cTn id="17" dur="750" fill="hold"/>
                                            <p:tgtEl>
                                              <p:spTgt spid="307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250"/>
                                            <p:tgtEl>
                                              <p:spTgt spid="307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3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307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07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250"/>
                                            <p:tgtEl>
                                              <p:spTgt spid="307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3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3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250"/>
                                            <p:tgtEl>
                                              <p:spTgt spid="307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07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250"/>
                                            <p:tgtEl>
                                              <p:spTgt spid="307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5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250"/>
                                            <p:tgtEl>
                                              <p:spTgt spid="307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7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6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250"/>
                                            <p:tgtEl>
                                              <p:spTgt spid="307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7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3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7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250"/>
                                            <p:tgtEl>
                                              <p:spTgt spid="307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7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07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26" grpId="0" animBg="1"/>
          <p:bldP spid="30727" grpId="0" animBg="1"/>
          <p:bldP spid="30728" grpId="0" animBg="1"/>
          <p:bldP spid="30729" grpId="0" animBg="1"/>
          <p:bldP spid="30730" grpId="0" animBg="1"/>
          <p:bldP spid="30731" grpId="0" animBg="1"/>
          <p:bldP spid="30732" grpId="0" animBg="1"/>
          <p:bldP spid="30733" grpId="0" animBg="1"/>
          <p:bldP spid="30734" grpId="0" animBg="1"/>
          <p:bldP spid="30745" grpId="0"/>
          <p:bldP spid="30746" grpId="0"/>
          <p:bldP spid="30747" grpId="0"/>
          <p:bldP spid="30748" grpId="0"/>
          <p:bldP spid="307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07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07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250"/>
                                            <p:tgtEl>
                                              <p:spTgt spid="307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3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50"/>
                                            <p:tgtEl>
                                              <p:spTgt spid="307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07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250"/>
                                            <p:tgtEl>
                                              <p:spTgt spid="307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3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3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250"/>
                                            <p:tgtEl>
                                              <p:spTgt spid="307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07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250"/>
                                            <p:tgtEl>
                                              <p:spTgt spid="307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5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250"/>
                                            <p:tgtEl>
                                              <p:spTgt spid="307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7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6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250"/>
                                            <p:tgtEl>
                                              <p:spTgt spid="307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7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3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7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250"/>
                                            <p:tgtEl>
                                              <p:spTgt spid="307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7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07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26" grpId="0" animBg="1"/>
          <p:bldP spid="30727" grpId="0" animBg="1"/>
          <p:bldP spid="30728" grpId="0" animBg="1"/>
          <p:bldP spid="30729" grpId="0" animBg="1"/>
          <p:bldP spid="30730" grpId="0" animBg="1"/>
          <p:bldP spid="30731" grpId="0" animBg="1"/>
          <p:bldP spid="30732" grpId="0" animBg="1"/>
          <p:bldP spid="30733" grpId="0" animBg="1"/>
          <p:bldP spid="30734" grpId="0" animBg="1"/>
          <p:bldP spid="30745" grpId="0"/>
          <p:bldP spid="30746" grpId="0"/>
          <p:bldP spid="30747" grpId="0"/>
          <p:bldP spid="30748" grpId="0"/>
          <p:bldP spid="3074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869" name="Line 29"/>
          <p:cNvSpPr>
            <a:spLocks noChangeShapeType="1"/>
          </p:cNvSpPr>
          <p:nvPr/>
        </p:nvSpPr>
        <p:spPr bwMode="auto">
          <a:xfrm>
            <a:off x="3071285" y="3827992"/>
            <a:ext cx="9120716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5870" name="Oval 30"/>
          <p:cNvSpPr>
            <a:spLocks noChangeArrowheads="1"/>
          </p:cNvSpPr>
          <p:nvPr/>
        </p:nvSpPr>
        <p:spPr bwMode="auto">
          <a:xfrm>
            <a:off x="4830233" y="3709459"/>
            <a:ext cx="237067" cy="237067"/>
          </a:xfrm>
          <a:prstGeom prst="ellipse">
            <a:avLst/>
          </a:prstGeom>
          <a:solidFill>
            <a:srgbClr val="3366FF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5872" name="Oval 32"/>
          <p:cNvSpPr>
            <a:spLocks noChangeArrowheads="1"/>
          </p:cNvSpPr>
          <p:nvPr/>
        </p:nvSpPr>
        <p:spPr bwMode="auto">
          <a:xfrm>
            <a:off x="7410451" y="3709459"/>
            <a:ext cx="237067" cy="237067"/>
          </a:xfrm>
          <a:prstGeom prst="ellipse">
            <a:avLst/>
          </a:prstGeom>
          <a:solidFill>
            <a:srgbClr val="3366FF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5874" name="Oval 34"/>
          <p:cNvSpPr>
            <a:spLocks noChangeArrowheads="1"/>
          </p:cNvSpPr>
          <p:nvPr/>
        </p:nvSpPr>
        <p:spPr bwMode="auto">
          <a:xfrm>
            <a:off x="10047817" y="3709459"/>
            <a:ext cx="237067" cy="237067"/>
          </a:xfrm>
          <a:prstGeom prst="ellipse">
            <a:avLst/>
          </a:prstGeom>
          <a:solidFill>
            <a:srgbClr val="3366FF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63184" y="3427943"/>
            <a:ext cx="795867" cy="800100"/>
            <a:chOff x="1322388" y="2570163"/>
            <a:chExt cx="596900" cy="600075"/>
          </a:xfrm>
        </p:grpSpPr>
        <p:sp>
          <p:nvSpPr>
            <p:cNvPr id="35868" name="Oval 28"/>
            <p:cNvSpPr>
              <a:spLocks noChangeArrowheads="1"/>
            </p:cNvSpPr>
            <p:nvPr/>
          </p:nvSpPr>
          <p:spPr bwMode="auto">
            <a:xfrm>
              <a:off x="1322388" y="2570163"/>
              <a:ext cx="596900" cy="600075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5885" name="Freeform 45"/>
            <p:cNvSpPr>
              <a:spLocks noEditPoints="1"/>
            </p:cNvSpPr>
            <p:nvPr/>
          </p:nvSpPr>
          <p:spPr bwMode="auto">
            <a:xfrm>
              <a:off x="1500188" y="2749550"/>
              <a:ext cx="241300" cy="241300"/>
            </a:xfrm>
            <a:custGeom>
              <a:avLst/>
              <a:gdLst>
                <a:gd name="T0" fmla="*/ 4 w 76"/>
                <a:gd name="T1" fmla="*/ 0 h 76"/>
                <a:gd name="T2" fmla="*/ 74 w 76"/>
                <a:gd name="T3" fmla="*/ 23 h 76"/>
                <a:gd name="T4" fmla="*/ 76 w 76"/>
                <a:gd name="T5" fmla="*/ 27 h 76"/>
                <a:gd name="T6" fmla="*/ 74 w 76"/>
                <a:gd name="T7" fmla="*/ 29 h 76"/>
                <a:gd name="T8" fmla="*/ 56 w 76"/>
                <a:gd name="T9" fmla="*/ 39 h 76"/>
                <a:gd name="T10" fmla="*/ 72 w 76"/>
                <a:gd name="T11" fmla="*/ 55 h 76"/>
                <a:gd name="T12" fmla="*/ 72 w 76"/>
                <a:gd name="T13" fmla="*/ 59 h 76"/>
                <a:gd name="T14" fmla="*/ 72 w 76"/>
                <a:gd name="T15" fmla="*/ 59 h 76"/>
                <a:gd name="T16" fmla="*/ 59 w 76"/>
                <a:gd name="T17" fmla="*/ 72 h 76"/>
                <a:gd name="T18" fmla="*/ 55 w 76"/>
                <a:gd name="T19" fmla="*/ 72 h 76"/>
                <a:gd name="T20" fmla="*/ 55 w 76"/>
                <a:gd name="T21" fmla="*/ 72 h 76"/>
                <a:gd name="T22" fmla="*/ 39 w 76"/>
                <a:gd name="T23" fmla="*/ 56 h 76"/>
                <a:gd name="T24" fmla="*/ 29 w 76"/>
                <a:gd name="T25" fmla="*/ 74 h 76"/>
                <a:gd name="T26" fmla="*/ 25 w 76"/>
                <a:gd name="T27" fmla="*/ 75 h 76"/>
                <a:gd name="T28" fmla="*/ 23 w 76"/>
                <a:gd name="T29" fmla="*/ 74 h 76"/>
                <a:gd name="T30" fmla="*/ 0 w 76"/>
                <a:gd name="T31" fmla="*/ 4 h 76"/>
                <a:gd name="T32" fmla="*/ 2 w 76"/>
                <a:gd name="T33" fmla="*/ 0 h 76"/>
                <a:gd name="T34" fmla="*/ 4 w 76"/>
                <a:gd name="T35" fmla="*/ 0 h 76"/>
                <a:gd name="T36" fmla="*/ 4 w 76"/>
                <a:gd name="T37" fmla="*/ 0 h 76"/>
                <a:gd name="T38" fmla="*/ 8 w 76"/>
                <a:gd name="T39" fmla="*/ 7 h 76"/>
                <a:gd name="T40" fmla="*/ 8 w 76"/>
                <a:gd name="T41" fmla="*/ 7 h 76"/>
                <a:gd name="T42" fmla="*/ 27 w 76"/>
                <a:gd name="T43" fmla="*/ 66 h 76"/>
                <a:gd name="T44" fmla="*/ 36 w 76"/>
                <a:gd name="T45" fmla="*/ 50 h 76"/>
                <a:gd name="T46" fmla="*/ 37 w 76"/>
                <a:gd name="T47" fmla="*/ 49 h 76"/>
                <a:gd name="T48" fmla="*/ 41 w 76"/>
                <a:gd name="T49" fmla="*/ 49 h 76"/>
                <a:gd name="T50" fmla="*/ 57 w 76"/>
                <a:gd name="T51" fmla="*/ 66 h 76"/>
                <a:gd name="T52" fmla="*/ 66 w 76"/>
                <a:gd name="T53" fmla="*/ 57 h 76"/>
                <a:gd name="T54" fmla="*/ 50 w 76"/>
                <a:gd name="T55" fmla="*/ 41 h 76"/>
                <a:gd name="T56" fmla="*/ 50 w 76"/>
                <a:gd name="T57" fmla="*/ 41 h 76"/>
                <a:gd name="T58" fmla="*/ 49 w 76"/>
                <a:gd name="T59" fmla="*/ 40 h 76"/>
                <a:gd name="T60" fmla="*/ 50 w 76"/>
                <a:gd name="T61" fmla="*/ 36 h 76"/>
                <a:gd name="T62" fmla="*/ 66 w 76"/>
                <a:gd name="T63" fmla="*/ 27 h 76"/>
                <a:gd name="T64" fmla="*/ 8 w 76"/>
                <a:gd name="T65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6" h="76">
                  <a:moveTo>
                    <a:pt x="4" y="0"/>
                  </a:moveTo>
                  <a:cubicBezTo>
                    <a:pt x="74" y="23"/>
                    <a:pt x="74" y="23"/>
                    <a:pt x="74" y="23"/>
                  </a:cubicBezTo>
                  <a:cubicBezTo>
                    <a:pt x="75" y="24"/>
                    <a:pt x="76" y="26"/>
                    <a:pt x="76" y="27"/>
                  </a:cubicBezTo>
                  <a:cubicBezTo>
                    <a:pt x="76" y="28"/>
                    <a:pt x="75" y="28"/>
                    <a:pt x="74" y="2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6"/>
                    <a:pt x="73" y="58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8" y="73"/>
                    <a:pt x="56" y="73"/>
                    <a:pt x="55" y="7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8" y="76"/>
                    <a:pt x="26" y="76"/>
                    <a:pt x="25" y="75"/>
                  </a:cubicBezTo>
                  <a:cubicBezTo>
                    <a:pt x="24" y="75"/>
                    <a:pt x="24" y="74"/>
                    <a:pt x="23" y="7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0"/>
                    <a:pt x="36" y="50"/>
                    <a:pt x="37" y="49"/>
                  </a:cubicBezTo>
                  <a:cubicBezTo>
                    <a:pt x="38" y="48"/>
                    <a:pt x="40" y="48"/>
                    <a:pt x="41" y="49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9" y="41"/>
                    <a:pt x="49" y="40"/>
                    <a:pt x="49" y="40"/>
                  </a:cubicBezTo>
                  <a:cubicBezTo>
                    <a:pt x="48" y="39"/>
                    <a:pt x="49" y="37"/>
                    <a:pt x="50" y="36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198785" y="4763559"/>
            <a:ext cx="656167" cy="658284"/>
            <a:chOff x="5399088" y="3571875"/>
            <a:chExt cx="492125" cy="493713"/>
          </a:xfrm>
        </p:grpSpPr>
        <p:sp>
          <p:nvSpPr>
            <p:cNvPr id="35873" name="Oval 33"/>
            <p:cNvSpPr>
              <a:spLocks noChangeArrowheads="1"/>
            </p:cNvSpPr>
            <p:nvPr/>
          </p:nvSpPr>
          <p:spPr bwMode="auto">
            <a:xfrm>
              <a:off x="5399088" y="3571875"/>
              <a:ext cx="492125" cy="493713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5886" name="Freeform 46"/>
            <p:cNvSpPr>
              <a:spLocks noEditPoints="1"/>
            </p:cNvSpPr>
            <p:nvPr/>
          </p:nvSpPr>
          <p:spPr bwMode="auto">
            <a:xfrm>
              <a:off x="5519738" y="3698875"/>
              <a:ext cx="238125" cy="239713"/>
            </a:xfrm>
            <a:custGeom>
              <a:avLst/>
              <a:gdLst>
                <a:gd name="T0" fmla="*/ 40 w 75"/>
                <a:gd name="T1" fmla="*/ 12 h 75"/>
                <a:gd name="T2" fmla="*/ 41 w 75"/>
                <a:gd name="T3" fmla="*/ 18 h 75"/>
                <a:gd name="T4" fmla="*/ 38 w 75"/>
                <a:gd name="T5" fmla="*/ 18 h 75"/>
                <a:gd name="T6" fmla="*/ 40 w 75"/>
                <a:gd name="T7" fmla="*/ 11 h 75"/>
                <a:gd name="T8" fmla="*/ 28 w 75"/>
                <a:gd name="T9" fmla="*/ 13 h 75"/>
                <a:gd name="T10" fmla="*/ 13 w 75"/>
                <a:gd name="T11" fmla="*/ 29 h 75"/>
                <a:gd name="T12" fmla="*/ 19 w 75"/>
                <a:gd name="T13" fmla="*/ 61 h 75"/>
                <a:gd name="T14" fmla="*/ 40 w 75"/>
                <a:gd name="T15" fmla="*/ 69 h 75"/>
                <a:gd name="T16" fmla="*/ 67 w 75"/>
                <a:gd name="T17" fmla="*/ 51 h 75"/>
                <a:gd name="T18" fmla="*/ 67 w 75"/>
                <a:gd name="T19" fmla="*/ 51 h 75"/>
                <a:gd name="T20" fmla="*/ 67 w 75"/>
                <a:gd name="T21" fmla="*/ 29 h 75"/>
                <a:gd name="T22" fmla="*/ 40 w 75"/>
                <a:gd name="T23" fmla="*/ 11 h 75"/>
                <a:gd name="T24" fmla="*/ 26 w 75"/>
                <a:gd name="T25" fmla="*/ 8 h 75"/>
                <a:gd name="T26" fmla="*/ 64 w 75"/>
                <a:gd name="T27" fmla="*/ 15 h 75"/>
                <a:gd name="T28" fmla="*/ 75 w 75"/>
                <a:gd name="T29" fmla="*/ 40 h 75"/>
                <a:gd name="T30" fmla="*/ 72 w 75"/>
                <a:gd name="T31" fmla="*/ 53 h 75"/>
                <a:gd name="T32" fmla="*/ 40 w 75"/>
                <a:gd name="T33" fmla="*/ 75 h 75"/>
                <a:gd name="T34" fmla="*/ 15 w 75"/>
                <a:gd name="T35" fmla="*/ 65 h 75"/>
                <a:gd name="T36" fmla="*/ 7 w 75"/>
                <a:gd name="T37" fmla="*/ 27 h 75"/>
                <a:gd name="T38" fmla="*/ 10 w 75"/>
                <a:gd name="T39" fmla="*/ 21 h 75"/>
                <a:gd name="T40" fmla="*/ 1 w 75"/>
                <a:gd name="T41" fmla="*/ 7 h 75"/>
                <a:gd name="T42" fmla="*/ 6 w 75"/>
                <a:gd name="T43" fmla="*/ 1 h 75"/>
                <a:gd name="T44" fmla="*/ 17 w 75"/>
                <a:gd name="T45" fmla="*/ 4 h 75"/>
                <a:gd name="T46" fmla="*/ 20 w 75"/>
                <a:gd name="T47" fmla="*/ 11 h 75"/>
                <a:gd name="T48" fmla="*/ 14 w 75"/>
                <a:gd name="T49" fmla="*/ 16 h 75"/>
                <a:gd name="T50" fmla="*/ 15 w 75"/>
                <a:gd name="T51" fmla="*/ 15 h 75"/>
                <a:gd name="T52" fmla="*/ 16 w 75"/>
                <a:gd name="T53" fmla="*/ 13 h 75"/>
                <a:gd name="T54" fmla="*/ 16 w 75"/>
                <a:gd name="T55" fmla="*/ 8 h 75"/>
                <a:gd name="T56" fmla="*/ 5 w 75"/>
                <a:gd name="T57" fmla="*/ 6 h 75"/>
                <a:gd name="T58" fmla="*/ 3 w 75"/>
                <a:gd name="T59" fmla="*/ 11 h 75"/>
                <a:gd name="T60" fmla="*/ 10 w 75"/>
                <a:gd name="T61" fmla="*/ 17 h 75"/>
                <a:gd name="T62" fmla="*/ 14 w 75"/>
                <a:gd name="T63" fmla="*/ 16 h 75"/>
                <a:gd name="T64" fmla="*/ 27 w 75"/>
                <a:gd name="T65" fmla="*/ 25 h 75"/>
                <a:gd name="T66" fmla="*/ 46 w 75"/>
                <a:gd name="T67" fmla="*/ 33 h 75"/>
                <a:gd name="T68" fmla="*/ 47 w 75"/>
                <a:gd name="T69" fmla="*/ 33 h 75"/>
                <a:gd name="T70" fmla="*/ 47 w 75"/>
                <a:gd name="T71" fmla="*/ 33 h 75"/>
                <a:gd name="T72" fmla="*/ 47 w 75"/>
                <a:gd name="T73" fmla="*/ 33 h 75"/>
                <a:gd name="T74" fmla="*/ 47 w 75"/>
                <a:gd name="T75" fmla="*/ 34 h 75"/>
                <a:gd name="T76" fmla="*/ 54 w 75"/>
                <a:gd name="T77" fmla="*/ 55 h 75"/>
                <a:gd name="T78" fmla="*/ 33 w 75"/>
                <a:gd name="T79" fmla="*/ 48 h 75"/>
                <a:gd name="T80" fmla="*/ 33 w 75"/>
                <a:gd name="T81" fmla="*/ 47 h 75"/>
                <a:gd name="T82" fmla="*/ 32 w 75"/>
                <a:gd name="T83" fmla="*/ 47 h 75"/>
                <a:gd name="T84" fmla="*/ 32 w 75"/>
                <a:gd name="T85" fmla="*/ 47 h 75"/>
                <a:gd name="T86" fmla="*/ 32 w 75"/>
                <a:gd name="T87" fmla="*/ 46 h 75"/>
                <a:gd name="T88" fmla="*/ 25 w 75"/>
                <a:gd name="T89" fmla="*/ 25 h 75"/>
                <a:gd name="T90" fmla="*/ 42 w 75"/>
                <a:gd name="T91" fmla="*/ 35 h 75"/>
                <a:gd name="T92" fmla="*/ 29 w 75"/>
                <a:gd name="T93" fmla="*/ 30 h 75"/>
                <a:gd name="T94" fmla="*/ 42 w 75"/>
                <a:gd name="T95" fmla="*/ 35 h 75"/>
                <a:gd name="T96" fmla="*/ 37 w 75"/>
                <a:gd name="T97" fmla="*/ 45 h 75"/>
                <a:gd name="T98" fmla="*/ 45 w 75"/>
                <a:gd name="T99" fmla="*/ 37 h 75"/>
                <a:gd name="T100" fmla="*/ 14 w 75"/>
                <a:gd name="T101" fmla="*/ 42 h 75"/>
                <a:gd name="T102" fmla="*/ 12 w 75"/>
                <a:gd name="T103" fmla="*/ 40 h 75"/>
                <a:gd name="T104" fmla="*/ 18 w 75"/>
                <a:gd name="T105" fmla="*/ 38 h 75"/>
                <a:gd name="T106" fmla="*/ 18 w 75"/>
                <a:gd name="T107" fmla="*/ 42 h 75"/>
                <a:gd name="T108" fmla="*/ 41 w 75"/>
                <a:gd name="T109" fmla="*/ 66 h 75"/>
                <a:gd name="T110" fmla="*/ 40 w 75"/>
                <a:gd name="T111" fmla="*/ 68 h 75"/>
                <a:gd name="T112" fmla="*/ 38 w 75"/>
                <a:gd name="T113" fmla="*/ 62 h 75"/>
                <a:gd name="T114" fmla="*/ 41 w 75"/>
                <a:gd name="T115" fmla="*/ 62 h 75"/>
                <a:gd name="T116" fmla="*/ 66 w 75"/>
                <a:gd name="T117" fmla="*/ 38 h 75"/>
                <a:gd name="T118" fmla="*/ 67 w 75"/>
                <a:gd name="T119" fmla="*/ 40 h 75"/>
                <a:gd name="T120" fmla="*/ 61 w 75"/>
                <a:gd name="T121" fmla="*/ 42 h 75"/>
                <a:gd name="T122" fmla="*/ 61 w 75"/>
                <a:gd name="T123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" h="75">
                  <a:moveTo>
                    <a:pt x="38" y="14"/>
                  </a:moveTo>
                  <a:cubicBezTo>
                    <a:pt x="38" y="13"/>
                    <a:pt x="39" y="12"/>
                    <a:pt x="40" y="12"/>
                  </a:cubicBezTo>
                  <a:cubicBezTo>
                    <a:pt x="41" y="12"/>
                    <a:pt x="41" y="13"/>
                    <a:pt x="41" y="14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1" y="20"/>
                    <a:pt x="40" y="20"/>
                  </a:cubicBezTo>
                  <a:cubicBezTo>
                    <a:pt x="39" y="20"/>
                    <a:pt x="38" y="19"/>
                    <a:pt x="38" y="18"/>
                  </a:cubicBezTo>
                  <a:cubicBezTo>
                    <a:pt x="38" y="14"/>
                    <a:pt x="38" y="14"/>
                    <a:pt x="38" y="14"/>
                  </a:cubicBezTo>
                  <a:close/>
                  <a:moveTo>
                    <a:pt x="40" y="11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36" y="11"/>
                    <a:pt x="32" y="12"/>
                    <a:pt x="28" y="13"/>
                  </a:cubicBezTo>
                  <a:cubicBezTo>
                    <a:pt x="25" y="14"/>
                    <a:pt x="22" y="17"/>
                    <a:pt x="19" y="19"/>
                  </a:cubicBezTo>
                  <a:cubicBezTo>
                    <a:pt x="16" y="22"/>
                    <a:pt x="14" y="25"/>
                    <a:pt x="13" y="29"/>
                  </a:cubicBezTo>
                  <a:cubicBezTo>
                    <a:pt x="11" y="32"/>
                    <a:pt x="10" y="36"/>
                    <a:pt x="10" y="40"/>
                  </a:cubicBezTo>
                  <a:cubicBezTo>
                    <a:pt x="10" y="48"/>
                    <a:pt x="13" y="55"/>
                    <a:pt x="19" y="61"/>
                  </a:cubicBezTo>
                  <a:cubicBezTo>
                    <a:pt x="22" y="63"/>
                    <a:pt x="25" y="66"/>
                    <a:pt x="28" y="67"/>
                  </a:cubicBezTo>
                  <a:cubicBezTo>
                    <a:pt x="32" y="68"/>
                    <a:pt x="36" y="69"/>
                    <a:pt x="40" y="69"/>
                  </a:cubicBezTo>
                  <a:cubicBezTo>
                    <a:pt x="47" y="69"/>
                    <a:pt x="55" y="66"/>
                    <a:pt x="60" y="61"/>
                  </a:cubicBezTo>
                  <a:cubicBezTo>
                    <a:pt x="63" y="58"/>
                    <a:pt x="65" y="55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8" y="48"/>
                    <a:pt x="69" y="44"/>
                    <a:pt x="69" y="40"/>
                  </a:cubicBezTo>
                  <a:cubicBezTo>
                    <a:pt x="69" y="36"/>
                    <a:pt x="68" y="32"/>
                    <a:pt x="67" y="29"/>
                  </a:cubicBezTo>
                  <a:cubicBezTo>
                    <a:pt x="65" y="25"/>
                    <a:pt x="63" y="22"/>
                    <a:pt x="60" y="19"/>
                  </a:cubicBezTo>
                  <a:cubicBezTo>
                    <a:pt x="55" y="14"/>
                    <a:pt x="48" y="11"/>
                    <a:pt x="40" y="11"/>
                  </a:cubicBezTo>
                  <a:close/>
                  <a:moveTo>
                    <a:pt x="26" y="8"/>
                  </a:moveTo>
                  <a:cubicBezTo>
                    <a:pt x="26" y="8"/>
                    <a:pt x="26" y="8"/>
                    <a:pt x="26" y="8"/>
                  </a:cubicBezTo>
                  <a:cubicBezTo>
                    <a:pt x="30" y="6"/>
                    <a:pt x="35" y="5"/>
                    <a:pt x="40" y="5"/>
                  </a:cubicBezTo>
                  <a:cubicBezTo>
                    <a:pt x="49" y="5"/>
                    <a:pt x="58" y="9"/>
                    <a:pt x="64" y="15"/>
                  </a:cubicBezTo>
                  <a:cubicBezTo>
                    <a:pt x="68" y="18"/>
                    <a:pt x="70" y="22"/>
                    <a:pt x="72" y="27"/>
                  </a:cubicBezTo>
                  <a:cubicBezTo>
                    <a:pt x="74" y="31"/>
                    <a:pt x="75" y="35"/>
                    <a:pt x="75" y="40"/>
                  </a:cubicBezTo>
                  <a:cubicBezTo>
                    <a:pt x="75" y="45"/>
                    <a:pt x="74" y="49"/>
                    <a:pt x="72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0" y="58"/>
                    <a:pt x="68" y="62"/>
                    <a:pt x="64" y="65"/>
                  </a:cubicBezTo>
                  <a:cubicBezTo>
                    <a:pt x="58" y="71"/>
                    <a:pt x="49" y="75"/>
                    <a:pt x="40" y="75"/>
                  </a:cubicBezTo>
                  <a:cubicBezTo>
                    <a:pt x="35" y="75"/>
                    <a:pt x="30" y="74"/>
                    <a:pt x="26" y="72"/>
                  </a:cubicBezTo>
                  <a:cubicBezTo>
                    <a:pt x="22" y="71"/>
                    <a:pt x="18" y="68"/>
                    <a:pt x="15" y="65"/>
                  </a:cubicBezTo>
                  <a:cubicBezTo>
                    <a:pt x="8" y="58"/>
                    <a:pt x="5" y="49"/>
                    <a:pt x="5" y="40"/>
                  </a:cubicBezTo>
                  <a:cubicBezTo>
                    <a:pt x="5" y="35"/>
                    <a:pt x="6" y="31"/>
                    <a:pt x="7" y="27"/>
                  </a:cubicBezTo>
                  <a:cubicBezTo>
                    <a:pt x="8" y="25"/>
                    <a:pt x="9" y="23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4" y="21"/>
                    <a:pt x="0" y="16"/>
                    <a:pt x="0" y="11"/>
                  </a:cubicBezTo>
                  <a:cubicBezTo>
                    <a:pt x="0" y="9"/>
                    <a:pt x="0" y="8"/>
                    <a:pt x="1" y="7"/>
                  </a:cubicBezTo>
                  <a:cubicBezTo>
                    <a:pt x="1" y="6"/>
                    <a:pt x="2" y="5"/>
                    <a:pt x="3" y="4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0" y="0"/>
                    <a:pt x="14" y="1"/>
                    <a:pt x="17" y="4"/>
                  </a:cubicBezTo>
                  <a:cubicBezTo>
                    <a:pt x="18" y="5"/>
                    <a:pt x="19" y="6"/>
                    <a:pt x="19" y="7"/>
                  </a:cubicBezTo>
                  <a:cubicBezTo>
                    <a:pt x="20" y="8"/>
                    <a:pt x="20" y="9"/>
                    <a:pt x="20" y="11"/>
                  </a:cubicBezTo>
                  <a:cubicBezTo>
                    <a:pt x="22" y="10"/>
                    <a:pt x="24" y="8"/>
                    <a:pt x="26" y="8"/>
                  </a:cubicBezTo>
                  <a:close/>
                  <a:moveTo>
                    <a:pt x="14" y="16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5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3"/>
                  </a:cubicBezTo>
                  <a:cubicBezTo>
                    <a:pt x="17" y="13"/>
                    <a:pt x="17" y="12"/>
                    <a:pt x="17" y="11"/>
                  </a:cubicBezTo>
                  <a:cubicBezTo>
                    <a:pt x="17" y="10"/>
                    <a:pt x="17" y="9"/>
                    <a:pt x="16" y="8"/>
                  </a:cubicBezTo>
                  <a:cubicBezTo>
                    <a:pt x="15" y="5"/>
                    <a:pt x="11" y="3"/>
                    <a:pt x="8" y="5"/>
                  </a:cubicBezTo>
                  <a:cubicBezTo>
                    <a:pt x="7" y="5"/>
                    <a:pt x="6" y="6"/>
                    <a:pt x="5" y="6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4" y="9"/>
                    <a:pt x="3" y="10"/>
                    <a:pt x="3" y="11"/>
                  </a:cubicBezTo>
                  <a:cubicBezTo>
                    <a:pt x="3" y="13"/>
                    <a:pt x="5" y="16"/>
                    <a:pt x="8" y="17"/>
                  </a:cubicBezTo>
                  <a:cubicBezTo>
                    <a:pt x="8" y="17"/>
                    <a:pt x="9" y="17"/>
                    <a:pt x="10" y="17"/>
                  </a:cubicBezTo>
                  <a:cubicBezTo>
                    <a:pt x="11" y="17"/>
                    <a:pt x="12" y="17"/>
                    <a:pt x="13" y="17"/>
                  </a:cubicBezTo>
                  <a:cubicBezTo>
                    <a:pt x="13" y="17"/>
                    <a:pt x="13" y="17"/>
                    <a:pt x="14" y="16"/>
                  </a:cubicBezTo>
                  <a:close/>
                  <a:moveTo>
                    <a:pt x="27" y="25"/>
                  </a:moveTo>
                  <a:cubicBezTo>
                    <a:pt x="27" y="25"/>
                    <a:pt x="27" y="25"/>
                    <a:pt x="27" y="25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7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4"/>
                    <a:pt x="47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4"/>
                    <a:pt x="55" y="55"/>
                    <a:pt x="54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6"/>
                    <a:pt x="25" y="25"/>
                    <a:pt x="25" y="25"/>
                  </a:cubicBezTo>
                  <a:cubicBezTo>
                    <a:pt x="26" y="25"/>
                    <a:pt x="26" y="25"/>
                    <a:pt x="27" y="25"/>
                  </a:cubicBezTo>
                  <a:close/>
                  <a:moveTo>
                    <a:pt x="42" y="35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42" y="35"/>
                    <a:pt x="42" y="35"/>
                    <a:pt x="42" y="35"/>
                  </a:cubicBezTo>
                  <a:close/>
                  <a:moveTo>
                    <a:pt x="37" y="45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37" y="45"/>
                    <a:pt x="37" y="45"/>
                    <a:pt x="37" y="45"/>
                  </a:cubicBezTo>
                  <a:close/>
                  <a:moveTo>
                    <a:pt x="14" y="42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13" y="42"/>
                    <a:pt x="12" y="41"/>
                    <a:pt x="12" y="40"/>
                  </a:cubicBezTo>
                  <a:cubicBezTo>
                    <a:pt x="12" y="39"/>
                    <a:pt x="13" y="38"/>
                    <a:pt x="14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9" y="38"/>
                    <a:pt x="20" y="39"/>
                    <a:pt x="20" y="40"/>
                  </a:cubicBezTo>
                  <a:cubicBezTo>
                    <a:pt x="20" y="41"/>
                    <a:pt x="19" y="42"/>
                    <a:pt x="18" y="42"/>
                  </a:cubicBezTo>
                  <a:cubicBezTo>
                    <a:pt x="14" y="42"/>
                    <a:pt x="14" y="42"/>
                    <a:pt x="14" y="42"/>
                  </a:cubicBezTo>
                  <a:close/>
                  <a:moveTo>
                    <a:pt x="41" y="66"/>
                  </a:moveTo>
                  <a:cubicBezTo>
                    <a:pt x="41" y="66"/>
                    <a:pt x="41" y="66"/>
                    <a:pt x="41" y="66"/>
                  </a:cubicBezTo>
                  <a:cubicBezTo>
                    <a:pt x="41" y="67"/>
                    <a:pt x="41" y="68"/>
                    <a:pt x="40" y="68"/>
                  </a:cubicBezTo>
                  <a:cubicBezTo>
                    <a:pt x="39" y="68"/>
                    <a:pt x="38" y="67"/>
                    <a:pt x="38" y="66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1"/>
                    <a:pt x="39" y="60"/>
                    <a:pt x="40" y="60"/>
                  </a:cubicBezTo>
                  <a:cubicBezTo>
                    <a:pt x="41" y="60"/>
                    <a:pt x="41" y="61"/>
                    <a:pt x="41" y="62"/>
                  </a:cubicBezTo>
                  <a:cubicBezTo>
                    <a:pt x="41" y="66"/>
                    <a:pt x="41" y="66"/>
                    <a:pt x="41" y="66"/>
                  </a:cubicBezTo>
                  <a:close/>
                  <a:moveTo>
                    <a:pt x="66" y="38"/>
                  </a:moveTo>
                  <a:cubicBezTo>
                    <a:pt x="66" y="38"/>
                    <a:pt x="66" y="38"/>
                    <a:pt x="66" y="38"/>
                  </a:cubicBezTo>
                  <a:cubicBezTo>
                    <a:pt x="67" y="38"/>
                    <a:pt x="67" y="39"/>
                    <a:pt x="67" y="40"/>
                  </a:cubicBezTo>
                  <a:cubicBezTo>
                    <a:pt x="67" y="41"/>
                    <a:pt x="67" y="42"/>
                    <a:pt x="66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0" y="42"/>
                    <a:pt x="59" y="41"/>
                    <a:pt x="59" y="40"/>
                  </a:cubicBezTo>
                  <a:cubicBezTo>
                    <a:pt x="59" y="39"/>
                    <a:pt x="60" y="38"/>
                    <a:pt x="61" y="38"/>
                  </a:cubicBezTo>
                  <a:cubicBezTo>
                    <a:pt x="66" y="38"/>
                    <a:pt x="66" y="38"/>
                    <a:pt x="66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22800" y="2280709"/>
            <a:ext cx="651933" cy="658283"/>
            <a:chOff x="3467100" y="1709738"/>
            <a:chExt cx="488950" cy="493712"/>
          </a:xfrm>
        </p:grpSpPr>
        <p:sp>
          <p:nvSpPr>
            <p:cNvPr id="35871" name="Oval 31"/>
            <p:cNvSpPr>
              <a:spLocks noChangeArrowheads="1"/>
            </p:cNvSpPr>
            <p:nvPr/>
          </p:nvSpPr>
          <p:spPr bwMode="auto">
            <a:xfrm>
              <a:off x="3467100" y="1709738"/>
              <a:ext cx="488950" cy="493712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5889" name="Freeform 49"/>
            <p:cNvSpPr>
              <a:spLocks noEditPoints="1"/>
            </p:cNvSpPr>
            <p:nvPr/>
          </p:nvSpPr>
          <p:spPr bwMode="auto">
            <a:xfrm>
              <a:off x="3568700" y="1824038"/>
              <a:ext cx="285750" cy="236537"/>
            </a:xfrm>
            <a:custGeom>
              <a:avLst/>
              <a:gdLst>
                <a:gd name="T0" fmla="*/ 65 w 90"/>
                <a:gd name="T1" fmla="*/ 17 h 74"/>
                <a:gd name="T2" fmla="*/ 81 w 90"/>
                <a:gd name="T3" fmla="*/ 21 h 74"/>
                <a:gd name="T4" fmla="*/ 81 w 90"/>
                <a:gd name="T5" fmla="*/ 43 h 74"/>
                <a:gd name="T6" fmla="*/ 89 w 90"/>
                <a:gd name="T7" fmla="*/ 52 h 74"/>
                <a:gd name="T8" fmla="*/ 90 w 90"/>
                <a:gd name="T9" fmla="*/ 64 h 74"/>
                <a:gd name="T10" fmla="*/ 85 w 90"/>
                <a:gd name="T11" fmla="*/ 69 h 74"/>
                <a:gd name="T12" fmla="*/ 81 w 90"/>
                <a:gd name="T13" fmla="*/ 69 h 74"/>
                <a:gd name="T14" fmla="*/ 78 w 90"/>
                <a:gd name="T15" fmla="*/ 74 h 74"/>
                <a:gd name="T16" fmla="*/ 12 w 90"/>
                <a:gd name="T17" fmla="*/ 74 h 74"/>
                <a:gd name="T18" fmla="*/ 9 w 90"/>
                <a:gd name="T19" fmla="*/ 69 h 74"/>
                <a:gd name="T20" fmla="*/ 5 w 90"/>
                <a:gd name="T21" fmla="*/ 69 h 74"/>
                <a:gd name="T22" fmla="*/ 0 w 90"/>
                <a:gd name="T23" fmla="*/ 64 h 74"/>
                <a:gd name="T24" fmla="*/ 1 w 90"/>
                <a:gd name="T25" fmla="*/ 52 h 74"/>
                <a:gd name="T26" fmla="*/ 9 w 90"/>
                <a:gd name="T27" fmla="*/ 43 h 74"/>
                <a:gd name="T28" fmla="*/ 9 w 90"/>
                <a:gd name="T29" fmla="*/ 21 h 74"/>
                <a:gd name="T30" fmla="*/ 25 w 90"/>
                <a:gd name="T31" fmla="*/ 17 h 74"/>
                <a:gd name="T32" fmla="*/ 45 w 90"/>
                <a:gd name="T33" fmla="*/ 68 h 74"/>
                <a:gd name="T34" fmla="*/ 54 w 90"/>
                <a:gd name="T35" fmla="*/ 68 h 74"/>
                <a:gd name="T36" fmla="*/ 56 w 90"/>
                <a:gd name="T37" fmla="*/ 53 h 74"/>
                <a:gd name="T38" fmla="*/ 57 w 90"/>
                <a:gd name="T39" fmla="*/ 62 h 74"/>
                <a:gd name="T40" fmla="*/ 65 w 90"/>
                <a:gd name="T41" fmla="*/ 62 h 74"/>
                <a:gd name="T42" fmla="*/ 54 w 90"/>
                <a:gd name="T43" fmla="*/ 38 h 74"/>
                <a:gd name="T44" fmla="*/ 36 w 90"/>
                <a:gd name="T45" fmla="*/ 38 h 74"/>
                <a:gd name="T46" fmla="*/ 25 w 90"/>
                <a:gd name="T47" fmla="*/ 62 h 74"/>
                <a:gd name="T48" fmla="*/ 32 w 90"/>
                <a:gd name="T49" fmla="*/ 62 h 74"/>
                <a:gd name="T50" fmla="*/ 34 w 90"/>
                <a:gd name="T51" fmla="*/ 53 h 74"/>
                <a:gd name="T52" fmla="*/ 36 w 90"/>
                <a:gd name="T53" fmla="*/ 68 h 74"/>
                <a:gd name="T54" fmla="*/ 45 w 90"/>
                <a:gd name="T55" fmla="*/ 34 h 74"/>
                <a:gd name="T56" fmla="*/ 59 w 90"/>
                <a:gd name="T57" fmla="*/ 20 h 74"/>
                <a:gd name="T58" fmla="*/ 31 w 90"/>
                <a:gd name="T59" fmla="*/ 20 h 74"/>
                <a:gd name="T60" fmla="*/ 14 w 90"/>
                <a:gd name="T61" fmla="*/ 68 h 74"/>
                <a:gd name="T62" fmla="*/ 23 w 90"/>
                <a:gd name="T63" fmla="*/ 68 h 74"/>
                <a:gd name="T64" fmla="*/ 19 w 90"/>
                <a:gd name="T65" fmla="*/ 62 h 74"/>
                <a:gd name="T66" fmla="*/ 20 w 90"/>
                <a:gd name="T67" fmla="*/ 48 h 74"/>
                <a:gd name="T68" fmla="*/ 7 w 90"/>
                <a:gd name="T69" fmla="*/ 55 h 74"/>
                <a:gd name="T70" fmla="*/ 7 w 90"/>
                <a:gd name="T71" fmla="*/ 55 h 74"/>
                <a:gd name="T72" fmla="*/ 6 w 90"/>
                <a:gd name="T73" fmla="*/ 64 h 74"/>
                <a:gd name="T74" fmla="*/ 11 w 90"/>
                <a:gd name="T75" fmla="*/ 59 h 74"/>
                <a:gd name="T76" fmla="*/ 14 w 90"/>
                <a:gd name="T77" fmla="*/ 59 h 74"/>
                <a:gd name="T78" fmla="*/ 25 w 90"/>
                <a:gd name="T79" fmla="*/ 23 h 74"/>
                <a:gd name="T80" fmla="*/ 24 w 90"/>
                <a:gd name="T81" fmla="*/ 23 h 74"/>
                <a:gd name="T82" fmla="*/ 13 w 90"/>
                <a:gd name="T83" fmla="*/ 25 h 74"/>
                <a:gd name="T84" fmla="*/ 13 w 90"/>
                <a:gd name="T85" fmla="*/ 39 h 74"/>
                <a:gd name="T86" fmla="*/ 24 w 90"/>
                <a:gd name="T87" fmla="*/ 42 h 74"/>
                <a:gd name="T88" fmla="*/ 25 w 90"/>
                <a:gd name="T89" fmla="*/ 23 h 74"/>
                <a:gd name="T90" fmla="*/ 76 w 90"/>
                <a:gd name="T91" fmla="*/ 68 h 74"/>
                <a:gd name="T92" fmla="*/ 77 w 90"/>
                <a:gd name="T93" fmla="*/ 57 h 74"/>
                <a:gd name="T94" fmla="*/ 79 w 90"/>
                <a:gd name="T95" fmla="*/ 64 h 74"/>
                <a:gd name="T96" fmla="*/ 84 w 90"/>
                <a:gd name="T97" fmla="*/ 59 h 74"/>
                <a:gd name="T98" fmla="*/ 81 w 90"/>
                <a:gd name="T99" fmla="*/ 51 h 74"/>
                <a:gd name="T100" fmla="*/ 70 w 90"/>
                <a:gd name="T101" fmla="*/ 48 h 74"/>
                <a:gd name="T102" fmla="*/ 71 w 90"/>
                <a:gd name="T103" fmla="*/ 62 h 74"/>
                <a:gd name="T104" fmla="*/ 67 w 90"/>
                <a:gd name="T105" fmla="*/ 68 h 74"/>
                <a:gd name="T106" fmla="*/ 65 w 90"/>
                <a:gd name="T107" fmla="*/ 23 h 74"/>
                <a:gd name="T108" fmla="*/ 59 w 90"/>
                <a:gd name="T109" fmla="*/ 34 h 74"/>
                <a:gd name="T110" fmla="*/ 67 w 90"/>
                <a:gd name="T111" fmla="*/ 42 h 74"/>
                <a:gd name="T112" fmla="*/ 77 w 90"/>
                <a:gd name="T113" fmla="*/ 39 h 74"/>
                <a:gd name="T114" fmla="*/ 77 w 90"/>
                <a:gd name="T115" fmla="*/ 25 h 74"/>
                <a:gd name="T116" fmla="*/ 66 w 90"/>
                <a:gd name="T117" fmla="*/ 2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74">
                  <a:moveTo>
                    <a:pt x="45" y="0"/>
                  </a:moveTo>
                  <a:cubicBezTo>
                    <a:pt x="55" y="0"/>
                    <a:pt x="63" y="7"/>
                    <a:pt x="65" y="17"/>
                  </a:cubicBezTo>
                  <a:cubicBezTo>
                    <a:pt x="66" y="17"/>
                    <a:pt x="68" y="16"/>
                    <a:pt x="69" y="16"/>
                  </a:cubicBezTo>
                  <a:cubicBezTo>
                    <a:pt x="74" y="16"/>
                    <a:pt x="78" y="18"/>
                    <a:pt x="81" y="21"/>
                  </a:cubicBezTo>
                  <a:cubicBezTo>
                    <a:pt x="84" y="24"/>
                    <a:pt x="85" y="28"/>
                    <a:pt x="85" y="32"/>
                  </a:cubicBezTo>
                  <a:cubicBezTo>
                    <a:pt x="85" y="36"/>
                    <a:pt x="84" y="40"/>
                    <a:pt x="81" y="43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6" y="49"/>
                    <a:pt x="88" y="50"/>
                    <a:pt x="89" y="52"/>
                  </a:cubicBezTo>
                  <a:cubicBezTo>
                    <a:pt x="89" y="55"/>
                    <a:pt x="90" y="57"/>
                    <a:pt x="90" y="59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5"/>
                    <a:pt x="90" y="66"/>
                    <a:pt x="89" y="67"/>
                  </a:cubicBezTo>
                  <a:cubicBezTo>
                    <a:pt x="88" y="69"/>
                    <a:pt x="87" y="69"/>
                    <a:pt x="85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2"/>
                    <a:pt x="80" y="74"/>
                    <a:pt x="78" y="74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4"/>
                    <a:pt x="9" y="72"/>
                    <a:pt x="9" y="71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3" y="69"/>
                    <a:pt x="2" y="69"/>
                    <a:pt x="1" y="67"/>
                  </a:cubicBezTo>
                  <a:cubicBezTo>
                    <a:pt x="1" y="66"/>
                    <a:pt x="0" y="65"/>
                    <a:pt x="0" y="6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7"/>
                    <a:pt x="1" y="55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3" y="49"/>
                    <a:pt x="6" y="46"/>
                    <a:pt x="9" y="43"/>
                  </a:cubicBezTo>
                  <a:cubicBezTo>
                    <a:pt x="6" y="40"/>
                    <a:pt x="5" y="36"/>
                    <a:pt x="5" y="32"/>
                  </a:cubicBezTo>
                  <a:cubicBezTo>
                    <a:pt x="5" y="28"/>
                    <a:pt x="6" y="24"/>
                    <a:pt x="9" y="21"/>
                  </a:cubicBezTo>
                  <a:cubicBezTo>
                    <a:pt x="12" y="18"/>
                    <a:pt x="16" y="16"/>
                    <a:pt x="21" y="16"/>
                  </a:cubicBezTo>
                  <a:cubicBezTo>
                    <a:pt x="22" y="16"/>
                    <a:pt x="24" y="17"/>
                    <a:pt x="25" y="17"/>
                  </a:cubicBezTo>
                  <a:cubicBezTo>
                    <a:pt x="27" y="7"/>
                    <a:pt x="35" y="0"/>
                    <a:pt x="45" y="0"/>
                  </a:cubicBezTo>
                  <a:close/>
                  <a:moveTo>
                    <a:pt x="45" y="68"/>
                  </a:moveTo>
                  <a:cubicBezTo>
                    <a:pt x="45" y="68"/>
                    <a:pt x="45" y="68"/>
                    <a:pt x="45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3"/>
                    <a:pt x="54" y="59"/>
                    <a:pt x="54" y="55"/>
                  </a:cubicBezTo>
                  <a:cubicBezTo>
                    <a:pt x="54" y="54"/>
                    <a:pt x="55" y="53"/>
                    <a:pt x="56" y="53"/>
                  </a:cubicBezTo>
                  <a:cubicBezTo>
                    <a:pt x="57" y="53"/>
                    <a:pt x="57" y="54"/>
                    <a:pt x="57" y="55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47"/>
                    <a:pt x="60" y="43"/>
                    <a:pt x="54" y="38"/>
                  </a:cubicBezTo>
                  <a:cubicBezTo>
                    <a:pt x="51" y="39"/>
                    <a:pt x="48" y="40"/>
                    <a:pt x="45" y="40"/>
                  </a:cubicBezTo>
                  <a:cubicBezTo>
                    <a:pt x="42" y="40"/>
                    <a:pt x="39" y="39"/>
                    <a:pt x="36" y="38"/>
                  </a:cubicBezTo>
                  <a:cubicBezTo>
                    <a:pt x="30" y="43"/>
                    <a:pt x="25" y="47"/>
                    <a:pt x="25" y="55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4"/>
                    <a:pt x="33" y="53"/>
                    <a:pt x="34" y="53"/>
                  </a:cubicBezTo>
                  <a:cubicBezTo>
                    <a:pt x="35" y="53"/>
                    <a:pt x="36" y="54"/>
                    <a:pt x="36" y="55"/>
                  </a:cubicBezTo>
                  <a:cubicBezTo>
                    <a:pt x="36" y="59"/>
                    <a:pt x="36" y="63"/>
                    <a:pt x="36" y="68"/>
                  </a:cubicBezTo>
                  <a:cubicBezTo>
                    <a:pt x="45" y="68"/>
                    <a:pt x="45" y="68"/>
                    <a:pt x="45" y="68"/>
                  </a:cubicBezTo>
                  <a:close/>
                  <a:moveTo>
                    <a:pt x="45" y="34"/>
                  </a:moveTo>
                  <a:cubicBezTo>
                    <a:pt x="45" y="34"/>
                    <a:pt x="45" y="34"/>
                    <a:pt x="45" y="34"/>
                  </a:cubicBezTo>
                  <a:cubicBezTo>
                    <a:pt x="53" y="34"/>
                    <a:pt x="59" y="28"/>
                    <a:pt x="59" y="20"/>
                  </a:cubicBezTo>
                  <a:cubicBezTo>
                    <a:pt x="59" y="12"/>
                    <a:pt x="53" y="6"/>
                    <a:pt x="45" y="6"/>
                  </a:cubicBezTo>
                  <a:cubicBezTo>
                    <a:pt x="37" y="6"/>
                    <a:pt x="31" y="12"/>
                    <a:pt x="31" y="20"/>
                  </a:cubicBezTo>
                  <a:cubicBezTo>
                    <a:pt x="31" y="28"/>
                    <a:pt x="37" y="34"/>
                    <a:pt x="45" y="34"/>
                  </a:cubicBezTo>
                  <a:close/>
                  <a:moveTo>
                    <a:pt x="14" y="68"/>
                  </a:moveTo>
                  <a:cubicBezTo>
                    <a:pt x="14" y="68"/>
                    <a:pt x="14" y="68"/>
                    <a:pt x="14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2" y="67"/>
                    <a:pt x="21" y="67"/>
                    <a:pt x="20" y="66"/>
                  </a:cubicBezTo>
                  <a:cubicBezTo>
                    <a:pt x="19" y="65"/>
                    <a:pt x="19" y="63"/>
                    <a:pt x="19" y="62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3"/>
                    <a:pt x="19" y="50"/>
                    <a:pt x="20" y="48"/>
                  </a:cubicBezTo>
                  <a:cubicBezTo>
                    <a:pt x="18" y="48"/>
                    <a:pt x="16" y="48"/>
                    <a:pt x="14" y="47"/>
                  </a:cubicBezTo>
                  <a:cubicBezTo>
                    <a:pt x="11" y="49"/>
                    <a:pt x="8" y="51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8"/>
                    <a:pt x="6" y="59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8"/>
                    <a:pt x="12" y="57"/>
                    <a:pt x="13" y="57"/>
                  </a:cubicBezTo>
                  <a:cubicBezTo>
                    <a:pt x="14" y="57"/>
                    <a:pt x="14" y="58"/>
                    <a:pt x="14" y="59"/>
                  </a:cubicBezTo>
                  <a:cubicBezTo>
                    <a:pt x="14" y="68"/>
                    <a:pt x="14" y="68"/>
                    <a:pt x="14" y="68"/>
                  </a:cubicBez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3" y="22"/>
                    <a:pt x="22" y="22"/>
                    <a:pt x="21" y="22"/>
                  </a:cubicBezTo>
                  <a:cubicBezTo>
                    <a:pt x="18" y="22"/>
                    <a:pt x="15" y="23"/>
                    <a:pt x="13" y="25"/>
                  </a:cubicBezTo>
                  <a:cubicBezTo>
                    <a:pt x="12" y="27"/>
                    <a:pt x="11" y="30"/>
                    <a:pt x="11" y="32"/>
                  </a:cubicBezTo>
                  <a:cubicBezTo>
                    <a:pt x="11" y="35"/>
                    <a:pt x="12" y="38"/>
                    <a:pt x="13" y="39"/>
                  </a:cubicBezTo>
                  <a:cubicBezTo>
                    <a:pt x="15" y="41"/>
                    <a:pt x="18" y="42"/>
                    <a:pt x="21" y="42"/>
                  </a:cubicBezTo>
                  <a:cubicBezTo>
                    <a:pt x="22" y="42"/>
                    <a:pt x="23" y="42"/>
                    <a:pt x="24" y="42"/>
                  </a:cubicBezTo>
                  <a:cubicBezTo>
                    <a:pt x="26" y="39"/>
                    <a:pt x="29" y="37"/>
                    <a:pt x="31" y="34"/>
                  </a:cubicBezTo>
                  <a:cubicBezTo>
                    <a:pt x="28" y="31"/>
                    <a:pt x="26" y="28"/>
                    <a:pt x="25" y="23"/>
                  </a:cubicBezTo>
                  <a:close/>
                  <a:moveTo>
                    <a:pt x="76" y="68"/>
                  </a:moveTo>
                  <a:cubicBezTo>
                    <a:pt x="76" y="68"/>
                    <a:pt x="76" y="68"/>
                    <a:pt x="76" y="68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8"/>
                    <a:pt x="76" y="57"/>
                    <a:pt x="77" y="57"/>
                  </a:cubicBezTo>
                  <a:cubicBezTo>
                    <a:pt x="78" y="57"/>
                    <a:pt x="79" y="58"/>
                    <a:pt x="79" y="59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8"/>
                    <a:pt x="84" y="56"/>
                    <a:pt x="83" y="55"/>
                  </a:cubicBezTo>
                  <a:cubicBezTo>
                    <a:pt x="83" y="53"/>
                    <a:pt x="82" y="52"/>
                    <a:pt x="81" y="51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4" y="48"/>
                    <a:pt x="72" y="48"/>
                    <a:pt x="70" y="48"/>
                  </a:cubicBezTo>
                  <a:cubicBezTo>
                    <a:pt x="71" y="50"/>
                    <a:pt x="71" y="53"/>
                    <a:pt x="71" y="55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1" y="63"/>
                    <a:pt x="71" y="65"/>
                    <a:pt x="70" y="66"/>
                  </a:cubicBezTo>
                  <a:cubicBezTo>
                    <a:pt x="69" y="67"/>
                    <a:pt x="68" y="67"/>
                    <a:pt x="67" y="68"/>
                  </a:cubicBezTo>
                  <a:cubicBezTo>
                    <a:pt x="76" y="68"/>
                    <a:pt x="76" y="68"/>
                    <a:pt x="76" y="68"/>
                  </a:cubicBezTo>
                  <a:close/>
                  <a:moveTo>
                    <a:pt x="65" y="23"/>
                  </a:moveTo>
                  <a:cubicBezTo>
                    <a:pt x="65" y="23"/>
                    <a:pt x="65" y="23"/>
                    <a:pt x="65" y="23"/>
                  </a:cubicBezTo>
                  <a:cubicBezTo>
                    <a:pt x="64" y="28"/>
                    <a:pt x="62" y="31"/>
                    <a:pt x="59" y="34"/>
                  </a:cubicBezTo>
                  <a:cubicBezTo>
                    <a:pt x="61" y="37"/>
                    <a:pt x="64" y="39"/>
                    <a:pt x="66" y="42"/>
                  </a:cubicBezTo>
                  <a:cubicBezTo>
                    <a:pt x="66" y="42"/>
                    <a:pt x="67" y="42"/>
                    <a:pt x="67" y="42"/>
                  </a:cubicBezTo>
                  <a:cubicBezTo>
                    <a:pt x="68" y="42"/>
                    <a:pt x="69" y="42"/>
                    <a:pt x="69" y="42"/>
                  </a:cubicBezTo>
                  <a:cubicBezTo>
                    <a:pt x="72" y="42"/>
                    <a:pt x="75" y="41"/>
                    <a:pt x="77" y="39"/>
                  </a:cubicBezTo>
                  <a:cubicBezTo>
                    <a:pt x="78" y="38"/>
                    <a:pt x="79" y="35"/>
                    <a:pt x="79" y="32"/>
                  </a:cubicBezTo>
                  <a:cubicBezTo>
                    <a:pt x="79" y="30"/>
                    <a:pt x="78" y="27"/>
                    <a:pt x="77" y="25"/>
                  </a:cubicBezTo>
                  <a:cubicBezTo>
                    <a:pt x="75" y="23"/>
                    <a:pt x="72" y="22"/>
                    <a:pt x="69" y="22"/>
                  </a:cubicBezTo>
                  <a:cubicBezTo>
                    <a:pt x="68" y="22"/>
                    <a:pt x="67" y="22"/>
                    <a:pt x="66" y="23"/>
                  </a:cubicBezTo>
                  <a:cubicBezTo>
                    <a:pt x="66" y="23"/>
                    <a:pt x="65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840384" y="2280709"/>
            <a:ext cx="651933" cy="658283"/>
            <a:chOff x="7380288" y="1709738"/>
            <a:chExt cx="488950" cy="493712"/>
          </a:xfrm>
        </p:grpSpPr>
        <p:sp>
          <p:nvSpPr>
            <p:cNvPr id="35875" name="Oval 35"/>
            <p:cNvSpPr>
              <a:spLocks noChangeArrowheads="1"/>
            </p:cNvSpPr>
            <p:nvPr/>
          </p:nvSpPr>
          <p:spPr bwMode="auto">
            <a:xfrm>
              <a:off x="7380288" y="1709738"/>
              <a:ext cx="488950" cy="493712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5891" name="Freeform 51"/>
            <p:cNvSpPr>
              <a:spLocks noEditPoints="1"/>
            </p:cNvSpPr>
            <p:nvPr/>
          </p:nvSpPr>
          <p:spPr bwMode="auto">
            <a:xfrm>
              <a:off x="7504113" y="1827213"/>
              <a:ext cx="241300" cy="230187"/>
            </a:xfrm>
            <a:custGeom>
              <a:avLst/>
              <a:gdLst>
                <a:gd name="T0" fmla="*/ 22 w 76"/>
                <a:gd name="T1" fmla="*/ 59 h 72"/>
                <a:gd name="T2" fmla="*/ 65 w 76"/>
                <a:gd name="T3" fmla="*/ 58 h 72"/>
                <a:gd name="T4" fmla="*/ 65 w 76"/>
                <a:gd name="T5" fmla="*/ 61 h 72"/>
                <a:gd name="T6" fmla="*/ 23 w 76"/>
                <a:gd name="T7" fmla="*/ 10 h 72"/>
                <a:gd name="T8" fmla="*/ 22 w 76"/>
                <a:gd name="T9" fmla="*/ 12 h 72"/>
                <a:gd name="T10" fmla="*/ 22 w 76"/>
                <a:gd name="T11" fmla="*/ 24 h 72"/>
                <a:gd name="T12" fmla="*/ 23 w 76"/>
                <a:gd name="T13" fmla="*/ 26 h 72"/>
                <a:gd name="T14" fmla="*/ 65 w 76"/>
                <a:gd name="T15" fmla="*/ 26 h 72"/>
                <a:gd name="T16" fmla="*/ 67 w 76"/>
                <a:gd name="T17" fmla="*/ 12 h 72"/>
                <a:gd name="T18" fmla="*/ 65 w 76"/>
                <a:gd name="T19" fmla="*/ 10 h 72"/>
                <a:gd name="T20" fmla="*/ 25 w 76"/>
                <a:gd name="T21" fmla="*/ 22 h 72"/>
                <a:gd name="T22" fmla="*/ 25 w 76"/>
                <a:gd name="T23" fmla="*/ 14 h 72"/>
                <a:gd name="T24" fmla="*/ 63 w 76"/>
                <a:gd name="T25" fmla="*/ 22 h 72"/>
                <a:gd name="T26" fmla="*/ 12 w 76"/>
                <a:gd name="T27" fmla="*/ 22 h 72"/>
                <a:gd name="T28" fmla="*/ 6 w 76"/>
                <a:gd name="T29" fmla="*/ 22 h 72"/>
                <a:gd name="T30" fmla="*/ 12 w 76"/>
                <a:gd name="T31" fmla="*/ 63 h 72"/>
                <a:gd name="T32" fmla="*/ 9 w 76"/>
                <a:gd name="T33" fmla="*/ 72 h 72"/>
                <a:gd name="T34" fmla="*/ 3 w 76"/>
                <a:gd name="T35" fmla="*/ 69 h 72"/>
                <a:gd name="T36" fmla="*/ 0 w 76"/>
                <a:gd name="T37" fmla="*/ 63 h 72"/>
                <a:gd name="T38" fmla="*/ 0 w 76"/>
                <a:gd name="T39" fmla="*/ 19 h 72"/>
                <a:gd name="T40" fmla="*/ 12 w 76"/>
                <a:gd name="T41" fmla="*/ 16 h 72"/>
                <a:gd name="T42" fmla="*/ 15 w 76"/>
                <a:gd name="T43" fmla="*/ 0 h 72"/>
                <a:gd name="T44" fmla="*/ 73 w 76"/>
                <a:gd name="T45" fmla="*/ 0 h 72"/>
                <a:gd name="T46" fmla="*/ 76 w 76"/>
                <a:gd name="T47" fmla="*/ 3 h 72"/>
                <a:gd name="T48" fmla="*/ 73 w 76"/>
                <a:gd name="T49" fmla="*/ 69 h 72"/>
                <a:gd name="T50" fmla="*/ 73 w 76"/>
                <a:gd name="T51" fmla="*/ 69 h 72"/>
                <a:gd name="T52" fmla="*/ 9 w 76"/>
                <a:gd name="T53" fmla="*/ 72 h 72"/>
                <a:gd name="T54" fmla="*/ 9 w 76"/>
                <a:gd name="T55" fmla="*/ 72 h 72"/>
                <a:gd name="T56" fmla="*/ 70 w 76"/>
                <a:gd name="T57" fmla="*/ 63 h 72"/>
                <a:gd name="T58" fmla="*/ 18 w 76"/>
                <a:gd name="T59" fmla="*/ 6 h 72"/>
                <a:gd name="T60" fmla="*/ 17 w 76"/>
                <a:gd name="T61" fmla="*/ 66 h 72"/>
                <a:gd name="T62" fmla="*/ 69 w 76"/>
                <a:gd name="T63" fmla="*/ 65 h 72"/>
                <a:gd name="T64" fmla="*/ 70 w 76"/>
                <a:gd name="T65" fmla="*/ 63 h 72"/>
                <a:gd name="T66" fmla="*/ 46 w 76"/>
                <a:gd name="T67" fmla="*/ 30 h 72"/>
                <a:gd name="T68" fmla="*/ 65 w 76"/>
                <a:gd name="T69" fmla="*/ 30 h 72"/>
                <a:gd name="T70" fmla="*/ 67 w 76"/>
                <a:gd name="T71" fmla="*/ 31 h 72"/>
                <a:gd name="T72" fmla="*/ 65 w 76"/>
                <a:gd name="T73" fmla="*/ 42 h 72"/>
                <a:gd name="T74" fmla="*/ 46 w 76"/>
                <a:gd name="T75" fmla="*/ 42 h 72"/>
                <a:gd name="T76" fmla="*/ 44 w 76"/>
                <a:gd name="T77" fmla="*/ 41 h 72"/>
                <a:gd name="T78" fmla="*/ 46 w 76"/>
                <a:gd name="T79" fmla="*/ 30 h 72"/>
                <a:gd name="T80" fmla="*/ 63 w 76"/>
                <a:gd name="T81" fmla="*/ 33 h 72"/>
                <a:gd name="T82" fmla="*/ 48 w 76"/>
                <a:gd name="T83" fmla="*/ 39 h 72"/>
                <a:gd name="T84" fmla="*/ 63 w 76"/>
                <a:gd name="T85" fmla="*/ 33 h 72"/>
                <a:gd name="T86" fmla="*/ 23 w 76"/>
                <a:gd name="T87" fmla="*/ 33 h 72"/>
                <a:gd name="T88" fmla="*/ 23 w 76"/>
                <a:gd name="T89" fmla="*/ 30 h 72"/>
                <a:gd name="T90" fmla="*/ 42 w 76"/>
                <a:gd name="T91" fmla="*/ 31 h 72"/>
                <a:gd name="T92" fmla="*/ 23 w 76"/>
                <a:gd name="T93" fmla="*/ 33 h 72"/>
                <a:gd name="T94" fmla="*/ 23 w 76"/>
                <a:gd name="T95" fmla="*/ 42 h 72"/>
                <a:gd name="T96" fmla="*/ 23 w 76"/>
                <a:gd name="T97" fmla="*/ 39 h 72"/>
                <a:gd name="T98" fmla="*/ 42 w 76"/>
                <a:gd name="T99" fmla="*/ 41 h 72"/>
                <a:gd name="T100" fmla="*/ 23 w 76"/>
                <a:gd name="T101" fmla="*/ 42 h 72"/>
                <a:gd name="T102" fmla="*/ 23 w 76"/>
                <a:gd name="T103" fmla="*/ 52 h 72"/>
                <a:gd name="T104" fmla="*/ 23 w 76"/>
                <a:gd name="T105" fmla="*/ 48 h 72"/>
                <a:gd name="T106" fmla="*/ 67 w 76"/>
                <a:gd name="T107" fmla="*/ 50 h 72"/>
                <a:gd name="T108" fmla="*/ 23 w 76"/>
                <a:gd name="T109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" h="72">
                  <a:moveTo>
                    <a:pt x="23" y="61"/>
                  </a:moveTo>
                  <a:cubicBezTo>
                    <a:pt x="22" y="61"/>
                    <a:pt x="22" y="60"/>
                    <a:pt x="22" y="59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6" y="58"/>
                    <a:pt x="67" y="58"/>
                    <a:pt x="67" y="59"/>
                  </a:cubicBezTo>
                  <a:cubicBezTo>
                    <a:pt x="67" y="60"/>
                    <a:pt x="66" y="61"/>
                    <a:pt x="65" y="61"/>
                  </a:cubicBezTo>
                  <a:cubicBezTo>
                    <a:pt x="23" y="61"/>
                    <a:pt x="23" y="61"/>
                    <a:pt x="23" y="61"/>
                  </a:cubicBezTo>
                  <a:close/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1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5"/>
                    <a:pt x="22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6" y="26"/>
                    <a:pt x="67" y="25"/>
                    <a:pt x="67" y="24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1"/>
                    <a:pt x="66" y="10"/>
                    <a:pt x="65" y="10"/>
                  </a:cubicBezTo>
                  <a:cubicBezTo>
                    <a:pt x="23" y="10"/>
                    <a:pt x="23" y="10"/>
                    <a:pt x="23" y="10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12" y="22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6" y="67"/>
                    <a:pt x="12" y="67"/>
                    <a:pt x="12" y="63"/>
                  </a:cubicBezTo>
                  <a:cubicBezTo>
                    <a:pt x="12" y="22"/>
                    <a:pt x="12" y="22"/>
                    <a:pt x="12" y="22"/>
                  </a:cubicBezTo>
                  <a:close/>
                  <a:moveTo>
                    <a:pt x="9" y="72"/>
                  </a:moveTo>
                  <a:cubicBezTo>
                    <a:pt x="9" y="72"/>
                    <a:pt x="9" y="72"/>
                    <a:pt x="9" y="72"/>
                  </a:cubicBezTo>
                  <a:cubicBezTo>
                    <a:pt x="7" y="72"/>
                    <a:pt x="4" y="71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" y="68"/>
                    <a:pt x="0" y="65"/>
                    <a:pt x="0" y="6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7"/>
                    <a:pt x="1" y="16"/>
                    <a:pt x="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5" y="0"/>
                    <a:pt x="76" y="1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65"/>
                    <a:pt x="75" y="68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2" y="71"/>
                    <a:pt x="69" y="72"/>
                    <a:pt x="67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lose/>
                  <a:moveTo>
                    <a:pt x="70" y="63"/>
                  </a:moveTo>
                  <a:cubicBezTo>
                    <a:pt x="70" y="63"/>
                    <a:pt x="70" y="63"/>
                    <a:pt x="70" y="63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25"/>
                    <a:pt x="18" y="44"/>
                    <a:pt x="18" y="63"/>
                  </a:cubicBezTo>
                  <a:cubicBezTo>
                    <a:pt x="18" y="64"/>
                    <a:pt x="18" y="65"/>
                    <a:pt x="17" y="66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8" y="66"/>
                    <a:pt x="69" y="66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0" y="64"/>
                    <a:pt x="70" y="64"/>
                    <a:pt x="70" y="63"/>
                  </a:cubicBezTo>
                  <a:close/>
                  <a:moveTo>
                    <a:pt x="46" y="3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6" y="30"/>
                    <a:pt x="67" y="30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2"/>
                    <a:pt x="66" y="42"/>
                    <a:pt x="65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5" y="42"/>
                    <a:pt x="44" y="42"/>
                    <a:pt x="44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0"/>
                    <a:pt x="45" y="30"/>
                    <a:pt x="46" y="30"/>
                  </a:cubicBezTo>
                  <a:close/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3" y="33"/>
                    <a:pt x="63" y="33"/>
                    <a:pt x="63" y="33"/>
                  </a:cubicBezTo>
                  <a:close/>
                  <a:moveTo>
                    <a:pt x="23" y="3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22" y="30"/>
                    <a:pt x="22" y="30"/>
                    <a:pt x="23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30"/>
                    <a:pt x="42" y="30"/>
                    <a:pt x="42" y="31"/>
                  </a:cubicBezTo>
                  <a:cubicBezTo>
                    <a:pt x="42" y="32"/>
                    <a:pt x="41" y="33"/>
                    <a:pt x="40" y="33"/>
                  </a:cubicBezTo>
                  <a:cubicBezTo>
                    <a:pt x="23" y="33"/>
                    <a:pt x="23" y="33"/>
                    <a:pt x="23" y="33"/>
                  </a:cubicBezTo>
                  <a:close/>
                  <a:moveTo>
                    <a:pt x="23" y="42"/>
                  </a:moveTo>
                  <a:cubicBezTo>
                    <a:pt x="23" y="42"/>
                    <a:pt x="23" y="42"/>
                    <a:pt x="23" y="42"/>
                  </a:cubicBezTo>
                  <a:cubicBezTo>
                    <a:pt x="22" y="42"/>
                    <a:pt x="22" y="42"/>
                    <a:pt x="22" y="41"/>
                  </a:cubicBezTo>
                  <a:cubicBezTo>
                    <a:pt x="22" y="40"/>
                    <a:pt x="22" y="39"/>
                    <a:pt x="2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2" y="40"/>
                    <a:pt x="42" y="41"/>
                  </a:cubicBezTo>
                  <a:cubicBezTo>
                    <a:pt x="42" y="42"/>
                    <a:pt x="41" y="42"/>
                    <a:pt x="40" y="42"/>
                  </a:cubicBezTo>
                  <a:cubicBezTo>
                    <a:pt x="23" y="42"/>
                    <a:pt x="23" y="42"/>
                    <a:pt x="23" y="42"/>
                  </a:cubicBezTo>
                  <a:close/>
                  <a:moveTo>
                    <a:pt x="23" y="52"/>
                  </a:move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1"/>
                    <a:pt x="22" y="50"/>
                  </a:cubicBezTo>
                  <a:cubicBezTo>
                    <a:pt x="22" y="49"/>
                    <a:pt x="22" y="48"/>
                    <a:pt x="23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6" y="48"/>
                    <a:pt x="67" y="49"/>
                    <a:pt x="67" y="50"/>
                  </a:cubicBezTo>
                  <a:cubicBezTo>
                    <a:pt x="67" y="51"/>
                    <a:pt x="66" y="52"/>
                    <a:pt x="65" y="52"/>
                  </a:cubicBezTo>
                  <a:cubicBezTo>
                    <a:pt x="23" y="52"/>
                    <a:pt x="23" y="52"/>
                    <a:pt x="2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sp>
        <p:nvSpPr>
          <p:cNvPr id="35892" name="Rectangle 52"/>
          <p:cNvSpPr>
            <a:spLocks noChangeArrowheads="1"/>
          </p:cNvSpPr>
          <p:nvPr/>
        </p:nvSpPr>
        <p:spPr bwMode="auto">
          <a:xfrm>
            <a:off x="3600451" y="4581525"/>
            <a:ext cx="2683933" cy="104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请把标题写在此处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这里可以简单介绍一下文字内容，这里可以简单介绍一下文字内容，这里可以简单介绍一下文字内容，这里可以简单介绍一下文字内容。</a:t>
            </a:r>
          </a:p>
        </p:txBody>
      </p:sp>
      <p:sp>
        <p:nvSpPr>
          <p:cNvPr id="35893" name="Rectangle 53"/>
          <p:cNvSpPr>
            <a:spLocks noChangeArrowheads="1"/>
          </p:cNvSpPr>
          <p:nvPr/>
        </p:nvSpPr>
        <p:spPr bwMode="auto">
          <a:xfrm>
            <a:off x="4470401" y="3140076"/>
            <a:ext cx="952500" cy="29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张海山锐线体简" panose="02000000000000000000" pitchFamily="2" charset="-122"/>
              </a:rPr>
              <a:t>2011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  <a:ea typeface="张海山锐线体简" panose="02000000000000000000" pitchFamily="2" charset="-122"/>
            </a:endParaRPr>
          </a:p>
        </p:txBody>
      </p:sp>
      <p:sp>
        <p:nvSpPr>
          <p:cNvPr id="35895" name="Rectangle 55"/>
          <p:cNvSpPr>
            <a:spLocks noChangeArrowheads="1"/>
          </p:cNvSpPr>
          <p:nvPr/>
        </p:nvSpPr>
        <p:spPr bwMode="auto">
          <a:xfrm>
            <a:off x="9673167" y="3140076"/>
            <a:ext cx="952500" cy="29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张海山锐线体简" panose="02000000000000000000" pitchFamily="2" charset="-122"/>
              </a:rPr>
              <a:t>2013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  <a:ea typeface="张海山锐线体简" panose="02000000000000000000" pitchFamily="2" charset="-122"/>
            </a:endParaRPr>
          </a:p>
        </p:txBody>
      </p:sp>
      <p:sp>
        <p:nvSpPr>
          <p:cNvPr id="35896" name="Rectangle 56"/>
          <p:cNvSpPr>
            <a:spLocks noChangeArrowheads="1"/>
          </p:cNvSpPr>
          <p:nvPr/>
        </p:nvSpPr>
        <p:spPr bwMode="auto">
          <a:xfrm>
            <a:off x="7029451" y="4217459"/>
            <a:ext cx="952500" cy="29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张海山锐线体简" panose="02000000000000000000" pitchFamily="2" charset="-122"/>
              </a:rPr>
              <a:t>2012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  <a:ea typeface="张海山锐线体简" panose="02000000000000000000" pitchFamily="2" charset="-122"/>
            </a:endParaRPr>
          </a:p>
        </p:txBody>
      </p:sp>
      <p:sp>
        <p:nvSpPr>
          <p:cNvPr id="28" name="Rectangle 52"/>
          <p:cNvSpPr>
            <a:spLocks noChangeArrowheads="1"/>
          </p:cNvSpPr>
          <p:nvPr/>
        </p:nvSpPr>
        <p:spPr bwMode="auto">
          <a:xfrm>
            <a:off x="8824384" y="4581526"/>
            <a:ext cx="2683933" cy="104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请把标题写在此处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这里可以简单介绍一下文字内容，这里可以简单介绍一下文字内容，这里可以简单介绍一下文字内容，这里可以简单介绍一下文字内容。</a:t>
            </a:r>
          </a:p>
        </p:txBody>
      </p:sp>
      <p:sp>
        <p:nvSpPr>
          <p:cNvPr id="29" name="Rectangle 52"/>
          <p:cNvSpPr>
            <a:spLocks noChangeArrowheads="1"/>
          </p:cNvSpPr>
          <p:nvPr/>
        </p:nvSpPr>
        <p:spPr bwMode="auto">
          <a:xfrm>
            <a:off x="6184900" y="2261766"/>
            <a:ext cx="2683933" cy="104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请把标题写在此处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这里可以简单介绍一下文字内容，这里可以简单介绍一下文字内容，这里可以简单介绍一下文字内容，这里可以简单介绍一下文字内容。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0" y="247650"/>
            <a:ext cx="5505450" cy="685800"/>
            <a:chOff x="0" y="247650"/>
            <a:chExt cx="5505450" cy="685800"/>
          </a:xfrm>
        </p:grpSpPr>
        <p:sp>
          <p:nvSpPr>
            <p:cNvPr id="40" name="矩形 39"/>
            <p:cNvSpPr/>
            <p:nvPr/>
          </p:nvSpPr>
          <p:spPr>
            <a:xfrm>
              <a:off x="0" y="247650"/>
              <a:ext cx="152400" cy="6858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04800" y="247650"/>
              <a:ext cx="5200650" cy="685800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/>
                <a:t>请在此出输入第三节标题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1976040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35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500"/>
                                        <p:tgtEl>
                                          <p:spTgt spid="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9" grpId="0" animBg="1"/>
      <p:bldP spid="35870" grpId="0" animBg="1"/>
      <p:bldP spid="35872" grpId="0" animBg="1"/>
      <p:bldP spid="35874" grpId="0" animBg="1"/>
      <p:bldP spid="35892" grpId="0"/>
      <p:bldP spid="35893" grpId="0"/>
      <p:bldP spid="35895" grpId="0"/>
      <p:bldP spid="35896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871" name="Line 7"/>
          <p:cNvSpPr>
            <a:spLocks noChangeShapeType="1"/>
          </p:cNvSpPr>
          <p:nvPr/>
        </p:nvSpPr>
        <p:spPr bwMode="auto">
          <a:xfrm>
            <a:off x="0" y="3827992"/>
            <a:ext cx="9120717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6872" name="Oval 8"/>
          <p:cNvSpPr>
            <a:spLocks noChangeArrowheads="1"/>
          </p:cNvSpPr>
          <p:nvPr/>
        </p:nvSpPr>
        <p:spPr bwMode="auto">
          <a:xfrm>
            <a:off x="1756833" y="3709459"/>
            <a:ext cx="239184" cy="237067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6874" name="Oval 10"/>
          <p:cNvSpPr>
            <a:spLocks noChangeArrowheads="1"/>
          </p:cNvSpPr>
          <p:nvPr/>
        </p:nvSpPr>
        <p:spPr bwMode="auto">
          <a:xfrm>
            <a:off x="4332817" y="3709459"/>
            <a:ext cx="237067" cy="237067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6876" name="Oval 12"/>
          <p:cNvSpPr>
            <a:spLocks noChangeArrowheads="1"/>
          </p:cNvSpPr>
          <p:nvPr/>
        </p:nvSpPr>
        <p:spPr bwMode="auto">
          <a:xfrm>
            <a:off x="6976533" y="3709459"/>
            <a:ext cx="237067" cy="237067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" name="组合 4"/>
          <p:cNvGrpSpPr/>
          <p:nvPr/>
        </p:nvGrpSpPr>
        <p:grpSpPr>
          <a:xfrm>
            <a:off x="9704917" y="3427943"/>
            <a:ext cx="795867" cy="800100"/>
            <a:chOff x="7278688" y="2570163"/>
            <a:chExt cx="596900" cy="600075"/>
          </a:xfrm>
        </p:grpSpPr>
        <p:sp>
          <p:nvSpPr>
            <p:cNvPr id="36870" name="Oval 6"/>
            <p:cNvSpPr>
              <a:spLocks noChangeArrowheads="1"/>
            </p:cNvSpPr>
            <p:nvPr/>
          </p:nvSpPr>
          <p:spPr bwMode="auto">
            <a:xfrm>
              <a:off x="7278688" y="2570163"/>
              <a:ext cx="596900" cy="600075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6878" name="Freeform 14"/>
            <p:cNvSpPr>
              <a:spLocks noEditPoints="1"/>
            </p:cNvSpPr>
            <p:nvPr/>
          </p:nvSpPr>
          <p:spPr bwMode="auto">
            <a:xfrm>
              <a:off x="7453313" y="2762250"/>
              <a:ext cx="244475" cy="215900"/>
            </a:xfrm>
            <a:custGeom>
              <a:avLst/>
              <a:gdLst>
                <a:gd name="T0" fmla="*/ 37 w 77"/>
                <a:gd name="T1" fmla="*/ 67 h 68"/>
                <a:gd name="T2" fmla="*/ 8 w 77"/>
                <a:gd name="T3" fmla="*/ 38 h 68"/>
                <a:gd name="T4" fmla="*/ 1 w 77"/>
                <a:gd name="T5" fmla="*/ 28 h 68"/>
                <a:gd name="T6" fmla="*/ 2 w 77"/>
                <a:gd name="T7" fmla="*/ 16 h 68"/>
                <a:gd name="T8" fmla="*/ 8 w 77"/>
                <a:gd name="T9" fmla="*/ 7 h 68"/>
                <a:gd name="T10" fmla="*/ 17 w 77"/>
                <a:gd name="T11" fmla="*/ 1 h 68"/>
                <a:gd name="T12" fmla="*/ 29 w 77"/>
                <a:gd name="T13" fmla="*/ 1 h 68"/>
                <a:gd name="T14" fmla="*/ 39 w 77"/>
                <a:gd name="T15" fmla="*/ 6 h 68"/>
                <a:gd name="T16" fmla="*/ 48 w 77"/>
                <a:gd name="T17" fmla="*/ 1 h 68"/>
                <a:gd name="T18" fmla="*/ 60 w 77"/>
                <a:gd name="T19" fmla="*/ 1 h 68"/>
                <a:gd name="T20" fmla="*/ 70 w 77"/>
                <a:gd name="T21" fmla="*/ 7 h 68"/>
                <a:gd name="T22" fmla="*/ 76 w 77"/>
                <a:gd name="T23" fmla="*/ 16 h 68"/>
                <a:gd name="T24" fmla="*/ 76 w 77"/>
                <a:gd name="T25" fmla="*/ 16 h 68"/>
                <a:gd name="T26" fmla="*/ 76 w 77"/>
                <a:gd name="T27" fmla="*/ 28 h 68"/>
                <a:gd name="T28" fmla="*/ 70 w 77"/>
                <a:gd name="T29" fmla="*/ 38 h 68"/>
                <a:gd name="T30" fmla="*/ 70 w 77"/>
                <a:gd name="T31" fmla="*/ 38 h 68"/>
                <a:gd name="T32" fmla="*/ 41 w 77"/>
                <a:gd name="T33" fmla="*/ 67 h 68"/>
                <a:gd name="T34" fmla="*/ 37 w 77"/>
                <a:gd name="T35" fmla="*/ 67 h 68"/>
                <a:gd name="T36" fmla="*/ 37 w 77"/>
                <a:gd name="T37" fmla="*/ 67 h 68"/>
                <a:gd name="T38" fmla="*/ 42 w 77"/>
                <a:gd name="T39" fmla="*/ 10 h 68"/>
                <a:gd name="T40" fmla="*/ 42 w 77"/>
                <a:gd name="T41" fmla="*/ 10 h 68"/>
                <a:gd name="T42" fmla="*/ 42 w 77"/>
                <a:gd name="T43" fmla="*/ 10 h 68"/>
                <a:gd name="T44" fmla="*/ 33 w 77"/>
                <a:gd name="T45" fmla="*/ 20 h 68"/>
                <a:gd name="T46" fmla="*/ 30 w 77"/>
                <a:gd name="T47" fmla="*/ 20 h 68"/>
                <a:gd name="T48" fmla="*/ 30 w 77"/>
                <a:gd name="T49" fmla="*/ 17 h 68"/>
                <a:gd name="T50" fmla="*/ 36 w 77"/>
                <a:gd name="T51" fmla="*/ 11 h 68"/>
                <a:gd name="T52" fmla="*/ 36 w 77"/>
                <a:gd name="T53" fmla="*/ 11 h 68"/>
                <a:gd name="T54" fmla="*/ 28 w 77"/>
                <a:gd name="T55" fmla="*/ 6 h 68"/>
                <a:gd name="T56" fmla="*/ 19 w 77"/>
                <a:gd name="T57" fmla="*/ 6 h 68"/>
                <a:gd name="T58" fmla="*/ 12 w 77"/>
                <a:gd name="T59" fmla="*/ 11 h 68"/>
                <a:gd name="T60" fmla="*/ 7 w 77"/>
                <a:gd name="T61" fmla="*/ 18 h 68"/>
                <a:gd name="T62" fmla="*/ 7 w 77"/>
                <a:gd name="T63" fmla="*/ 26 h 68"/>
                <a:gd name="T64" fmla="*/ 12 w 77"/>
                <a:gd name="T65" fmla="*/ 34 h 68"/>
                <a:gd name="T66" fmla="*/ 39 w 77"/>
                <a:gd name="T67" fmla="*/ 61 h 68"/>
                <a:gd name="T68" fmla="*/ 65 w 77"/>
                <a:gd name="T69" fmla="*/ 34 h 68"/>
                <a:gd name="T70" fmla="*/ 66 w 77"/>
                <a:gd name="T71" fmla="*/ 34 h 68"/>
                <a:gd name="T72" fmla="*/ 70 w 77"/>
                <a:gd name="T73" fmla="*/ 26 h 68"/>
                <a:gd name="T74" fmla="*/ 70 w 77"/>
                <a:gd name="T75" fmla="*/ 18 h 68"/>
                <a:gd name="T76" fmla="*/ 70 w 77"/>
                <a:gd name="T77" fmla="*/ 18 h 68"/>
                <a:gd name="T78" fmla="*/ 66 w 77"/>
                <a:gd name="T79" fmla="*/ 11 h 68"/>
                <a:gd name="T80" fmla="*/ 58 w 77"/>
                <a:gd name="T81" fmla="*/ 6 h 68"/>
                <a:gd name="T82" fmla="*/ 50 w 77"/>
                <a:gd name="T83" fmla="*/ 6 h 68"/>
                <a:gd name="T84" fmla="*/ 42 w 77"/>
                <a:gd name="T85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68">
                  <a:moveTo>
                    <a:pt x="37" y="6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5" y="35"/>
                    <a:pt x="2" y="32"/>
                    <a:pt x="1" y="28"/>
                  </a:cubicBezTo>
                  <a:cubicBezTo>
                    <a:pt x="0" y="24"/>
                    <a:pt x="0" y="20"/>
                    <a:pt x="2" y="16"/>
                  </a:cubicBezTo>
                  <a:cubicBezTo>
                    <a:pt x="3" y="12"/>
                    <a:pt x="5" y="9"/>
                    <a:pt x="8" y="7"/>
                  </a:cubicBezTo>
                  <a:cubicBezTo>
                    <a:pt x="10" y="4"/>
                    <a:pt x="14" y="2"/>
                    <a:pt x="17" y="1"/>
                  </a:cubicBezTo>
                  <a:cubicBezTo>
                    <a:pt x="21" y="0"/>
                    <a:pt x="25" y="0"/>
                    <a:pt x="29" y="1"/>
                  </a:cubicBezTo>
                  <a:cubicBezTo>
                    <a:pt x="33" y="1"/>
                    <a:pt x="36" y="3"/>
                    <a:pt x="39" y="6"/>
                  </a:cubicBezTo>
                  <a:cubicBezTo>
                    <a:pt x="42" y="3"/>
                    <a:pt x="45" y="2"/>
                    <a:pt x="48" y="1"/>
                  </a:cubicBezTo>
                  <a:cubicBezTo>
                    <a:pt x="52" y="0"/>
                    <a:pt x="56" y="0"/>
                    <a:pt x="60" y="1"/>
                  </a:cubicBezTo>
                  <a:cubicBezTo>
                    <a:pt x="64" y="2"/>
                    <a:pt x="67" y="4"/>
                    <a:pt x="70" y="7"/>
                  </a:cubicBezTo>
                  <a:cubicBezTo>
                    <a:pt x="72" y="9"/>
                    <a:pt x="74" y="12"/>
                    <a:pt x="76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7" y="20"/>
                    <a:pt x="77" y="24"/>
                    <a:pt x="76" y="28"/>
                  </a:cubicBezTo>
                  <a:cubicBezTo>
                    <a:pt x="75" y="32"/>
                    <a:pt x="73" y="35"/>
                    <a:pt x="70" y="3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0" y="68"/>
                    <a:pt x="38" y="68"/>
                    <a:pt x="37" y="67"/>
                  </a:cubicBezTo>
                  <a:cubicBezTo>
                    <a:pt x="37" y="67"/>
                    <a:pt x="37" y="67"/>
                    <a:pt x="37" y="67"/>
                  </a:cubicBezTo>
                  <a:close/>
                  <a:moveTo>
                    <a:pt x="42" y="10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2" y="20"/>
                    <a:pt x="31" y="20"/>
                    <a:pt x="30" y="20"/>
                  </a:cubicBezTo>
                  <a:cubicBezTo>
                    <a:pt x="30" y="19"/>
                    <a:pt x="30" y="18"/>
                    <a:pt x="30" y="17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4" y="9"/>
                    <a:pt x="31" y="7"/>
                    <a:pt x="28" y="6"/>
                  </a:cubicBezTo>
                  <a:cubicBezTo>
                    <a:pt x="25" y="5"/>
                    <a:pt x="22" y="5"/>
                    <a:pt x="19" y="6"/>
                  </a:cubicBezTo>
                  <a:cubicBezTo>
                    <a:pt x="16" y="7"/>
                    <a:pt x="14" y="9"/>
                    <a:pt x="12" y="11"/>
                  </a:cubicBezTo>
                  <a:cubicBezTo>
                    <a:pt x="10" y="13"/>
                    <a:pt x="8" y="15"/>
                    <a:pt x="7" y="18"/>
                  </a:cubicBezTo>
                  <a:cubicBezTo>
                    <a:pt x="6" y="21"/>
                    <a:pt x="6" y="23"/>
                    <a:pt x="7" y="26"/>
                  </a:cubicBezTo>
                  <a:cubicBezTo>
                    <a:pt x="8" y="29"/>
                    <a:pt x="9" y="32"/>
                    <a:pt x="12" y="34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8" y="32"/>
                    <a:pt x="70" y="29"/>
                    <a:pt x="70" y="26"/>
                  </a:cubicBezTo>
                  <a:cubicBezTo>
                    <a:pt x="71" y="23"/>
                    <a:pt x="71" y="21"/>
                    <a:pt x="70" y="18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69" y="15"/>
                    <a:pt x="68" y="13"/>
                    <a:pt x="66" y="11"/>
                  </a:cubicBezTo>
                  <a:cubicBezTo>
                    <a:pt x="64" y="9"/>
                    <a:pt x="61" y="7"/>
                    <a:pt x="58" y="6"/>
                  </a:cubicBezTo>
                  <a:cubicBezTo>
                    <a:pt x="55" y="5"/>
                    <a:pt x="52" y="5"/>
                    <a:pt x="50" y="6"/>
                  </a:cubicBezTo>
                  <a:cubicBezTo>
                    <a:pt x="47" y="7"/>
                    <a:pt x="44" y="8"/>
                    <a:pt x="42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25385" y="4763559"/>
            <a:ext cx="656167" cy="658284"/>
            <a:chOff x="3094038" y="3571875"/>
            <a:chExt cx="492125" cy="493713"/>
          </a:xfrm>
        </p:grpSpPr>
        <p:sp>
          <p:nvSpPr>
            <p:cNvPr id="36875" name="Oval 11"/>
            <p:cNvSpPr>
              <a:spLocks noChangeArrowheads="1"/>
            </p:cNvSpPr>
            <p:nvPr/>
          </p:nvSpPr>
          <p:spPr bwMode="auto">
            <a:xfrm>
              <a:off x="3094038" y="3571875"/>
              <a:ext cx="492125" cy="493713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6879" name="Freeform 15"/>
            <p:cNvSpPr>
              <a:spLocks noEditPoints="1"/>
            </p:cNvSpPr>
            <p:nvPr/>
          </p:nvSpPr>
          <p:spPr bwMode="auto">
            <a:xfrm>
              <a:off x="3230563" y="3698875"/>
              <a:ext cx="238125" cy="242888"/>
            </a:xfrm>
            <a:custGeom>
              <a:avLst/>
              <a:gdLst>
                <a:gd name="T0" fmla="*/ 47 w 75"/>
                <a:gd name="T1" fmla="*/ 0 h 76"/>
                <a:gd name="T2" fmla="*/ 48 w 75"/>
                <a:gd name="T3" fmla="*/ 0 h 76"/>
                <a:gd name="T4" fmla="*/ 54 w 75"/>
                <a:gd name="T5" fmla="*/ 3 h 76"/>
                <a:gd name="T6" fmla="*/ 51 w 75"/>
                <a:gd name="T7" fmla="*/ 6 h 76"/>
                <a:gd name="T8" fmla="*/ 73 w 75"/>
                <a:gd name="T9" fmla="*/ 68 h 76"/>
                <a:gd name="T10" fmla="*/ 68 w 75"/>
                <a:gd name="T11" fmla="*/ 76 h 76"/>
                <a:gd name="T12" fmla="*/ 6 w 75"/>
                <a:gd name="T13" fmla="*/ 76 h 76"/>
                <a:gd name="T14" fmla="*/ 2 w 75"/>
                <a:gd name="T15" fmla="*/ 68 h 76"/>
                <a:gd name="T16" fmla="*/ 24 w 75"/>
                <a:gd name="T17" fmla="*/ 6 h 76"/>
                <a:gd name="T18" fmla="*/ 20 w 75"/>
                <a:gd name="T19" fmla="*/ 3 h 76"/>
                <a:gd name="T20" fmla="*/ 27 w 75"/>
                <a:gd name="T21" fmla="*/ 0 h 76"/>
                <a:gd name="T22" fmla="*/ 27 w 75"/>
                <a:gd name="T23" fmla="*/ 0 h 76"/>
                <a:gd name="T24" fmla="*/ 19 w 75"/>
                <a:gd name="T25" fmla="*/ 61 h 76"/>
                <a:gd name="T26" fmla="*/ 21 w 75"/>
                <a:gd name="T27" fmla="*/ 63 h 76"/>
                <a:gd name="T28" fmla="*/ 17 w 75"/>
                <a:gd name="T29" fmla="*/ 63 h 76"/>
                <a:gd name="T30" fmla="*/ 28 w 75"/>
                <a:gd name="T31" fmla="*/ 56 h 76"/>
                <a:gd name="T32" fmla="*/ 30 w 75"/>
                <a:gd name="T33" fmla="*/ 58 h 76"/>
                <a:gd name="T34" fmla="*/ 26 w 75"/>
                <a:gd name="T35" fmla="*/ 58 h 76"/>
                <a:gd name="T36" fmla="*/ 26 w 75"/>
                <a:gd name="T37" fmla="*/ 45 h 76"/>
                <a:gd name="T38" fmla="*/ 27 w 75"/>
                <a:gd name="T39" fmla="*/ 46 h 76"/>
                <a:gd name="T40" fmla="*/ 24 w 75"/>
                <a:gd name="T41" fmla="*/ 46 h 76"/>
                <a:gd name="T42" fmla="*/ 26 w 75"/>
                <a:gd name="T43" fmla="*/ 62 h 76"/>
                <a:gd name="T44" fmla="*/ 29 w 75"/>
                <a:gd name="T45" fmla="*/ 65 h 76"/>
                <a:gd name="T46" fmla="*/ 23 w 75"/>
                <a:gd name="T47" fmla="*/ 65 h 76"/>
                <a:gd name="T48" fmla="*/ 22 w 75"/>
                <a:gd name="T49" fmla="*/ 51 h 76"/>
                <a:gd name="T50" fmla="*/ 25 w 75"/>
                <a:gd name="T51" fmla="*/ 54 h 76"/>
                <a:gd name="T52" fmla="*/ 19 w 75"/>
                <a:gd name="T53" fmla="*/ 54 h 76"/>
                <a:gd name="T54" fmla="*/ 26 w 75"/>
                <a:gd name="T55" fmla="*/ 38 h 76"/>
                <a:gd name="T56" fmla="*/ 49 w 75"/>
                <a:gd name="T57" fmla="*/ 38 h 76"/>
                <a:gd name="T58" fmla="*/ 45 w 75"/>
                <a:gd name="T59" fmla="*/ 30 h 76"/>
                <a:gd name="T60" fmla="*/ 30 w 75"/>
                <a:gd name="T61" fmla="*/ 6 h 76"/>
                <a:gd name="T62" fmla="*/ 30 w 75"/>
                <a:gd name="T63" fmla="*/ 30 h 76"/>
                <a:gd name="T64" fmla="*/ 26 w 75"/>
                <a:gd name="T65" fmla="*/ 38 h 76"/>
                <a:gd name="T66" fmla="*/ 51 w 75"/>
                <a:gd name="T67" fmla="*/ 41 h 76"/>
                <a:gd name="T68" fmla="*/ 7 w 75"/>
                <a:gd name="T69" fmla="*/ 70 h 76"/>
                <a:gd name="T70" fmla="*/ 51 w 75"/>
                <a:gd name="T71" fmla="*/ 41 h 76"/>
                <a:gd name="T72" fmla="*/ 34 w 75"/>
                <a:gd name="T73" fmla="*/ 64 h 76"/>
                <a:gd name="T74" fmla="*/ 34 w 75"/>
                <a:gd name="T75" fmla="*/ 61 h 76"/>
                <a:gd name="T76" fmla="*/ 42 w 75"/>
                <a:gd name="T77" fmla="*/ 63 h 76"/>
                <a:gd name="T78" fmla="*/ 34 w 75"/>
                <a:gd name="T79" fmla="*/ 64 h 76"/>
                <a:gd name="T80" fmla="*/ 36 w 75"/>
                <a:gd name="T81" fmla="*/ 55 h 76"/>
                <a:gd name="T82" fmla="*/ 36 w 75"/>
                <a:gd name="T83" fmla="*/ 52 h 76"/>
                <a:gd name="T84" fmla="*/ 40 w 75"/>
                <a:gd name="T85" fmla="*/ 53 h 76"/>
                <a:gd name="T86" fmla="*/ 36 w 75"/>
                <a:gd name="T87" fmla="*/ 55 h 76"/>
                <a:gd name="T88" fmla="*/ 36 w 75"/>
                <a:gd name="T89" fmla="*/ 36 h 76"/>
                <a:gd name="T90" fmla="*/ 36 w 75"/>
                <a:gd name="T91" fmla="*/ 33 h 76"/>
                <a:gd name="T92" fmla="*/ 40 w 75"/>
                <a:gd name="T93" fmla="*/ 35 h 76"/>
                <a:gd name="T94" fmla="*/ 36 w 75"/>
                <a:gd name="T95" fmla="*/ 36 h 76"/>
                <a:gd name="T96" fmla="*/ 34 w 75"/>
                <a:gd name="T97" fmla="*/ 46 h 76"/>
                <a:gd name="T98" fmla="*/ 34 w 75"/>
                <a:gd name="T99" fmla="*/ 42 h 76"/>
                <a:gd name="T100" fmla="*/ 42 w 75"/>
                <a:gd name="T101" fmla="*/ 44 h 76"/>
                <a:gd name="T102" fmla="*/ 34 w 75"/>
                <a:gd name="T103" fmla="*/ 46 h 76"/>
                <a:gd name="T104" fmla="*/ 34 w 75"/>
                <a:gd name="T105" fmla="*/ 27 h 76"/>
                <a:gd name="T106" fmla="*/ 34 w 75"/>
                <a:gd name="T107" fmla="*/ 24 h 76"/>
                <a:gd name="T108" fmla="*/ 42 w 75"/>
                <a:gd name="T109" fmla="*/ 25 h 76"/>
                <a:gd name="T110" fmla="*/ 34 w 75"/>
                <a:gd name="T111" fmla="*/ 2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5" h="76">
                  <a:moveTo>
                    <a:pt x="28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3" y="0"/>
                    <a:pt x="54" y="1"/>
                    <a:pt x="54" y="3"/>
                  </a:cubicBezTo>
                  <a:cubicBezTo>
                    <a:pt x="54" y="4"/>
                    <a:pt x="53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5" y="72"/>
                    <a:pt x="72" y="76"/>
                    <a:pt x="68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2" y="76"/>
                    <a:pt x="0" y="72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0" y="4"/>
                    <a:pt x="20" y="3"/>
                  </a:cubicBezTo>
                  <a:cubicBezTo>
                    <a:pt x="20" y="1"/>
                    <a:pt x="22" y="0"/>
                    <a:pt x="2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19" y="61"/>
                  </a:moveTo>
                  <a:cubicBezTo>
                    <a:pt x="19" y="61"/>
                    <a:pt x="19" y="61"/>
                    <a:pt x="19" y="61"/>
                  </a:cubicBezTo>
                  <a:cubicBezTo>
                    <a:pt x="20" y="61"/>
                    <a:pt x="21" y="62"/>
                    <a:pt x="21" y="63"/>
                  </a:cubicBezTo>
                  <a:cubicBezTo>
                    <a:pt x="21" y="64"/>
                    <a:pt x="20" y="65"/>
                    <a:pt x="19" y="65"/>
                  </a:cubicBezTo>
                  <a:cubicBezTo>
                    <a:pt x="18" y="65"/>
                    <a:pt x="17" y="64"/>
                    <a:pt x="17" y="63"/>
                  </a:cubicBezTo>
                  <a:cubicBezTo>
                    <a:pt x="17" y="62"/>
                    <a:pt x="18" y="61"/>
                    <a:pt x="19" y="61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6"/>
                  </a:cubicBezTo>
                  <a:cubicBezTo>
                    <a:pt x="29" y="56"/>
                    <a:pt x="30" y="57"/>
                    <a:pt x="30" y="58"/>
                  </a:cubicBezTo>
                  <a:cubicBezTo>
                    <a:pt x="30" y="59"/>
                    <a:pt x="29" y="60"/>
                    <a:pt x="28" y="60"/>
                  </a:cubicBezTo>
                  <a:cubicBezTo>
                    <a:pt x="27" y="60"/>
                    <a:pt x="26" y="59"/>
                    <a:pt x="26" y="58"/>
                  </a:cubicBezTo>
                  <a:cubicBezTo>
                    <a:pt x="26" y="57"/>
                    <a:pt x="27" y="56"/>
                    <a:pt x="28" y="56"/>
                  </a:cubicBezTo>
                  <a:close/>
                  <a:moveTo>
                    <a:pt x="26" y="45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7" y="45"/>
                    <a:pt x="27" y="46"/>
                  </a:cubicBezTo>
                  <a:cubicBezTo>
                    <a:pt x="27" y="47"/>
                    <a:pt x="26" y="48"/>
                    <a:pt x="26" y="48"/>
                  </a:cubicBezTo>
                  <a:cubicBezTo>
                    <a:pt x="25" y="48"/>
                    <a:pt x="24" y="47"/>
                    <a:pt x="24" y="46"/>
                  </a:cubicBezTo>
                  <a:cubicBezTo>
                    <a:pt x="24" y="45"/>
                    <a:pt x="25" y="45"/>
                    <a:pt x="26" y="45"/>
                  </a:cubicBezTo>
                  <a:close/>
                  <a:moveTo>
                    <a:pt x="26" y="62"/>
                  </a:moveTo>
                  <a:cubicBezTo>
                    <a:pt x="26" y="62"/>
                    <a:pt x="26" y="62"/>
                    <a:pt x="26" y="62"/>
                  </a:cubicBezTo>
                  <a:cubicBezTo>
                    <a:pt x="28" y="62"/>
                    <a:pt x="29" y="64"/>
                    <a:pt x="29" y="65"/>
                  </a:cubicBezTo>
                  <a:cubicBezTo>
                    <a:pt x="29" y="67"/>
                    <a:pt x="28" y="68"/>
                    <a:pt x="26" y="68"/>
                  </a:cubicBezTo>
                  <a:cubicBezTo>
                    <a:pt x="24" y="68"/>
                    <a:pt x="23" y="67"/>
                    <a:pt x="23" y="65"/>
                  </a:cubicBezTo>
                  <a:cubicBezTo>
                    <a:pt x="23" y="64"/>
                    <a:pt x="24" y="62"/>
                    <a:pt x="26" y="62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4" y="51"/>
                    <a:pt x="25" y="52"/>
                    <a:pt x="25" y="54"/>
                  </a:cubicBezTo>
                  <a:cubicBezTo>
                    <a:pt x="25" y="56"/>
                    <a:pt x="24" y="57"/>
                    <a:pt x="22" y="57"/>
                  </a:cubicBezTo>
                  <a:cubicBezTo>
                    <a:pt x="21" y="57"/>
                    <a:pt x="19" y="56"/>
                    <a:pt x="19" y="54"/>
                  </a:cubicBezTo>
                  <a:cubicBezTo>
                    <a:pt x="19" y="52"/>
                    <a:pt x="21" y="51"/>
                    <a:pt x="22" y="51"/>
                  </a:cubicBezTo>
                  <a:close/>
                  <a:moveTo>
                    <a:pt x="26" y="38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1"/>
                    <a:pt x="45" y="31"/>
                    <a:pt x="45" y="30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1"/>
                    <a:pt x="29" y="31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51" y="41"/>
                  </a:moveTo>
                  <a:cubicBezTo>
                    <a:pt x="51" y="41"/>
                    <a:pt x="51" y="41"/>
                    <a:pt x="51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51" y="41"/>
                    <a:pt x="51" y="41"/>
                    <a:pt x="51" y="4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3" y="64"/>
                    <a:pt x="32" y="64"/>
                    <a:pt x="32" y="63"/>
                  </a:cubicBezTo>
                  <a:cubicBezTo>
                    <a:pt x="32" y="62"/>
                    <a:pt x="33" y="61"/>
                    <a:pt x="34" y="61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1" y="61"/>
                    <a:pt x="42" y="62"/>
                    <a:pt x="42" y="63"/>
                  </a:cubicBezTo>
                  <a:cubicBezTo>
                    <a:pt x="42" y="64"/>
                    <a:pt x="41" y="64"/>
                    <a:pt x="40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6" y="55"/>
                  </a:moveTo>
                  <a:cubicBezTo>
                    <a:pt x="36" y="55"/>
                    <a:pt x="36" y="55"/>
                    <a:pt x="36" y="55"/>
                  </a:cubicBezTo>
                  <a:cubicBezTo>
                    <a:pt x="35" y="55"/>
                    <a:pt x="34" y="54"/>
                    <a:pt x="34" y="53"/>
                  </a:cubicBezTo>
                  <a:cubicBezTo>
                    <a:pt x="34" y="52"/>
                    <a:pt x="35" y="52"/>
                    <a:pt x="36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0" y="52"/>
                    <a:pt x="40" y="52"/>
                    <a:pt x="40" y="53"/>
                  </a:cubicBezTo>
                  <a:cubicBezTo>
                    <a:pt x="40" y="54"/>
                    <a:pt x="40" y="55"/>
                    <a:pt x="39" y="55"/>
                  </a:cubicBezTo>
                  <a:cubicBezTo>
                    <a:pt x="36" y="55"/>
                    <a:pt x="36" y="55"/>
                    <a:pt x="36" y="55"/>
                  </a:cubicBezTo>
                  <a:close/>
                  <a:moveTo>
                    <a:pt x="36" y="36"/>
                  </a:moveTo>
                  <a:cubicBezTo>
                    <a:pt x="36" y="36"/>
                    <a:pt x="36" y="36"/>
                    <a:pt x="36" y="36"/>
                  </a:cubicBezTo>
                  <a:cubicBezTo>
                    <a:pt x="35" y="36"/>
                    <a:pt x="34" y="36"/>
                    <a:pt x="34" y="35"/>
                  </a:cubicBezTo>
                  <a:cubicBezTo>
                    <a:pt x="34" y="34"/>
                    <a:pt x="35" y="33"/>
                    <a:pt x="3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0" y="36"/>
                    <a:pt x="40" y="36"/>
                    <a:pt x="39" y="36"/>
                  </a:cubicBezTo>
                  <a:cubicBezTo>
                    <a:pt x="36" y="36"/>
                    <a:pt x="36" y="36"/>
                    <a:pt x="36" y="36"/>
                  </a:cubicBezTo>
                  <a:close/>
                  <a:moveTo>
                    <a:pt x="34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2" y="45"/>
                    <a:pt x="32" y="44"/>
                  </a:cubicBezTo>
                  <a:cubicBezTo>
                    <a:pt x="32" y="43"/>
                    <a:pt x="33" y="42"/>
                    <a:pt x="34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2"/>
                    <a:pt x="42" y="43"/>
                    <a:pt x="42" y="44"/>
                  </a:cubicBezTo>
                  <a:cubicBezTo>
                    <a:pt x="42" y="45"/>
                    <a:pt x="41" y="46"/>
                    <a:pt x="40" y="46"/>
                  </a:cubicBezTo>
                  <a:cubicBezTo>
                    <a:pt x="34" y="46"/>
                    <a:pt x="34" y="46"/>
                    <a:pt x="34" y="46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2" y="26"/>
                    <a:pt x="32" y="25"/>
                  </a:cubicBezTo>
                  <a:cubicBezTo>
                    <a:pt x="32" y="24"/>
                    <a:pt x="33" y="24"/>
                    <a:pt x="34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4"/>
                    <a:pt x="42" y="24"/>
                    <a:pt x="42" y="25"/>
                  </a:cubicBezTo>
                  <a:cubicBezTo>
                    <a:pt x="42" y="26"/>
                    <a:pt x="41" y="27"/>
                    <a:pt x="40" y="27"/>
                  </a:cubicBezTo>
                  <a:cubicBezTo>
                    <a:pt x="34" y="27"/>
                    <a:pt x="34" y="27"/>
                    <a:pt x="3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45167" y="2280709"/>
            <a:ext cx="658284" cy="658283"/>
            <a:chOff x="1158875" y="1709738"/>
            <a:chExt cx="493713" cy="493712"/>
          </a:xfrm>
        </p:grpSpPr>
        <p:sp>
          <p:nvSpPr>
            <p:cNvPr id="36873" name="Oval 9"/>
            <p:cNvSpPr>
              <a:spLocks noChangeArrowheads="1"/>
            </p:cNvSpPr>
            <p:nvPr/>
          </p:nvSpPr>
          <p:spPr bwMode="auto">
            <a:xfrm>
              <a:off x="1158875" y="1709738"/>
              <a:ext cx="493713" cy="493712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 dirty="0"/>
            </a:p>
          </p:txBody>
        </p:sp>
        <p:sp>
          <p:nvSpPr>
            <p:cNvPr id="36880" name="Freeform 16"/>
            <p:cNvSpPr>
              <a:spLocks noEditPoints="1"/>
            </p:cNvSpPr>
            <p:nvPr/>
          </p:nvSpPr>
          <p:spPr bwMode="auto">
            <a:xfrm>
              <a:off x="1282700" y="1820863"/>
              <a:ext cx="246063" cy="246062"/>
            </a:xfrm>
            <a:custGeom>
              <a:avLst/>
              <a:gdLst>
                <a:gd name="T0" fmla="*/ 64 w 77"/>
                <a:gd name="T1" fmla="*/ 63 h 77"/>
                <a:gd name="T2" fmla="*/ 51 w 77"/>
                <a:gd name="T3" fmla="*/ 52 h 77"/>
                <a:gd name="T4" fmla="*/ 54 w 77"/>
                <a:gd name="T5" fmla="*/ 50 h 77"/>
                <a:gd name="T6" fmla="*/ 60 w 77"/>
                <a:gd name="T7" fmla="*/ 0 h 77"/>
                <a:gd name="T8" fmla="*/ 63 w 77"/>
                <a:gd name="T9" fmla="*/ 0 h 77"/>
                <a:gd name="T10" fmla="*/ 68 w 77"/>
                <a:gd name="T11" fmla="*/ 5 h 77"/>
                <a:gd name="T12" fmla="*/ 67 w 77"/>
                <a:gd name="T13" fmla="*/ 6 h 77"/>
                <a:gd name="T14" fmla="*/ 61 w 77"/>
                <a:gd name="T15" fmla="*/ 14 h 77"/>
                <a:gd name="T16" fmla="*/ 63 w 77"/>
                <a:gd name="T17" fmla="*/ 16 h 77"/>
                <a:gd name="T18" fmla="*/ 71 w 77"/>
                <a:gd name="T19" fmla="*/ 9 h 77"/>
                <a:gd name="T20" fmla="*/ 75 w 77"/>
                <a:gd name="T21" fmla="*/ 11 h 77"/>
                <a:gd name="T22" fmla="*/ 76 w 77"/>
                <a:gd name="T23" fmla="*/ 14 h 77"/>
                <a:gd name="T24" fmla="*/ 77 w 77"/>
                <a:gd name="T25" fmla="*/ 17 h 77"/>
                <a:gd name="T26" fmla="*/ 60 w 77"/>
                <a:gd name="T27" fmla="*/ 34 h 77"/>
                <a:gd name="T28" fmla="*/ 55 w 77"/>
                <a:gd name="T29" fmla="*/ 37 h 77"/>
                <a:gd name="T30" fmla="*/ 73 w 77"/>
                <a:gd name="T31" fmla="*/ 55 h 77"/>
                <a:gd name="T32" fmla="*/ 73 w 77"/>
                <a:gd name="T33" fmla="*/ 72 h 77"/>
                <a:gd name="T34" fmla="*/ 73 w 77"/>
                <a:gd name="T35" fmla="*/ 72 h 77"/>
                <a:gd name="T36" fmla="*/ 56 w 77"/>
                <a:gd name="T37" fmla="*/ 72 h 77"/>
                <a:gd name="T38" fmla="*/ 20 w 77"/>
                <a:gd name="T39" fmla="*/ 73 h 77"/>
                <a:gd name="T40" fmla="*/ 4 w 77"/>
                <a:gd name="T41" fmla="*/ 72 h 77"/>
                <a:gd name="T42" fmla="*/ 2 w 77"/>
                <a:gd name="T43" fmla="*/ 69 h 77"/>
                <a:gd name="T44" fmla="*/ 4 w 77"/>
                <a:gd name="T45" fmla="*/ 56 h 77"/>
                <a:gd name="T46" fmla="*/ 17 w 77"/>
                <a:gd name="T47" fmla="*/ 29 h 77"/>
                <a:gd name="T48" fmla="*/ 9 w 77"/>
                <a:gd name="T49" fmla="*/ 25 h 77"/>
                <a:gd name="T50" fmla="*/ 3 w 77"/>
                <a:gd name="T51" fmla="*/ 7 h 77"/>
                <a:gd name="T52" fmla="*/ 8 w 77"/>
                <a:gd name="T53" fmla="*/ 2 h 77"/>
                <a:gd name="T54" fmla="*/ 26 w 77"/>
                <a:gd name="T55" fmla="*/ 7 h 77"/>
                <a:gd name="T56" fmla="*/ 30 w 77"/>
                <a:gd name="T57" fmla="*/ 16 h 77"/>
                <a:gd name="T58" fmla="*/ 43 w 77"/>
                <a:gd name="T59" fmla="*/ 18 h 77"/>
                <a:gd name="T60" fmla="*/ 43 w 77"/>
                <a:gd name="T61" fmla="*/ 17 h 77"/>
                <a:gd name="T62" fmla="*/ 48 w 77"/>
                <a:gd name="T63" fmla="*/ 5 h 77"/>
                <a:gd name="T64" fmla="*/ 51 w 77"/>
                <a:gd name="T65" fmla="*/ 41 h 77"/>
                <a:gd name="T66" fmla="*/ 42 w 77"/>
                <a:gd name="T67" fmla="*/ 50 h 77"/>
                <a:gd name="T68" fmla="*/ 65 w 77"/>
                <a:gd name="T69" fmla="*/ 70 h 77"/>
                <a:gd name="T70" fmla="*/ 69 w 77"/>
                <a:gd name="T71" fmla="*/ 68 h 77"/>
                <a:gd name="T72" fmla="*/ 69 w 77"/>
                <a:gd name="T73" fmla="*/ 59 h 77"/>
                <a:gd name="T74" fmla="*/ 51 w 77"/>
                <a:gd name="T75" fmla="*/ 41 h 77"/>
                <a:gd name="T76" fmla="*/ 28 w 77"/>
                <a:gd name="T77" fmla="*/ 32 h 77"/>
                <a:gd name="T78" fmla="*/ 25 w 77"/>
                <a:gd name="T79" fmla="*/ 20 h 77"/>
                <a:gd name="T80" fmla="*/ 23 w 77"/>
                <a:gd name="T81" fmla="*/ 12 h 77"/>
                <a:gd name="T82" fmla="*/ 9 w 77"/>
                <a:gd name="T83" fmla="*/ 8 h 77"/>
                <a:gd name="T84" fmla="*/ 13 w 77"/>
                <a:gd name="T85" fmla="*/ 22 h 77"/>
                <a:gd name="T86" fmla="*/ 21 w 77"/>
                <a:gd name="T87" fmla="*/ 24 h 77"/>
                <a:gd name="T88" fmla="*/ 59 w 77"/>
                <a:gd name="T89" fmla="*/ 6 h 77"/>
                <a:gd name="T90" fmla="*/ 52 w 77"/>
                <a:gd name="T91" fmla="*/ 9 h 77"/>
                <a:gd name="T92" fmla="*/ 48 w 77"/>
                <a:gd name="T93" fmla="*/ 17 h 77"/>
                <a:gd name="T94" fmla="*/ 48 w 77"/>
                <a:gd name="T95" fmla="*/ 18 h 77"/>
                <a:gd name="T96" fmla="*/ 48 w 77"/>
                <a:gd name="T97" fmla="*/ 19 h 77"/>
                <a:gd name="T98" fmla="*/ 8 w 77"/>
                <a:gd name="T99" fmla="*/ 61 h 77"/>
                <a:gd name="T100" fmla="*/ 7 w 77"/>
                <a:gd name="T101" fmla="*/ 66 h 77"/>
                <a:gd name="T102" fmla="*/ 10 w 77"/>
                <a:gd name="T103" fmla="*/ 70 h 77"/>
                <a:gd name="T104" fmla="*/ 36 w 77"/>
                <a:gd name="T105" fmla="*/ 48 h 77"/>
                <a:gd name="T106" fmla="*/ 49 w 77"/>
                <a:gd name="T107" fmla="*/ 35 h 77"/>
                <a:gd name="T108" fmla="*/ 55 w 77"/>
                <a:gd name="T109" fmla="*/ 29 h 77"/>
                <a:gd name="T110" fmla="*/ 58 w 77"/>
                <a:gd name="T111" fmla="*/ 28 h 77"/>
                <a:gd name="T112" fmla="*/ 60 w 77"/>
                <a:gd name="T113" fmla="*/ 28 h 77"/>
                <a:gd name="T114" fmla="*/ 68 w 77"/>
                <a:gd name="T115" fmla="*/ 25 h 77"/>
                <a:gd name="T116" fmla="*/ 67 w 77"/>
                <a:gd name="T117" fmla="*/ 21 h 77"/>
                <a:gd name="T118" fmla="*/ 61 w 77"/>
                <a:gd name="T119" fmla="*/ 21 h 77"/>
                <a:gd name="T120" fmla="*/ 56 w 77"/>
                <a:gd name="T121" fmla="*/ 18 h 77"/>
                <a:gd name="T122" fmla="*/ 54 w 77"/>
                <a:gd name="T123" fmla="*/ 13 h 77"/>
                <a:gd name="T124" fmla="*/ 59 w 77"/>
                <a:gd name="T125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77">
                  <a:moveTo>
                    <a:pt x="64" y="60"/>
                  </a:moveTo>
                  <a:cubicBezTo>
                    <a:pt x="65" y="61"/>
                    <a:pt x="65" y="62"/>
                    <a:pt x="64" y="63"/>
                  </a:cubicBezTo>
                  <a:cubicBezTo>
                    <a:pt x="64" y="64"/>
                    <a:pt x="63" y="64"/>
                    <a:pt x="62" y="63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0" y="51"/>
                    <a:pt x="50" y="50"/>
                    <a:pt x="51" y="50"/>
                  </a:cubicBezTo>
                  <a:cubicBezTo>
                    <a:pt x="52" y="49"/>
                    <a:pt x="53" y="49"/>
                    <a:pt x="54" y="50"/>
                  </a:cubicBezTo>
                  <a:cubicBezTo>
                    <a:pt x="64" y="60"/>
                    <a:pt x="64" y="60"/>
                    <a:pt x="64" y="60"/>
                  </a:cubicBezTo>
                  <a:close/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2" y="0"/>
                    <a:pt x="63" y="0"/>
                  </a:cubicBezTo>
                  <a:cubicBezTo>
                    <a:pt x="64" y="0"/>
                    <a:pt x="65" y="1"/>
                    <a:pt x="66" y="1"/>
                  </a:cubicBezTo>
                  <a:cubicBezTo>
                    <a:pt x="68" y="2"/>
                    <a:pt x="68" y="4"/>
                    <a:pt x="68" y="5"/>
                  </a:cubicBezTo>
                  <a:cubicBezTo>
                    <a:pt x="68" y="5"/>
                    <a:pt x="67" y="6"/>
                    <a:pt x="67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5" y="8"/>
                    <a:pt x="63" y="10"/>
                    <a:pt x="61" y="13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6" y="14"/>
                    <a:pt x="68" y="12"/>
                    <a:pt x="71" y="9"/>
                  </a:cubicBezTo>
                  <a:cubicBezTo>
                    <a:pt x="72" y="8"/>
                    <a:pt x="74" y="8"/>
                    <a:pt x="75" y="9"/>
                  </a:cubicBezTo>
                  <a:cubicBezTo>
                    <a:pt x="75" y="10"/>
                    <a:pt x="75" y="10"/>
                    <a:pt x="75" y="11"/>
                  </a:cubicBezTo>
                  <a:cubicBezTo>
                    <a:pt x="76" y="12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7" y="17"/>
                  </a:cubicBezTo>
                  <a:cubicBezTo>
                    <a:pt x="77" y="22"/>
                    <a:pt x="75" y="26"/>
                    <a:pt x="72" y="29"/>
                  </a:cubicBezTo>
                  <a:cubicBezTo>
                    <a:pt x="69" y="32"/>
                    <a:pt x="64" y="34"/>
                    <a:pt x="60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6" y="58"/>
                    <a:pt x="77" y="61"/>
                    <a:pt x="77" y="64"/>
                  </a:cubicBezTo>
                  <a:cubicBezTo>
                    <a:pt x="77" y="67"/>
                    <a:pt x="76" y="70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1" y="74"/>
                    <a:pt x="68" y="76"/>
                    <a:pt x="65" y="76"/>
                  </a:cubicBezTo>
                  <a:cubicBezTo>
                    <a:pt x="62" y="76"/>
                    <a:pt x="58" y="74"/>
                    <a:pt x="56" y="72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16" y="76"/>
                    <a:pt x="12" y="77"/>
                    <a:pt x="8" y="75"/>
                  </a:cubicBezTo>
                  <a:cubicBezTo>
                    <a:pt x="7" y="74"/>
                    <a:pt x="5" y="74"/>
                    <a:pt x="4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1"/>
                    <a:pt x="2" y="70"/>
                    <a:pt x="2" y="69"/>
                  </a:cubicBezTo>
                  <a:cubicBezTo>
                    <a:pt x="0" y="65"/>
                    <a:pt x="0" y="60"/>
                    <a:pt x="4" y="57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6"/>
                    <a:pt x="9" y="2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8"/>
                    <a:pt x="3" y="7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1"/>
                    <a:pt x="10" y="1"/>
                    <a:pt x="11" y="1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8" y="8"/>
                    <a:pt x="28" y="9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2" y="17"/>
                    <a:pt x="42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2"/>
                    <a:pt x="44" y="8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51" y="2"/>
                    <a:pt x="55" y="0"/>
                    <a:pt x="60" y="0"/>
                  </a:cubicBezTo>
                  <a:close/>
                  <a:moveTo>
                    <a:pt x="51" y="41"/>
                  </a:moveTo>
                  <a:cubicBezTo>
                    <a:pt x="51" y="41"/>
                    <a:pt x="51" y="41"/>
                    <a:pt x="51" y="41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1" y="69"/>
                    <a:pt x="63" y="70"/>
                    <a:pt x="65" y="70"/>
                  </a:cubicBezTo>
                  <a:cubicBezTo>
                    <a:pt x="66" y="70"/>
                    <a:pt x="68" y="69"/>
                    <a:pt x="69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70" y="67"/>
                    <a:pt x="71" y="65"/>
                    <a:pt x="71" y="64"/>
                  </a:cubicBezTo>
                  <a:cubicBezTo>
                    <a:pt x="71" y="62"/>
                    <a:pt x="70" y="61"/>
                    <a:pt x="69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51" y="41"/>
                    <a:pt x="51" y="41"/>
                    <a:pt x="51" y="41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19"/>
                    <a:pt x="24" y="19"/>
                    <a:pt x="24" y="18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4"/>
                    <a:pt x="20" y="24"/>
                    <a:pt x="21" y="24"/>
                  </a:cubicBezTo>
                  <a:cubicBezTo>
                    <a:pt x="28" y="32"/>
                    <a:pt x="28" y="32"/>
                    <a:pt x="28" y="32"/>
                  </a:cubicBezTo>
                  <a:close/>
                  <a:moveTo>
                    <a:pt x="59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6" y="6"/>
                    <a:pt x="54" y="7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0" y="11"/>
                    <a:pt x="48" y="14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19"/>
                    <a:pt x="48" y="20"/>
                    <a:pt x="48" y="2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6" y="62"/>
                    <a:pt x="6" y="65"/>
                    <a:pt x="7" y="66"/>
                  </a:cubicBezTo>
                  <a:cubicBezTo>
                    <a:pt x="7" y="67"/>
                    <a:pt x="8" y="68"/>
                    <a:pt x="8" y="68"/>
                  </a:cubicBezTo>
                  <a:cubicBezTo>
                    <a:pt x="9" y="69"/>
                    <a:pt x="10" y="69"/>
                    <a:pt x="10" y="70"/>
                  </a:cubicBezTo>
                  <a:cubicBezTo>
                    <a:pt x="12" y="70"/>
                    <a:pt x="14" y="70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8"/>
                    <a:pt x="57" y="28"/>
                    <a:pt x="58" y="28"/>
                  </a:cubicBezTo>
                  <a:cubicBezTo>
                    <a:pt x="58" y="28"/>
                    <a:pt x="58" y="28"/>
                    <a:pt x="59" y="28"/>
                  </a:cubicBezTo>
                  <a:cubicBezTo>
                    <a:pt x="59" y="28"/>
                    <a:pt x="59" y="28"/>
                    <a:pt x="60" y="28"/>
                  </a:cubicBezTo>
                  <a:cubicBezTo>
                    <a:pt x="63" y="28"/>
                    <a:pt x="66" y="27"/>
                    <a:pt x="68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9" y="23"/>
                    <a:pt x="71" y="20"/>
                    <a:pt x="71" y="17"/>
                  </a:cubicBezTo>
                  <a:cubicBezTo>
                    <a:pt x="70" y="19"/>
                    <a:pt x="68" y="20"/>
                    <a:pt x="67" y="21"/>
                  </a:cubicBezTo>
                  <a:cubicBezTo>
                    <a:pt x="66" y="22"/>
                    <a:pt x="65" y="22"/>
                    <a:pt x="64" y="22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7" y="20"/>
                    <a:pt x="56" y="20"/>
                    <a:pt x="56" y="18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2"/>
                    <a:pt x="54" y="10"/>
                    <a:pt x="55" y="10"/>
                  </a:cubicBezTo>
                  <a:cubicBezTo>
                    <a:pt x="57" y="8"/>
                    <a:pt x="58" y="7"/>
                    <a:pt x="59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64867" y="2280709"/>
            <a:ext cx="656167" cy="658283"/>
            <a:chOff x="5073650" y="1709738"/>
            <a:chExt cx="492125" cy="493712"/>
          </a:xfrm>
        </p:grpSpPr>
        <p:sp>
          <p:nvSpPr>
            <p:cNvPr id="36877" name="Oval 13"/>
            <p:cNvSpPr>
              <a:spLocks noChangeArrowheads="1"/>
            </p:cNvSpPr>
            <p:nvPr/>
          </p:nvSpPr>
          <p:spPr bwMode="auto">
            <a:xfrm>
              <a:off x="5073650" y="1709738"/>
              <a:ext cx="492125" cy="493712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6881" name="Freeform 17"/>
            <p:cNvSpPr>
              <a:spLocks noEditPoints="1"/>
            </p:cNvSpPr>
            <p:nvPr/>
          </p:nvSpPr>
          <p:spPr bwMode="auto">
            <a:xfrm>
              <a:off x="5200650" y="1820863"/>
              <a:ext cx="238125" cy="246062"/>
            </a:xfrm>
            <a:custGeom>
              <a:avLst/>
              <a:gdLst>
                <a:gd name="T0" fmla="*/ 38 w 75"/>
                <a:gd name="T1" fmla="*/ 20 h 77"/>
                <a:gd name="T2" fmla="*/ 55 w 75"/>
                <a:gd name="T3" fmla="*/ 38 h 77"/>
                <a:gd name="T4" fmla="*/ 60 w 75"/>
                <a:gd name="T5" fmla="*/ 34 h 77"/>
                <a:gd name="T6" fmla="*/ 42 w 75"/>
                <a:gd name="T7" fmla="*/ 16 h 77"/>
                <a:gd name="T8" fmla="*/ 38 w 75"/>
                <a:gd name="T9" fmla="*/ 20 h 77"/>
                <a:gd name="T10" fmla="*/ 53 w 75"/>
                <a:gd name="T11" fmla="*/ 40 h 77"/>
                <a:gd name="T12" fmla="*/ 53 w 75"/>
                <a:gd name="T13" fmla="*/ 40 h 77"/>
                <a:gd name="T14" fmla="*/ 35 w 75"/>
                <a:gd name="T15" fmla="*/ 23 h 77"/>
                <a:gd name="T16" fmla="*/ 13 w 75"/>
                <a:gd name="T17" fmla="*/ 45 h 77"/>
                <a:gd name="T18" fmla="*/ 30 w 75"/>
                <a:gd name="T19" fmla="*/ 63 h 77"/>
                <a:gd name="T20" fmla="*/ 53 w 75"/>
                <a:gd name="T21" fmla="*/ 40 h 77"/>
                <a:gd name="T22" fmla="*/ 45 w 75"/>
                <a:gd name="T23" fmla="*/ 5 h 77"/>
                <a:gd name="T24" fmla="*/ 45 w 75"/>
                <a:gd name="T25" fmla="*/ 5 h 77"/>
                <a:gd name="T26" fmla="*/ 57 w 75"/>
                <a:gd name="T27" fmla="*/ 1 h 77"/>
                <a:gd name="T28" fmla="*/ 75 w 75"/>
                <a:gd name="T29" fmla="*/ 19 h 77"/>
                <a:gd name="T30" fmla="*/ 70 w 75"/>
                <a:gd name="T31" fmla="*/ 32 h 77"/>
                <a:gd name="T32" fmla="*/ 33 w 75"/>
                <a:gd name="T33" fmla="*/ 68 h 77"/>
                <a:gd name="T34" fmla="*/ 23 w 75"/>
                <a:gd name="T35" fmla="*/ 73 h 77"/>
                <a:gd name="T36" fmla="*/ 14 w 75"/>
                <a:gd name="T37" fmla="*/ 72 h 77"/>
                <a:gd name="T38" fmla="*/ 13 w 75"/>
                <a:gd name="T39" fmla="*/ 73 h 77"/>
                <a:gd name="T40" fmla="*/ 13 w 75"/>
                <a:gd name="T41" fmla="*/ 73 h 77"/>
                <a:gd name="T42" fmla="*/ 13 w 75"/>
                <a:gd name="T43" fmla="*/ 73 h 77"/>
                <a:gd name="T44" fmla="*/ 1 w 75"/>
                <a:gd name="T45" fmla="*/ 71 h 77"/>
                <a:gd name="T46" fmla="*/ 3 w 75"/>
                <a:gd name="T47" fmla="*/ 63 h 77"/>
                <a:gd name="T48" fmla="*/ 4 w 75"/>
                <a:gd name="T49" fmla="*/ 62 h 77"/>
                <a:gd name="T50" fmla="*/ 3 w 75"/>
                <a:gd name="T51" fmla="*/ 53 h 77"/>
                <a:gd name="T52" fmla="*/ 8 w 75"/>
                <a:gd name="T53" fmla="*/ 42 h 77"/>
                <a:gd name="T54" fmla="*/ 43 w 75"/>
                <a:gd name="T55" fmla="*/ 7 h 77"/>
                <a:gd name="T56" fmla="*/ 40 w 75"/>
                <a:gd name="T57" fmla="*/ 5 h 77"/>
                <a:gd name="T58" fmla="*/ 21 w 75"/>
                <a:gd name="T59" fmla="*/ 25 h 77"/>
                <a:gd name="T60" fmla="*/ 18 w 75"/>
                <a:gd name="T61" fmla="*/ 25 h 77"/>
                <a:gd name="T62" fmla="*/ 18 w 75"/>
                <a:gd name="T63" fmla="*/ 22 h 77"/>
                <a:gd name="T64" fmla="*/ 39 w 75"/>
                <a:gd name="T65" fmla="*/ 1 h 77"/>
                <a:gd name="T66" fmla="*/ 41 w 75"/>
                <a:gd name="T67" fmla="*/ 1 h 77"/>
                <a:gd name="T68" fmla="*/ 45 w 75"/>
                <a:gd name="T69" fmla="*/ 5 h 77"/>
                <a:gd name="T70" fmla="*/ 57 w 75"/>
                <a:gd name="T71" fmla="*/ 7 h 77"/>
                <a:gd name="T72" fmla="*/ 57 w 75"/>
                <a:gd name="T73" fmla="*/ 7 h 77"/>
                <a:gd name="T74" fmla="*/ 48 w 75"/>
                <a:gd name="T75" fmla="*/ 10 h 77"/>
                <a:gd name="T76" fmla="*/ 48 w 75"/>
                <a:gd name="T77" fmla="*/ 10 h 77"/>
                <a:gd name="T78" fmla="*/ 45 w 75"/>
                <a:gd name="T79" fmla="*/ 14 h 77"/>
                <a:gd name="T80" fmla="*/ 62 w 75"/>
                <a:gd name="T81" fmla="*/ 31 h 77"/>
                <a:gd name="T82" fmla="*/ 66 w 75"/>
                <a:gd name="T83" fmla="*/ 28 h 77"/>
                <a:gd name="T84" fmla="*/ 69 w 75"/>
                <a:gd name="T85" fmla="*/ 19 h 77"/>
                <a:gd name="T86" fmla="*/ 57 w 75"/>
                <a:gd name="T87" fmla="*/ 7 h 77"/>
                <a:gd name="T88" fmla="*/ 11 w 75"/>
                <a:gd name="T89" fmla="*/ 48 h 77"/>
                <a:gd name="T90" fmla="*/ 11 w 75"/>
                <a:gd name="T91" fmla="*/ 48 h 77"/>
                <a:gd name="T92" fmla="*/ 8 w 75"/>
                <a:gd name="T93" fmla="*/ 54 h 77"/>
                <a:gd name="T94" fmla="*/ 10 w 75"/>
                <a:gd name="T95" fmla="*/ 61 h 77"/>
                <a:gd name="T96" fmla="*/ 9 w 75"/>
                <a:gd name="T97" fmla="*/ 65 h 77"/>
                <a:gd name="T98" fmla="*/ 7 w 75"/>
                <a:gd name="T99" fmla="*/ 67 h 77"/>
                <a:gd name="T100" fmla="*/ 7 w 75"/>
                <a:gd name="T101" fmla="*/ 67 h 77"/>
                <a:gd name="T102" fmla="*/ 9 w 75"/>
                <a:gd name="T103" fmla="*/ 69 h 77"/>
                <a:gd name="T104" fmla="*/ 11 w 75"/>
                <a:gd name="T105" fmla="*/ 67 h 77"/>
                <a:gd name="T106" fmla="*/ 15 w 75"/>
                <a:gd name="T107" fmla="*/ 66 h 77"/>
                <a:gd name="T108" fmla="*/ 22 w 75"/>
                <a:gd name="T109" fmla="*/ 67 h 77"/>
                <a:gd name="T110" fmla="*/ 28 w 75"/>
                <a:gd name="T111" fmla="*/ 65 h 77"/>
                <a:gd name="T112" fmla="*/ 11 w 75"/>
                <a:gd name="T113" fmla="*/ 4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" h="77">
                  <a:moveTo>
                    <a:pt x="38" y="20"/>
                  </a:moveTo>
                  <a:cubicBezTo>
                    <a:pt x="55" y="38"/>
                    <a:pt x="55" y="38"/>
                    <a:pt x="55" y="38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38" y="20"/>
                    <a:pt x="38" y="20"/>
                    <a:pt x="38" y="20"/>
                  </a:cubicBezTo>
                  <a:close/>
                  <a:moveTo>
                    <a:pt x="53" y="40"/>
                  </a:moveTo>
                  <a:cubicBezTo>
                    <a:pt x="53" y="40"/>
                    <a:pt x="53" y="40"/>
                    <a:pt x="53" y="40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53" y="40"/>
                    <a:pt x="53" y="40"/>
                    <a:pt x="53" y="40"/>
                  </a:cubicBezTo>
                  <a:close/>
                  <a:moveTo>
                    <a:pt x="45" y="5"/>
                  </a:moveTo>
                  <a:cubicBezTo>
                    <a:pt x="45" y="5"/>
                    <a:pt x="45" y="5"/>
                    <a:pt x="45" y="5"/>
                  </a:cubicBezTo>
                  <a:cubicBezTo>
                    <a:pt x="49" y="2"/>
                    <a:pt x="53" y="1"/>
                    <a:pt x="57" y="1"/>
                  </a:cubicBezTo>
                  <a:cubicBezTo>
                    <a:pt x="67" y="1"/>
                    <a:pt x="75" y="9"/>
                    <a:pt x="75" y="19"/>
                  </a:cubicBezTo>
                  <a:cubicBezTo>
                    <a:pt x="75" y="24"/>
                    <a:pt x="73" y="28"/>
                    <a:pt x="70" y="32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0" y="71"/>
                    <a:pt x="27" y="73"/>
                    <a:pt x="23" y="73"/>
                  </a:cubicBezTo>
                  <a:cubicBezTo>
                    <a:pt x="20" y="74"/>
                    <a:pt x="17" y="73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9" y="77"/>
                    <a:pt x="3" y="75"/>
                    <a:pt x="1" y="71"/>
                  </a:cubicBezTo>
                  <a:cubicBezTo>
                    <a:pt x="0" y="68"/>
                    <a:pt x="0" y="65"/>
                    <a:pt x="3" y="63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2" y="59"/>
                    <a:pt x="2" y="56"/>
                    <a:pt x="3" y="53"/>
                  </a:cubicBezTo>
                  <a:cubicBezTo>
                    <a:pt x="3" y="49"/>
                    <a:pt x="5" y="45"/>
                    <a:pt x="8" y="42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19" y="25"/>
                    <a:pt x="18" y="25"/>
                  </a:cubicBezTo>
                  <a:cubicBezTo>
                    <a:pt x="17" y="24"/>
                    <a:pt x="17" y="23"/>
                    <a:pt x="18" y="2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1" y="0"/>
                    <a:pt x="41" y="1"/>
                  </a:cubicBezTo>
                  <a:cubicBezTo>
                    <a:pt x="45" y="5"/>
                    <a:pt x="45" y="5"/>
                    <a:pt x="45" y="5"/>
                  </a:cubicBezTo>
                  <a:close/>
                  <a:moveTo>
                    <a:pt x="57" y="7"/>
                  </a:moveTo>
                  <a:cubicBezTo>
                    <a:pt x="57" y="7"/>
                    <a:pt x="57" y="7"/>
                    <a:pt x="57" y="7"/>
                  </a:cubicBezTo>
                  <a:cubicBezTo>
                    <a:pt x="54" y="7"/>
                    <a:pt x="51" y="8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8" y="25"/>
                    <a:pt x="69" y="22"/>
                    <a:pt x="69" y="19"/>
                  </a:cubicBezTo>
                  <a:cubicBezTo>
                    <a:pt x="69" y="12"/>
                    <a:pt x="64" y="7"/>
                    <a:pt x="57" y="7"/>
                  </a:cubicBezTo>
                  <a:close/>
                  <a:moveTo>
                    <a:pt x="11" y="48"/>
                  </a:moveTo>
                  <a:cubicBezTo>
                    <a:pt x="11" y="48"/>
                    <a:pt x="11" y="48"/>
                    <a:pt x="11" y="48"/>
                  </a:cubicBezTo>
                  <a:cubicBezTo>
                    <a:pt x="9" y="50"/>
                    <a:pt x="9" y="52"/>
                    <a:pt x="8" y="54"/>
                  </a:cubicBezTo>
                  <a:cubicBezTo>
                    <a:pt x="8" y="56"/>
                    <a:pt x="8" y="59"/>
                    <a:pt x="10" y="61"/>
                  </a:cubicBezTo>
                  <a:cubicBezTo>
                    <a:pt x="10" y="62"/>
                    <a:pt x="10" y="64"/>
                    <a:pt x="9" y="65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5" y="68"/>
                    <a:pt x="7" y="70"/>
                    <a:pt x="9" y="69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6"/>
                    <a:pt x="13" y="65"/>
                    <a:pt x="15" y="66"/>
                  </a:cubicBezTo>
                  <a:cubicBezTo>
                    <a:pt x="17" y="67"/>
                    <a:pt x="20" y="68"/>
                    <a:pt x="22" y="67"/>
                  </a:cubicBezTo>
                  <a:cubicBezTo>
                    <a:pt x="24" y="67"/>
                    <a:pt x="26" y="66"/>
                    <a:pt x="28" y="65"/>
                  </a:cubicBezTo>
                  <a:cubicBezTo>
                    <a:pt x="11" y="48"/>
                    <a:pt x="11" y="48"/>
                    <a:pt x="11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6883" name="Rectangle 19"/>
          <p:cNvSpPr>
            <a:spLocks noChangeArrowheads="1"/>
          </p:cNvSpPr>
          <p:nvPr/>
        </p:nvSpPr>
        <p:spPr bwMode="auto">
          <a:xfrm>
            <a:off x="1424518" y="3140076"/>
            <a:ext cx="952500" cy="29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rPr>
              <a:t>2014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36885" name="Rectangle 21"/>
          <p:cNvSpPr>
            <a:spLocks noChangeArrowheads="1"/>
          </p:cNvSpPr>
          <p:nvPr/>
        </p:nvSpPr>
        <p:spPr bwMode="auto">
          <a:xfrm>
            <a:off x="6627285" y="3140076"/>
            <a:ext cx="952500" cy="29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rPr>
              <a:t>2016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3983567" y="4217459"/>
            <a:ext cx="952500" cy="29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rPr>
              <a:t>2015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8" name="Rectangle 52"/>
          <p:cNvSpPr>
            <a:spLocks noChangeArrowheads="1"/>
          </p:cNvSpPr>
          <p:nvPr/>
        </p:nvSpPr>
        <p:spPr bwMode="auto">
          <a:xfrm>
            <a:off x="3160184" y="2404813"/>
            <a:ext cx="2683933" cy="104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请把标题写在此处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这里可以简单介绍一下文字内容，这里可以简单介绍一下文字内容，这里可以简单介绍一下文字内容，这里可以简单介绍一下文字内容。</a:t>
            </a:r>
          </a:p>
        </p:txBody>
      </p:sp>
      <p:sp>
        <p:nvSpPr>
          <p:cNvPr id="29" name="Rectangle 52"/>
          <p:cNvSpPr>
            <a:spLocks noChangeArrowheads="1"/>
          </p:cNvSpPr>
          <p:nvPr/>
        </p:nvSpPr>
        <p:spPr bwMode="auto">
          <a:xfrm>
            <a:off x="558800" y="4481302"/>
            <a:ext cx="2683933" cy="104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请把标题写在此处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这里可以简单介绍一下文字内容，这里可以简单介绍一下文字内容，这里可以简单介绍一下文字内容，这里可以简单介绍一下文字内容。</a:t>
            </a:r>
          </a:p>
        </p:txBody>
      </p:sp>
      <p:sp>
        <p:nvSpPr>
          <p:cNvPr id="30" name="Rectangle 52"/>
          <p:cNvSpPr>
            <a:spLocks noChangeArrowheads="1"/>
          </p:cNvSpPr>
          <p:nvPr/>
        </p:nvSpPr>
        <p:spPr bwMode="auto">
          <a:xfrm>
            <a:off x="5761567" y="4518993"/>
            <a:ext cx="2683933" cy="104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请把标题写在此处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这里可以简单介绍一下文字内容，这里可以简单介绍一下文字内容，这里可以简单介绍一下文字内容，这里可以简单介绍一下文字内容。</a:t>
            </a:r>
          </a:p>
        </p:txBody>
      </p:sp>
    </p:spTree>
    <p:extLst>
      <p:ext uri="{BB962C8B-B14F-4D97-AF65-F5344CB8AC3E}">
        <p14:creationId xmlns:p14="http://schemas.microsoft.com/office/powerpoint/2010/main" val="139608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animBg="1"/>
      <p:bldP spid="36874" grpId="0" animBg="1"/>
      <p:bldP spid="36876" grpId="0" animBg="1"/>
      <p:bldP spid="36883" grpId="0"/>
      <p:bldP spid="36885" grpId="0"/>
      <p:bldP spid="36886" grpId="0"/>
      <p:bldP spid="28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1" name="矩形 40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" name="直接连接符 5"/>
          <p:cNvCxnSpPr>
            <a:endCxn id="12" idx="0"/>
          </p:cNvCxnSpPr>
          <p:nvPr/>
        </p:nvCxnSpPr>
        <p:spPr>
          <a:xfrm flipH="1">
            <a:off x="1619248" y="2190750"/>
            <a:ext cx="2" cy="76200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KSO_Shape"/>
          <p:cNvSpPr/>
          <p:nvPr/>
        </p:nvSpPr>
        <p:spPr>
          <a:xfrm flipH="1">
            <a:off x="1490195" y="1733943"/>
            <a:ext cx="269705" cy="461036"/>
          </a:xfrm>
          <a:custGeom>
            <a:avLst/>
            <a:gdLst/>
            <a:ahLst/>
            <a:cxnLst/>
            <a:rect l="l" t="t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/>
          <p:cNvCxnSpPr>
            <a:stCxn id="18" idx="2"/>
            <a:endCxn id="9" idx="0"/>
          </p:cNvCxnSpPr>
          <p:nvPr/>
        </p:nvCxnSpPr>
        <p:spPr>
          <a:xfrm flipH="1">
            <a:off x="2664278" y="4666510"/>
            <a:ext cx="177092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8518071" y="4666513"/>
            <a:ext cx="2090058" cy="3105887"/>
            <a:chOff x="8518071" y="4666513"/>
            <a:chExt cx="2090058" cy="3105887"/>
          </a:xfrm>
        </p:grpSpPr>
        <p:sp>
          <p:nvSpPr>
            <p:cNvPr id="10" name="弧形 9"/>
            <p:cNvSpPr/>
            <p:nvPr/>
          </p:nvSpPr>
          <p:spPr>
            <a:xfrm>
              <a:off x="8518071" y="4666513"/>
              <a:ext cx="2090058" cy="1926597"/>
            </a:xfrm>
            <a:prstGeom prst="arc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0608129" y="5629811"/>
              <a:ext cx="0" cy="214258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294391" y="2952750"/>
            <a:ext cx="649713" cy="649713"/>
            <a:chOff x="1294391" y="2952750"/>
            <a:chExt cx="649713" cy="649713"/>
          </a:xfrm>
        </p:grpSpPr>
        <p:sp>
          <p:nvSpPr>
            <p:cNvPr id="12" name="椭圆 11"/>
            <p:cNvSpPr/>
            <p:nvPr/>
          </p:nvSpPr>
          <p:spPr>
            <a:xfrm>
              <a:off x="1294391" y="2952750"/>
              <a:ext cx="649713" cy="649713"/>
            </a:xfrm>
            <a:prstGeom prst="ellips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415783" y="3085438"/>
              <a:ext cx="406930" cy="394362"/>
              <a:chOff x="1446636" y="2836200"/>
              <a:chExt cx="822325" cy="796925"/>
            </a:xfrm>
            <a:solidFill>
              <a:schemeClr val="bg1">
                <a:alpha val="90000"/>
              </a:schemeClr>
            </a:solidFill>
          </p:grpSpPr>
          <p:sp>
            <p:nvSpPr>
              <p:cNvPr id="14" name="Freeform 209"/>
              <p:cNvSpPr>
                <a:spLocks noEditPoints="1"/>
              </p:cNvSpPr>
              <p:nvPr/>
            </p:nvSpPr>
            <p:spPr bwMode="auto">
              <a:xfrm>
                <a:off x="1446636" y="2858425"/>
                <a:ext cx="777875" cy="768350"/>
              </a:xfrm>
              <a:custGeom>
                <a:avLst/>
                <a:gdLst/>
                <a:ahLst/>
                <a:cxnLst>
                  <a:cxn ang="0">
                    <a:pos x="320" y="254"/>
                  </a:cxn>
                  <a:cxn ang="0">
                    <a:pos x="164" y="102"/>
                  </a:cxn>
                  <a:cxn ang="0">
                    <a:pos x="166" y="92"/>
                  </a:cxn>
                  <a:cxn ang="0">
                    <a:pos x="166" y="70"/>
                  </a:cxn>
                  <a:cxn ang="0">
                    <a:pos x="160" y="50"/>
                  </a:cxn>
                  <a:cxn ang="0">
                    <a:pos x="150" y="32"/>
                  </a:cxn>
                  <a:cxn ang="0">
                    <a:pos x="142" y="24"/>
                  </a:cxn>
                  <a:cxn ang="0">
                    <a:pos x="122" y="10"/>
                  </a:cxn>
                  <a:cxn ang="0">
                    <a:pos x="102" y="2"/>
                  </a:cxn>
                  <a:cxn ang="0">
                    <a:pos x="78" y="0"/>
                  </a:cxn>
                  <a:cxn ang="0">
                    <a:pos x="56" y="4"/>
                  </a:cxn>
                  <a:cxn ang="0">
                    <a:pos x="96" y="44"/>
                  </a:cxn>
                  <a:cxn ang="0">
                    <a:pos x="104" y="56"/>
                  </a:cxn>
                  <a:cxn ang="0">
                    <a:pos x="106" y="70"/>
                  </a:cxn>
                  <a:cxn ang="0">
                    <a:pos x="104" y="82"/>
                  </a:cxn>
                  <a:cxn ang="0">
                    <a:pos x="96" y="96"/>
                  </a:cxn>
                  <a:cxn ang="0">
                    <a:pos x="90" y="100"/>
                  </a:cxn>
                  <a:cxn ang="0">
                    <a:pos x="76" y="106"/>
                  </a:cxn>
                  <a:cxn ang="0">
                    <a:pos x="62" y="106"/>
                  </a:cxn>
                  <a:cxn ang="0">
                    <a:pos x="50" y="102"/>
                  </a:cxn>
                  <a:cxn ang="0">
                    <a:pos x="4" y="58"/>
                  </a:cxn>
                  <a:cxn ang="0">
                    <a:pos x="2" y="68"/>
                  </a:cxn>
                  <a:cxn ang="0">
                    <a:pos x="0" y="92"/>
                  </a:cxn>
                  <a:cxn ang="0">
                    <a:pos x="6" y="114"/>
                  </a:cxn>
                  <a:cxn ang="0">
                    <a:pos x="16" y="134"/>
                  </a:cxn>
                  <a:cxn ang="0">
                    <a:pos x="24" y="144"/>
                  </a:cxn>
                  <a:cxn ang="0">
                    <a:pos x="42" y="156"/>
                  </a:cxn>
                  <a:cxn ang="0">
                    <a:pos x="62" y="164"/>
                  </a:cxn>
                  <a:cxn ang="0">
                    <a:pos x="82" y="168"/>
                  </a:cxn>
                  <a:cxn ang="0">
                    <a:pos x="102" y="164"/>
                  </a:cxn>
                  <a:cxn ang="0">
                    <a:pos x="194" y="256"/>
                  </a:cxn>
                  <a:cxn ang="0">
                    <a:pos x="208" y="268"/>
                  </a:cxn>
                  <a:cxn ang="0">
                    <a:pos x="256" y="314"/>
                  </a:cxn>
                  <a:cxn ang="0">
                    <a:pos x="354" y="412"/>
                  </a:cxn>
                  <a:cxn ang="0">
                    <a:pos x="358" y="440"/>
                  </a:cxn>
                  <a:cxn ang="0">
                    <a:pos x="374" y="464"/>
                  </a:cxn>
                  <a:cxn ang="0">
                    <a:pos x="384" y="474"/>
                  </a:cxn>
                  <a:cxn ang="0">
                    <a:pos x="410" y="484"/>
                  </a:cxn>
                  <a:cxn ang="0">
                    <a:pos x="436" y="482"/>
                  </a:cxn>
                  <a:cxn ang="0">
                    <a:pos x="460" y="472"/>
                  </a:cxn>
                  <a:cxn ang="0">
                    <a:pos x="470" y="464"/>
                  </a:cxn>
                  <a:cxn ang="0">
                    <a:pos x="484" y="442"/>
                  </a:cxn>
                  <a:cxn ang="0">
                    <a:pos x="490" y="416"/>
                  </a:cxn>
                  <a:cxn ang="0">
                    <a:pos x="484" y="390"/>
                  </a:cxn>
                  <a:cxn ang="0">
                    <a:pos x="470" y="368"/>
                  </a:cxn>
                  <a:cxn ang="0">
                    <a:pos x="458" y="360"/>
                  </a:cxn>
                  <a:cxn ang="0">
                    <a:pos x="430" y="350"/>
                  </a:cxn>
                  <a:cxn ang="0">
                    <a:pos x="416" y="350"/>
                  </a:cxn>
                  <a:cxn ang="0">
                    <a:pos x="412" y="452"/>
                  </a:cxn>
                  <a:cxn ang="0">
                    <a:pos x="396" y="392"/>
                  </a:cxn>
                  <a:cxn ang="0">
                    <a:pos x="456" y="408"/>
                  </a:cxn>
                </a:cxnLst>
                <a:rect l="0" t="0" r="r" b="b"/>
                <a:pathLst>
                  <a:path w="490" h="484">
                    <a:moveTo>
                      <a:pt x="416" y="350"/>
                    </a:moveTo>
                    <a:lnTo>
                      <a:pt x="320" y="254"/>
                    </a:lnTo>
                    <a:lnTo>
                      <a:pt x="236" y="172"/>
                    </a:lnTo>
                    <a:lnTo>
                      <a:pt x="164" y="102"/>
                    </a:lnTo>
                    <a:lnTo>
                      <a:pt x="164" y="102"/>
                    </a:lnTo>
                    <a:lnTo>
                      <a:pt x="166" y="92"/>
                    </a:lnTo>
                    <a:lnTo>
                      <a:pt x="168" y="82"/>
                    </a:lnTo>
                    <a:lnTo>
                      <a:pt x="166" y="70"/>
                    </a:lnTo>
                    <a:lnTo>
                      <a:pt x="164" y="60"/>
                    </a:lnTo>
                    <a:lnTo>
                      <a:pt x="160" y="50"/>
                    </a:lnTo>
                    <a:lnTo>
                      <a:pt x="156" y="42"/>
                    </a:lnTo>
                    <a:lnTo>
                      <a:pt x="150" y="32"/>
                    </a:lnTo>
                    <a:lnTo>
                      <a:pt x="142" y="24"/>
                    </a:lnTo>
                    <a:lnTo>
                      <a:pt x="142" y="24"/>
                    </a:lnTo>
                    <a:lnTo>
                      <a:pt x="132" y="16"/>
                    </a:lnTo>
                    <a:lnTo>
                      <a:pt x="122" y="10"/>
                    </a:lnTo>
                    <a:lnTo>
                      <a:pt x="112" y="4"/>
                    </a:lnTo>
                    <a:lnTo>
                      <a:pt x="102" y="2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56" y="4"/>
                    </a:lnTo>
                    <a:lnTo>
                      <a:pt x="96" y="44"/>
                    </a:lnTo>
                    <a:lnTo>
                      <a:pt x="96" y="44"/>
                    </a:lnTo>
                    <a:lnTo>
                      <a:pt x="100" y="50"/>
                    </a:lnTo>
                    <a:lnTo>
                      <a:pt x="104" y="56"/>
                    </a:lnTo>
                    <a:lnTo>
                      <a:pt x="106" y="62"/>
                    </a:lnTo>
                    <a:lnTo>
                      <a:pt x="106" y="70"/>
                    </a:lnTo>
                    <a:lnTo>
                      <a:pt x="106" y="76"/>
                    </a:lnTo>
                    <a:lnTo>
                      <a:pt x="104" y="82"/>
                    </a:lnTo>
                    <a:lnTo>
                      <a:pt x="100" y="90"/>
                    </a:lnTo>
                    <a:lnTo>
                      <a:pt x="96" y="96"/>
                    </a:lnTo>
                    <a:lnTo>
                      <a:pt x="96" y="96"/>
                    </a:lnTo>
                    <a:lnTo>
                      <a:pt x="90" y="100"/>
                    </a:lnTo>
                    <a:lnTo>
                      <a:pt x="84" y="104"/>
                    </a:lnTo>
                    <a:lnTo>
                      <a:pt x="76" y="106"/>
                    </a:lnTo>
                    <a:lnTo>
                      <a:pt x="70" y="106"/>
                    </a:lnTo>
                    <a:lnTo>
                      <a:pt x="62" y="106"/>
                    </a:lnTo>
                    <a:lnTo>
                      <a:pt x="56" y="104"/>
                    </a:lnTo>
                    <a:lnTo>
                      <a:pt x="50" y="102"/>
                    </a:lnTo>
                    <a:lnTo>
                      <a:pt x="44" y="96"/>
                    </a:lnTo>
                    <a:lnTo>
                      <a:pt x="4" y="58"/>
                    </a:lnTo>
                    <a:lnTo>
                      <a:pt x="4" y="58"/>
                    </a:lnTo>
                    <a:lnTo>
                      <a:pt x="2" y="68"/>
                    </a:lnTo>
                    <a:lnTo>
                      <a:pt x="0" y="80"/>
                    </a:lnTo>
                    <a:lnTo>
                      <a:pt x="0" y="92"/>
                    </a:lnTo>
                    <a:lnTo>
                      <a:pt x="2" y="102"/>
                    </a:lnTo>
                    <a:lnTo>
                      <a:pt x="6" y="114"/>
                    </a:lnTo>
                    <a:lnTo>
                      <a:pt x="10" y="124"/>
                    </a:lnTo>
                    <a:lnTo>
                      <a:pt x="16" y="134"/>
                    </a:lnTo>
                    <a:lnTo>
                      <a:pt x="24" y="144"/>
                    </a:lnTo>
                    <a:lnTo>
                      <a:pt x="24" y="144"/>
                    </a:lnTo>
                    <a:lnTo>
                      <a:pt x="32" y="150"/>
                    </a:lnTo>
                    <a:lnTo>
                      <a:pt x="42" y="156"/>
                    </a:lnTo>
                    <a:lnTo>
                      <a:pt x="52" y="162"/>
                    </a:lnTo>
                    <a:lnTo>
                      <a:pt x="62" y="164"/>
                    </a:lnTo>
                    <a:lnTo>
                      <a:pt x="72" y="166"/>
                    </a:lnTo>
                    <a:lnTo>
                      <a:pt x="82" y="168"/>
                    </a:lnTo>
                    <a:lnTo>
                      <a:pt x="92" y="166"/>
                    </a:lnTo>
                    <a:lnTo>
                      <a:pt x="102" y="164"/>
                    </a:lnTo>
                    <a:lnTo>
                      <a:pt x="172" y="234"/>
                    </a:lnTo>
                    <a:lnTo>
                      <a:pt x="194" y="256"/>
                    </a:lnTo>
                    <a:lnTo>
                      <a:pt x="208" y="268"/>
                    </a:lnTo>
                    <a:lnTo>
                      <a:pt x="208" y="268"/>
                    </a:lnTo>
                    <a:lnTo>
                      <a:pt x="208" y="268"/>
                    </a:lnTo>
                    <a:lnTo>
                      <a:pt x="256" y="314"/>
                    </a:lnTo>
                    <a:lnTo>
                      <a:pt x="354" y="412"/>
                    </a:lnTo>
                    <a:lnTo>
                      <a:pt x="354" y="412"/>
                    </a:lnTo>
                    <a:lnTo>
                      <a:pt x="356" y="426"/>
                    </a:lnTo>
                    <a:lnTo>
                      <a:pt x="358" y="440"/>
                    </a:lnTo>
                    <a:lnTo>
                      <a:pt x="364" y="454"/>
                    </a:lnTo>
                    <a:lnTo>
                      <a:pt x="374" y="464"/>
                    </a:lnTo>
                    <a:lnTo>
                      <a:pt x="374" y="464"/>
                    </a:lnTo>
                    <a:lnTo>
                      <a:pt x="384" y="474"/>
                    </a:lnTo>
                    <a:lnTo>
                      <a:pt x="396" y="480"/>
                    </a:lnTo>
                    <a:lnTo>
                      <a:pt x="410" y="484"/>
                    </a:lnTo>
                    <a:lnTo>
                      <a:pt x="422" y="484"/>
                    </a:lnTo>
                    <a:lnTo>
                      <a:pt x="436" y="482"/>
                    </a:lnTo>
                    <a:lnTo>
                      <a:pt x="448" y="480"/>
                    </a:lnTo>
                    <a:lnTo>
                      <a:pt x="460" y="472"/>
                    </a:lnTo>
                    <a:lnTo>
                      <a:pt x="470" y="464"/>
                    </a:lnTo>
                    <a:lnTo>
                      <a:pt x="470" y="464"/>
                    </a:lnTo>
                    <a:lnTo>
                      <a:pt x="478" y="454"/>
                    </a:lnTo>
                    <a:lnTo>
                      <a:pt x="484" y="442"/>
                    </a:lnTo>
                    <a:lnTo>
                      <a:pt x="488" y="430"/>
                    </a:lnTo>
                    <a:lnTo>
                      <a:pt x="490" y="416"/>
                    </a:lnTo>
                    <a:lnTo>
                      <a:pt x="488" y="404"/>
                    </a:lnTo>
                    <a:lnTo>
                      <a:pt x="484" y="390"/>
                    </a:lnTo>
                    <a:lnTo>
                      <a:pt x="478" y="380"/>
                    </a:lnTo>
                    <a:lnTo>
                      <a:pt x="470" y="368"/>
                    </a:lnTo>
                    <a:lnTo>
                      <a:pt x="470" y="368"/>
                    </a:lnTo>
                    <a:lnTo>
                      <a:pt x="458" y="360"/>
                    </a:lnTo>
                    <a:lnTo>
                      <a:pt x="444" y="354"/>
                    </a:lnTo>
                    <a:lnTo>
                      <a:pt x="430" y="350"/>
                    </a:lnTo>
                    <a:lnTo>
                      <a:pt x="416" y="350"/>
                    </a:lnTo>
                    <a:lnTo>
                      <a:pt x="416" y="350"/>
                    </a:lnTo>
                    <a:close/>
                    <a:moveTo>
                      <a:pt x="446" y="442"/>
                    </a:moveTo>
                    <a:lnTo>
                      <a:pt x="412" y="452"/>
                    </a:lnTo>
                    <a:lnTo>
                      <a:pt x="388" y="426"/>
                    </a:lnTo>
                    <a:lnTo>
                      <a:pt x="396" y="392"/>
                    </a:lnTo>
                    <a:lnTo>
                      <a:pt x="430" y="382"/>
                    </a:lnTo>
                    <a:lnTo>
                      <a:pt x="456" y="408"/>
                    </a:lnTo>
                    <a:lnTo>
                      <a:pt x="446" y="442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Freeform 210"/>
              <p:cNvSpPr>
                <a:spLocks noEditPoints="1"/>
              </p:cNvSpPr>
              <p:nvPr/>
            </p:nvSpPr>
            <p:spPr bwMode="auto">
              <a:xfrm>
                <a:off x="1472036" y="3255300"/>
                <a:ext cx="377825" cy="377825"/>
              </a:xfrm>
              <a:custGeom>
                <a:avLst/>
                <a:gdLst/>
                <a:ahLst/>
                <a:cxnLst>
                  <a:cxn ang="0">
                    <a:pos x="54" y="80"/>
                  </a:cxn>
                  <a:cxn ang="0">
                    <a:pos x="16" y="118"/>
                  </a:cxn>
                  <a:cxn ang="0">
                    <a:pos x="4" y="134"/>
                  </a:cxn>
                  <a:cxn ang="0">
                    <a:pos x="0" y="152"/>
                  </a:cxn>
                  <a:cxn ang="0">
                    <a:pos x="4" y="170"/>
                  </a:cxn>
                  <a:cxn ang="0">
                    <a:pos x="14" y="188"/>
                  </a:cxn>
                  <a:cxn ang="0">
                    <a:pos x="50" y="224"/>
                  </a:cxn>
                  <a:cxn ang="0">
                    <a:pos x="66" y="234"/>
                  </a:cxn>
                  <a:cxn ang="0">
                    <a:pos x="86" y="238"/>
                  </a:cxn>
                  <a:cxn ang="0">
                    <a:pos x="104" y="234"/>
                  </a:cxn>
                  <a:cxn ang="0">
                    <a:pos x="120" y="224"/>
                  </a:cxn>
                  <a:cxn ang="0">
                    <a:pos x="182" y="162"/>
                  </a:cxn>
                  <a:cxn ang="0">
                    <a:pos x="132" y="0"/>
                  </a:cxn>
                  <a:cxn ang="0">
                    <a:pos x="188" y="88"/>
                  </a:cxn>
                  <a:cxn ang="0">
                    <a:pos x="192" y="94"/>
                  </a:cxn>
                  <a:cxn ang="0">
                    <a:pos x="192" y="104"/>
                  </a:cxn>
                  <a:cxn ang="0">
                    <a:pos x="88" y="208"/>
                  </a:cxn>
                  <a:cxn ang="0">
                    <a:pos x="84" y="212"/>
                  </a:cxn>
                  <a:cxn ang="0">
                    <a:pos x="72" y="212"/>
                  </a:cxn>
                  <a:cxn ang="0">
                    <a:pos x="68" y="210"/>
                  </a:cxn>
                  <a:cxn ang="0">
                    <a:pos x="64" y="200"/>
                  </a:cxn>
                  <a:cxn ang="0">
                    <a:pos x="68" y="190"/>
                  </a:cxn>
                  <a:cxn ang="0">
                    <a:pos x="168" y="90"/>
                  </a:cxn>
                  <a:cxn ang="0">
                    <a:pos x="178" y="84"/>
                  </a:cxn>
                  <a:cxn ang="0">
                    <a:pos x="188" y="88"/>
                  </a:cxn>
                  <a:cxn ang="0">
                    <a:pos x="150" y="50"/>
                  </a:cxn>
                  <a:cxn ang="0">
                    <a:pos x="152" y="54"/>
                  </a:cxn>
                  <a:cxn ang="0">
                    <a:pos x="152" y="66"/>
                  </a:cxn>
                  <a:cxn ang="0">
                    <a:pos x="50" y="170"/>
                  </a:cxn>
                  <a:cxn ang="0">
                    <a:pos x="44" y="172"/>
                  </a:cxn>
                  <a:cxn ang="0">
                    <a:pos x="34" y="172"/>
                  </a:cxn>
                  <a:cxn ang="0">
                    <a:pos x="30" y="170"/>
                  </a:cxn>
                  <a:cxn ang="0">
                    <a:pos x="26" y="160"/>
                  </a:cxn>
                  <a:cxn ang="0">
                    <a:pos x="30" y="150"/>
                  </a:cxn>
                  <a:cxn ang="0">
                    <a:pos x="130" y="50"/>
                  </a:cxn>
                  <a:cxn ang="0">
                    <a:pos x="140" y="46"/>
                  </a:cxn>
                  <a:cxn ang="0">
                    <a:pos x="150" y="50"/>
                  </a:cxn>
                </a:cxnLst>
                <a:rect l="0" t="0" r="r" b="b"/>
                <a:pathLst>
                  <a:path w="238" h="238">
                    <a:moveTo>
                      <a:pt x="78" y="56"/>
                    </a:moveTo>
                    <a:lnTo>
                      <a:pt x="54" y="80"/>
                    </a:lnTo>
                    <a:lnTo>
                      <a:pt x="16" y="118"/>
                    </a:lnTo>
                    <a:lnTo>
                      <a:pt x="16" y="118"/>
                    </a:lnTo>
                    <a:lnTo>
                      <a:pt x="8" y="126"/>
                    </a:lnTo>
                    <a:lnTo>
                      <a:pt x="4" y="134"/>
                    </a:lnTo>
                    <a:lnTo>
                      <a:pt x="2" y="142"/>
                    </a:lnTo>
                    <a:lnTo>
                      <a:pt x="0" y="152"/>
                    </a:lnTo>
                    <a:lnTo>
                      <a:pt x="2" y="162"/>
                    </a:lnTo>
                    <a:lnTo>
                      <a:pt x="4" y="170"/>
                    </a:lnTo>
                    <a:lnTo>
                      <a:pt x="8" y="180"/>
                    </a:lnTo>
                    <a:lnTo>
                      <a:pt x="14" y="188"/>
                    </a:lnTo>
                    <a:lnTo>
                      <a:pt x="50" y="224"/>
                    </a:lnTo>
                    <a:lnTo>
                      <a:pt x="50" y="224"/>
                    </a:lnTo>
                    <a:lnTo>
                      <a:pt x="58" y="230"/>
                    </a:lnTo>
                    <a:lnTo>
                      <a:pt x="66" y="234"/>
                    </a:lnTo>
                    <a:lnTo>
                      <a:pt x="76" y="236"/>
                    </a:lnTo>
                    <a:lnTo>
                      <a:pt x="86" y="238"/>
                    </a:lnTo>
                    <a:lnTo>
                      <a:pt x="96" y="236"/>
                    </a:lnTo>
                    <a:lnTo>
                      <a:pt x="104" y="234"/>
                    </a:lnTo>
                    <a:lnTo>
                      <a:pt x="112" y="230"/>
                    </a:lnTo>
                    <a:lnTo>
                      <a:pt x="120" y="224"/>
                    </a:lnTo>
                    <a:lnTo>
                      <a:pt x="160" y="186"/>
                    </a:lnTo>
                    <a:lnTo>
                      <a:pt x="182" y="162"/>
                    </a:lnTo>
                    <a:lnTo>
                      <a:pt x="238" y="106"/>
                    </a:lnTo>
                    <a:lnTo>
                      <a:pt x="132" y="0"/>
                    </a:lnTo>
                    <a:lnTo>
                      <a:pt x="78" y="56"/>
                    </a:lnTo>
                    <a:close/>
                    <a:moveTo>
                      <a:pt x="188" y="88"/>
                    </a:moveTo>
                    <a:lnTo>
                      <a:pt x="188" y="88"/>
                    </a:lnTo>
                    <a:lnTo>
                      <a:pt x="192" y="94"/>
                    </a:lnTo>
                    <a:lnTo>
                      <a:pt x="192" y="98"/>
                    </a:lnTo>
                    <a:lnTo>
                      <a:pt x="192" y="104"/>
                    </a:lnTo>
                    <a:lnTo>
                      <a:pt x="188" y="108"/>
                    </a:lnTo>
                    <a:lnTo>
                      <a:pt x="88" y="208"/>
                    </a:lnTo>
                    <a:lnTo>
                      <a:pt x="88" y="208"/>
                    </a:lnTo>
                    <a:lnTo>
                      <a:pt x="84" y="212"/>
                    </a:lnTo>
                    <a:lnTo>
                      <a:pt x="78" y="214"/>
                    </a:lnTo>
                    <a:lnTo>
                      <a:pt x="72" y="212"/>
                    </a:lnTo>
                    <a:lnTo>
                      <a:pt x="68" y="210"/>
                    </a:lnTo>
                    <a:lnTo>
                      <a:pt x="68" y="210"/>
                    </a:lnTo>
                    <a:lnTo>
                      <a:pt x="66" y="204"/>
                    </a:lnTo>
                    <a:lnTo>
                      <a:pt x="64" y="200"/>
                    </a:lnTo>
                    <a:lnTo>
                      <a:pt x="66" y="194"/>
                    </a:lnTo>
                    <a:lnTo>
                      <a:pt x="68" y="190"/>
                    </a:lnTo>
                    <a:lnTo>
                      <a:pt x="168" y="90"/>
                    </a:lnTo>
                    <a:lnTo>
                      <a:pt x="168" y="90"/>
                    </a:lnTo>
                    <a:lnTo>
                      <a:pt x="174" y="86"/>
                    </a:lnTo>
                    <a:lnTo>
                      <a:pt x="178" y="84"/>
                    </a:lnTo>
                    <a:lnTo>
                      <a:pt x="184" y="86"/>
                    </a:lnTo>
                    <a:lnTo>
                      <a:pt x="188" y="88"/>
                    </a:lnTo>
                    <a:lnTo>
                      <a:pt x="188" y="88"/>
                    </a:lnTo>
                    <a:close/>
                    <a:moveTo>
                      <a:pt x="150" y="50"/>
                    </a:moveTo>
                    <a:lnTo>
                      <a:pt x="150" y="50"/>
                    </a:lnTo>
                    <a:lnTo>
                      <a:pt x="152" y="54"/>
                    </a:lnTo>
                    <a:lnTo>
                      <a:pt x="154" y="60"/>
                    </a:lnTo>
                    <a:lnTo>
                      <a:pt x="152" y="66"/>
                    </a:lnTo>
                    <a:lnTo>
                      <a:pt x="150" y="70"/>
                    </a:lnTo>
                    <a:lnTo>
                      <a:pt x="50" y="170"/>
                    </a:lnTo>
                    <a:lnTo>
                      <a:pt x="50" y="170"/>
                    </a:lnTo>
                    <a:lnTo>
                      <a:pt x="44" y="172"/>
                    </a:lnTo>
                    <a:lnTo>
                      <a:pt x="40" y="174"/>
                    </a:lnTo>
                    <a:lnTo>
                      <a:pt x="34" y="172"/>
                    </a:lnTo>
                    <a:lnTo>
                      <a:pt x="30" y="170"/>
                    </a:lnTo>
                    <a:lnTo>
                      <a:pt x="30" y="170"/>
                    </a:lnTo>
                    <a:lnTo>
                      <a:pt x="26" y="166"/>
                    </a:lnTo>
                    <a:lnTo>
                      <a:pt x="26" y="160"/>
                    </a:lnTo>
                    <a:lnTo>
                      <a:pt x="26" y="154"/>
                    </a:lnTo>
                    <a:lnTo>
                      <a:pt x="30" y="150"/>
                    </a:lnTo>
                    <a:lnTo>
                      <a:pt x="130" y="50"/>
                    </a:lnTo>
                    <a:lnTo>
                      <a:pt x="130" y="50"/>
                    </a:lnTo>
                    <a:lnTo>
                      <a:pt x="134" y="46"/>
                    </a:lnTo>
                    <a:lnTo>
                      <a:pt x="140" y="46"/>
                    </a:lnTo>
                    <a:lnTo>
                      <a:pt x="146" y="46"/>
                    </a:lnTo>
                    <a:lnTo>
                      <a:pt x="150" y="50"/>
                    </a:lnTo>
                    <a:lnTo>
                      <a:pt x="150" y="5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Freeform 211"/>
              <p:cNvSpPr>
                <a:spLocks/>
              </p:cNvSpPr>
              <p:nvPr/>
            </p:nvSpPr>
            <p:spPr bwMode="auto">
              <a:xfrm>
                <a:off x="1891136" y="2836200"/>
                <a:ext cx="377825" cy="377825"/>
              </a:xfrm>
              <a:custGeom>
                <a:avLst/>
                <a:gdLst/>
                <a:ahLst/>
                <a:cxnLst>
                  <a:cxn ang="0">
                    <a:pos x="38" y="238"/>
                  </a:cxn>
                  <a:cxn ang="0">
                    <a:pos x="104" y="170"/>
                  </a:cxn>
                  <a:cxn ang="0">
                    <a:pos x="128" y="196"/>
                  </a:cxn>
                  <a:cxn ang="0">
                    <a:pos x="238" y="86"/>
                  </a:cxn>
                  <a:cxn ang="0">
                    <a:pos x="150" y="0"/>
                  </a:cxn>
                  <a:cxn ang="0">
                    <a:pos x="42" y="110"/>
                  </a:cxn>
                  <a:cxn ang="0">
                    <a:pos x="68" y="134"/>
                  </a:cxn>
                  <a:cxn ang="0">
                    <a:pos x="0" y="200"/>
                  </a:cxn>
                  <a:cxn ang="0">
                    <a:pos x="38" y="238"/>
                  </a:cxn>
                </a:cxnLst>
                <a:rect l="0" t="0" r="r" b="b"/>
                <a:pathLst>
                  <a:path w="238" h="238">
                    <a:moveTo>
                      <a:pt x="38" y="238"/>
                    </a:moveTo>
                    <a:lnTo>
                      <a:pt x="104" y="170"/>
                    </a:lnTo>
                    <a:lnTo>
                      <a:pt x="128" y="196"/>
                    </a:lnTo>
                    <a:lnTo>
                      <a:pt x="238" y="86"/>
                    </a:lnTo>
                    <a:lnTo>
                      <a:pt x="150" y="0"/>
                    </a:lnTo>
                    <a:lnTo>
                      <a:pt x="42" y="110"/>
                    </a:lnTo>
                    <a:lnTo>
                      <a:pt x="68" y="134"/>
                    </a:lnTo>
                    <a:lnTo>
                      <a:pt x="0" y="200"/>
                    </a:lnTo>
                    <a:lnTo>
                      <a:pt x="38" y="238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7" name="AutoShape 2"/>
          <p:cNvSpPr>
            <a:spLocks/>
          </p:cNvSpPr>
          <p:nvPr/>
        </p:nvSpPr>
        <p:spPr bwMode="auto">
          <a:xfrm>
            <a:off x="2236866" y="2578637"/>
            <a:ext cx="3452502" cy="4001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请添加标题</a:t>
            </a:r>
            <a:endParaRPr lang="zh-CN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35206" y="4141761"/>
            <a:ext cx="1049497" cy="1049497"/>
            <a:chOff x="4435206" y="4141761"/>
            <a:chExt cx="1049497" cy="1049497"/>
          </a:xfrm>
        </p:grpSpPr>
        <p:sp>
          <p:nvSpPr>
            <p:cNvPr id="18" name="椭圆 17"/>
            <p:cNvSpPr/>
            <p:nvPr/>
          </p:nvSpPr>
          <p:spPr>
            <a:xfrm>
              <a:off x="4435206" y="4141761"/>
              <a:ext cx="1049497" cy="1049497"/>
            </a:xfrm>
            <a:prstGeom prst="ellips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19" name="Freeform 23"/>
            <p:cNvSpPr>
              <a:spLocks noEditPoints="1"/>
            </p:cNvSpPr>
            <p:nvPr/>
          </p:nvSpPr>
          <p:spPr bwMode="auto">
            <a:xfrm>
              <a:off x="4708935" y="4316555"/>
              <a:ext cx="520266" cy="692842"/>
            </a:xfrm>
            <a:custGeom>
              <a:avLst/>
              <a:gdLst/>
              <a:ahLst/>
              <a:cxnLst>
                <a:cxn ang="0">
                  <a:pos x="342" y="218"/>
                </a:cxn>
                <a:cxn ang="0">
                  <a:pos x="320" y="280"/>
                </a:cxn>
                <a:cxn ang="0">
                  <a:pos x="284" y="358"/>
                </a:cxn>
                <a:cxn ang="0">
                  <a:pos x="274" y="410"/>
                </a:cxn>
                <a:cxn ang="0">
                  <a:pos x="136" y="396"/>
                </a:cxn>
                <a:cxn ang="0">
                  <a:pos x="116" y="332"/>
                </a:cxn>
                <a:cxn ang="0">
                  <a:pos x="80" y="256"/>
                </a:cxn>
                <a:cxn ang="0">
                  <a:pos x="70" y="204"/>
                </a:cxn>
                <a:cxn ang="0">
                  <a:pos x="72" y="176"/>
                </a:cxn>
                <a:cxn ang="0">
                  <a:pos x="86" y="140"/>
                </a:cxn>
                <a:cxn ang="0">
                  <a:pos x="110" y="108"/>
                </a:cxn>
                <a:cxn ang="0">
                  <a:pos x="140" y="84"/>
                </a:cxn>
                <a:cxn ang="0">
                  <a:pos x="178" y="70"/>
                </a:cxn>
                <a:cxn ang="0">
                  <a:pos x="206" y="68"/>
                </a:cxn>
                <a:cxn ang="0">
                  <a:pos x="246" y="74"/>
                </a:cxn>
                <a:cxn ang="0">
                  <a:pos x="282" y="92"/>
                </a:cxn>
                <a:cxn ang="0">
                  <a:pos x="312" y="118"/>
                </a:cxn>
                <a:cxn ang="0">
                  <a:pos x="332" y="152"/>
                </a:cxn>
                <a:cxn ang="0">
                  <a:pos x="342" y="190"/>
                </a:cxn>
                <a:cxn ang="0">
                  <a:pos x="258" y="478"/>
                </a:cxn>
                <a:cxn ang="0">
                  <a:pos x="148" y="480"/>
                </a:cxn>
                <a:cxn ang="0">
                  <a:pos x="138" y="494"/>
                </a:cxn>
                <a:cxn ang="0">
                  <a:pos x="142" y="506"/>
                </a:cxn>
                <a:cxn ang="0">
                  <a:pos x="158" y="512"/>
                </a:cxn>
                <a:cxn ang="0">
                  <a:pos x="176" y="536"/>
                </a:cxn>
                <a:cxn ang="0">
                  <a:pos x="198" y="546"/>
                </a:cxn>
                <a:cxn ang="0">
                  <a:pos x="214" y="546"/>
                </a:cxn>
                <a:cxn ang="0">
                  <a:pos x="236" y="536"/>
                </a:cxn>
                <a:cxn ang="0">
                  <a:pos x="258" y="512"/>
                </a:cxn>
                <a:cxn ang="0">
                  <a:pos x="270" y="506"/>
                </a:cxn>
                <a:cxn ang="0">
                  <a:pos x="274" y="494"/>
                </a:cxn>
                <a:cxn ang="0">
                  <a:pos x="264" y="480"/>
                </a:cxn>
                <a:cxn ang="0">
                  <a:pos x="258" y="426"/>
                </a:cxn>
                <a:cxn ang="0">
                  <a:pos x="148" y="428"/>
                </a:cxn>
                <a:cxn ang="0">
                  <a:pos x="138" y="444"/>
                </a:cxn>
                <a:cxn ang="0">
                  <a:pos x="142" y="456"/>
                </a:cxn>
                <a:cxn ang="0">
                  <a:pos x="258" y="460"/>
                </a:cxn>
                <a:cxn ang="0">
                  <a:pos x="270" y="456"/>
                </a:cxn>
                <a:cxn ang="0">
                  <a:pos x="274" y="444"/>
                </a:cxn>
                <a:cxn ang="0">
                  <a:pos x="264" y="428"/>
                </a:cxn>
                <a:cxn ang="0">
                  <a:pos x="20" y="116"/>
                </a:cxn>
                <a:cxn ang="0">
                  <a:pos x="58" y="120"/>
                </a:cxn>
                <a:cxn ang="0">
                  <a:pos x="20" y="116"/>
                </a:cxn>
                <a:cxn ang="0">
                  <a:pos x="188" y="0"/>
                </a:cxn>
                <a:cxn ang="0">
                  <a:pos x="206" y="34"/>
                </a:cxn>
                <a:cxn ang="0">
                  <a:pos x="224" y="36"/>
                </a:cxn>
                <a:cxn ang="0">
                  <a:pos x="88" y="36"/>
                </a:cxn>
                <a:cxn ang="0">
                  <a:pos x="120" y="56"/>
                </a:cxn>
                <a:cxn ang="0">
                  <a:pos x="392" y="116"/>
                </a:cxn>
                <a:cxn ang="0">
                  <a:pos x="344" y="104"/>
                </a:cxn>
                <a:cxn ang="0">
                  <a:pos x="392" y="116"/>
                </a:cxn>
                <a:cxn ang="0">
                  <a:pos x="276" y="48"/>
                </a:cxn>
                <a:cxn ang="0">
                  <a:pos x="306" y="66"/>
                </a:cxn>
                <a:cxn ang="0">
                  <a:pos x="36" y="204"/>
                </a:cxn>
                <a:cxn ang="0">
                  <a:pos x="0" y="222"/>
                </a:cxn>
                <a:cxn ang="0">
                  <a:pos x="36" y="204"/>
                </a:cxn>
                <a:cxn ang="0">
                  <a:pos x="376" y="188"/>
                </a:cxn>
                <a:cxn ang="0">
                  <a:pos x="374" y="222"/>
                </a:cxn>
                <a:cxn ang="0">
                  <a:pos x="376" y="188"/>
                </a:cxn>
                <a:cxn ang="0">
                  <a:pos x="392" y="292"/>
                </a:cxn>
                <a:cxn ang="0">
                  <a:pos x="346" y="306"/>
                </a:cxn>
                <a:cxn ang="0">
                  <a:pos x="36" y="322"/>
                </a:cxn>
                <a:cxn ang="0">
                  <a:pos x="50" y="274"/>
                </a:cxn>
              </a:cxnLst>
              <a:rect l="0" t="0" r="r" b="b"/>
              <a:pathLst>
                <a:path w="410" h="546">
                  <a:moveTo>
                    <a:pt x="342" y="204"/>
                  </a:moveTo>
                  <a:lnTo>
                    <a:pt x="342" y="204"/>
                  </a:lnTo>
                  <a:lnTo>
                    <a:pt x="342" y="218"/>
                  </a:lnTo>
                  <a:lnTo>
                    <a:pt x="340" y="230"/>
                  </a:lnTo>
                  <a:lnTo>
                    <a:pt x="332" y="256"/>
                  </a:lnTo>
                  <a:lnTo>
                    <a:pt x="320" y="280"/>
                  </a:lnTo>
                  <a:lnTo>
                    <a:pt x="308" y="306"/>
                  </a:lnTo>
                  <a:lnTo>
                    <a:pt x="296" y="332"/>
                  </a:lnTo>
                  <a:lnTo>
                    <a:pt x="284" y="358"/>
                  </a:lnTo>
                  <a:lnTo>
                    <a:pt x="278" y="384"/>
                  </a:lnTo>
                  <a:lnTo>
                    <a:pt x="276" y="396"/>
                  </a:lnTo>
                  <a:lnTo>
                    <a:pt x="274" y="410"/>
                  </a:lnTo>
                  <a:lnTo>
                    <a:pt x="138" y="410"/>
                  </a:lnTo>
                  <a:lnTo>
                    <a:pt x="138" y="410"/>
                  </a:lnTo>
                  <a:lnTo>
                    <a:pt x="136" y="396"/>
                  </a:lnTo>
                  <a:lnTo>
                    <a:pt x="134" y="384"/>
                  </a:lnTo>
                  <a:lnTo>
                    <a:pt x="126" y="358"/>
                  </a:lnTo>
                  <a:lnTo>
                    <a:pt x="116" y="332"/>
                  </a:lnTo>
                  <a:lnTo>
                    <a:pt x="104" y="308"/>
                  </a:lnTo>
                  <a:lnTo>
                    <a:pt x="90" y="282"/>
                  </a:lnTo>
                  <a:lnTo>
                    <a:pt x="80" y="256"/>
                  </a:lnTo>
                  <a:lnTo>
                    <a:pt x="72" y="230"/>
                  </a:lnTo>
                  <a:lnTo>
                    <a:pt x="70" y="218"/>
                  </a:lnTo>
                  <a:lnTo>
                    <a:pt x="70" y="204"/>
                  </a:lnTo>
                  <a:lnTo>
                    <a:pt x="70" y="204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6" y="164"/>
                  </a:lnTo>
                  <a:lnTo>
                    <a:pt x="80" y="152"/>
                  </a:lnTo>
                  <a:lnTo>
                    <a:pt x="86" y="140"/>
                  </a:lnTo>
                  <a:lnTo>
                    <a:pt x="92" y="128"/>
                  </a:lnTo>
                  <a:lnTo>
                    <a:pt x="100" y="118"/>
                  </a:lnTo>
                  <a:lnTo>
                    <a:pt x="110" y="108"/>
                  </a:lnTo>
                  <a:lnTo>
                    <a:pt x="120" y="98"/>
                  </a:lnTo>
                  <a:lnTo>
                    <a:pt x="130" y="92"/>
                  </a:lnTo>
                  <a:lnTo>
                    <a:pt x="140" y="84"/>
                  </a:lnTo>
                  <a:lnTo>
                    <a:pt x="152" y="78"/>
                  </a:lnTo>
                  <a:lnTo>
                    <a:pt x="166" y="74"/>
                  </a:lnTo>
                  <a:lnTo>
                    <a:pt x="178" y="70"/>
                  </a:lnTo>
                  <a:lnTo>
                    <a:pt x="192" y="68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20" y="68"/>
                  </a:lnTo>
                  <a:lnTo>
                    <a:pt x="234" y="70"/>
                  </a:lnTo>
                  <a:lnTo>
                    <a:pt x="246" y="74"/>
                  </a:lnTo>
                  <a:lnTo>
                    <a:pt x="260" y="78"/>
                  </a:lnTo>
                  <a:lnTo>
                    <a:pt x="272" y="84"/>
                  </a:lnTo>
                  <a:lnTo>
                    <a:pt x="282" y="92"/>
                  </a:lnTo>
                  <a:lnTo>
                    <a:pt x="292" y="98"/>
                  </a:lnTo>
                  <a:lnTo>
                    <a:pt x="302" y="108"/>
                  </a:lnTo>
                  <a:lnTo>
                    <a:pt x="312" y="118"/>
                  </a:lnTo>
                  <a:lnTo>
                    <a:pt x="320" y="128"/>
                  </a:lnTo>
                  <a:lnTo>
                    <a:pt x="326" y="140"/>
                  </a:lnTo>
                  <a:lnTo>
                    <a:pt x="332" y="152"/>
                  </a:lnTo>
                  <a:lnTo>
                    <a:pt x="336" y="164"/>
                  </a:lnTo>
                  <a:lnTo>
                    <a:pt x="340" y="176"/>
                  </a:lnTo>
                  <a:lnTo>
                    <a:pt x="342" y="190"/>
                  </a:lnTo>
                  <a:lnTo>
                    <a:pt x="342" y="204"/>
                  </a:lnTo>
                  <a:lnTo>
                    <a:pt x="342" y="204"/>
                  </a:lnTo>
                  <a:close/>
                  <a:moveTo>
                    <a:pt x="258" y="478"/>
                  </a:moveTo>
                  <a:lnTo>
                    <a:pt x="154" y="478"/>
                  </a:lnTo>
                  <a:lnTo>
                    <a:pt x="154" y="478"/>
                  </a:lnTo>
                  <a:lnTo>
                    <a:pt x="148" y="480"/>
                  </a:lnTo>
                  <a:lnTo>
                    <a:pt x="142" y="482"/>
                  </a:lnTo>
                  <a:lnTo>
                    <a:pt x="138" y="488"/>
                  </a:lnTo>
                  <a:lnTo>
                    <a:pt x="138" y="494"/>
                  </a:lnTo>
                  <a:lnTo>
                    <a:pt x="138" y="494"/>
                  </a:lnTo>
                  <a:lnTo>
                    <a:pt x="138" y="502"/>
                  </a:lnTo>
                  <a:lnTo>
                    <a:pt x="142" y="506"/>
                  </a:lnTo>
                  <a:lnTo>
                    <a:pt x="148" y="510"/>
                  </a:lnTo>
                  <a:lnTo>
                    <a:pt x="154" y="512"/>
                  </a:lnTo>
                  <a:lnTo>
                    <a:pt x="158" y="512"/>
                  </a:lnTo>
                  <a:lnTo>
                    <a:pt x="158" y="512"/>
                  </a:lnTo>
                  <a:lnTo>
                    <a:pt x="166" y="526"/>
                  </a:lnTo>
                  <a:lnTo>
                    <a:pt x="176" y="536"/>
                  </a:lnTo>
                  <a:lnTo>
                    <a:pt x="182" y="540"/>
                  </a:lnTo>
                  <a:lnTo>
                    <a:pt x="190" y="544"/>
                  </a:lnTo>
                  <a:lnTo>
                    <a:pt x="198" y="546"/>
                  </a:lnTo>
                  <a:lnTo>
                    <a:pt x="206" y="546"/>
                  </a:lnTo>
                  <a:lnTo>
                    <a:pt x="206" y="546"/>
                  </a:lnTo>
                  <a:lnTo>
                    <a:pt x="214" y="546"/>
                  </a:lnTo>
                  <a:lnTo>
                    <a:pt x="222" y="544"/>
                  </a:lnTo>
                  <a:lnTo>
                    <a:pt x="230" y="540"/>
                  </a:lnTo>
                  <a:lnTo>
                    <a:pt x="236" y="536"/>
                  </a:lnTo>
                  <a:lnTo>
                    <a:pt x="246" y="526"/>
                  </a:lnTo>
                  <a:lnTo>
                    <a:pt x="254" y="512"/>
                  </a:lnTo>
                  <a:lnTo>
                    <a:pt x="258" y="512"/>
                  </a:lnTo>
                  <a:lnTo>
                    <a:pt x="258" y="512"/>
                  </a:lnTo>
                  <a:lnTo>
                    <a:pt x="264" y="510"/>
                  </a:lnTo>
                  <a:lnTo>
                    <a:pt x="270" y="506"/>
                  </a:lnTo>
                  <a:lnTo>
                    <a:pt x="272" y="502"/>
                  </a:lnTo>
                  <a:lnTo>
                    <a:pt x="274" y="494"/>
                  </a:lnTo>
                  <a:lnTo>
                    <a:pt x="274" y="494"/>
                  </a:lnTo>
                  <a:lnTo>
                    <a:pt x="272" y="488"/>
                  </a:lnTo>
                  <a:lnTo>
                    <a:pt x="270" y="482"/>
                  </a:lnTo>
                  <a:lnTo>
                    <a:pt x="264" y="480"/>
                  </a:lnTo>
                  <a:lnTo>
                    <a:pt x="258" y="478"/>
                  </a:lnTo>
                  <a:lnTo>
                    <a:pt x="258" y="478"/>
                  </a:lnTo>
                  <a:close/>
                  <a:moveTo>
                    <a:pt x="258" y="426"/>
                  </a:moveTo>
                  <a:lnTo>
                    <a:pt x="154" y="426"/>
                  </a:lnTo>
                  <a:lnTo>
                    <a:pt x="154" y="426"/>
                  </a:lnTo>
                  <a:lnTo>
                    <a:pt x="148" y="428"/>
                  </a:lnTo>
                  <a:lnTo>
                    <a:pt x="142" y="432"/>
                  </a:lnTo>
                  <a:lnTo>
                    <a:pt x="138" y="436"/>
                  </a:lnTo>
                  <a:lnTo>
                    <a:pt x="138" y="444"/>
                  </a:lnTo>
                  <a:lnTo>
                    <a:pt x="138" y="444"/>
                  </a:lnTo>
                  <a:lnTo>
                    <a:pt x="138" y="450"/>
                  </a:lnTo>
                  <a:lnTo>
                    <a:pt x="142" y="456"/>
                  </a:lnTo>
                  <a:lnTo>
                    <a:pt x="148" y="460"/>
                  </a:lnTo>
                  <a:lnTo>
                    <a:pt x="154" y="460"/>
                  </a:lnTo>
                  <a:lnTo>
                    <a:pt x="258" y="460"/>
                  </a:lnTo>
                  <a:lnTo>
                    <a:pt x="258" y="460"/>
                  </a:lnTo>
                  <a:lnTo>
                    <a:pt x="264" y="460"/>
                  </a:lnTo>
                  <a:lnTo>
                    <a:pt x="270" y="456"/>
                  </a:lnTo>
                  <a:lnTo>
                    <a:pt x="272" y="450"/>
                  </a:lnTo>
                  <a:lnTo>
                    <a:pt x="274" y="444"/>
                  </a:lnTo>
                  <a:lnTo>
                    <a:pt x="274" y="444"/>
                  </a:lnTo>
                  <a:lnTo>
                    <a:pt x="272" y="436"/>
                  </a:lnTo>
                  <a:lnTo>
                    <a:pt x="270" y="432"/>
                  </a:lnTo>
                  <a:lnTo>
                    <a:pt x="264" y="428"/>
                  </a:lnTo>
                  <a:lnTo>
                    <a:pt x="258" y="426"/>
                  </a:lnTo>
                  <a:lnTo>
                    <a:pt x="258" y="426"/>
                  </a:lnTo>
                  <a:close/>
                  <a:moveTo>
                    <a:pt x="20" y="116"/>
                  </a:moveTo>
                  <a:lnTo>
                    <a:pt x="50" y="134"/>
                  </a:lnTo>
                  <a:lnTo>
                    <a:pt x="50" y="134"/>
                  </a:lnTo>
                  <a:lnTo>
                    <a:pt x="58" y="120"/>
                  </a:lnTo>
                  <a:lnTo>
                    <a:pt x="68" y="104"/>
                  </a:lnTo>
                  <a:lnTo>
                    <a:pt x="36" y="88"/>
                  </a:lnTo>
                  <a:lnTo>
                    <a:pt x="20" y="116"/>
                  </a:lnTo>
                  <a:close/>
                  <a:moveTo>
                    <a:pt x="224" y="36"/>
                  </a:moveTo>
                  <a:lnTo>
                    <a:pt x="224" y="0"/>
                  </a:lnTo>
                  <a:lnTo>
                    <a:pt x="188" y="0"/>
                  </a:lnTo>
                  <a:lnTo>
                    <a:pt x="188" y="36"/>
                  </a:lnTo>
                  <a:lnTo>
                    <a:pt x="188" y="36"/>
                  </a:lnTo>
                  <a:lnTo>
                    <a:pt x="206" y="34"/>
                  </a:lnTo>
                  <a:lnTo>
                    <a:pt x="206" y="34"/>
                  </a:lnTo>
                  <a:lnTo>
                    <a:pt x="224" y="36"/>
                  </a:lnTo>
                  <a:lnTo>
                    <a:pt x="224" y="36"/>
                  </a:lnTo>
                  <a:close/>
                  <a:moveTo>
                    <a:pt x="136" y="48"/>
                  </a:moveTo>
                  <a:lnTo>
                    <a:pt x="118" y="18"/>
                  </a:lnTo>
                  <a:lnTo>
                    <a:pt x="88" y="36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8"/>
                  </a:lnTo>
                  <a:close/>
                  <a:moveTo>
                    <a:pt x="392" y="116"/>
                  </a:moveTo>
                  <a:lnTo>
                    <a:pt x="374" y="88"/>
                  </a:lnTo>
                  <a:lnTo>
                    <a:pt x="344" y="104"/>
                  </a:lnTo>
                  <a:lnTo>
                    <a:pt x="344" y="104"/>
                  </a:lnTo>
                  <a:lnTo>
                    <a:pt x="354" y="120"/>
                  </a:lnTo>
                  <a:lnTo>
                    <a:pt x="362" y="134"/>
                  </a:lnTo>
                  <a:lnTo>
                    <a:pt x="392" y="116"/>
                  </a:lnTo>
                  <a:close/>
                  <a:moveTo>
                    <a:pt x="324" y="36"/>
                  </a:moveTo>
                  <a:lnTo>
                    <a:pt x="294" y="18"/>
                  </a:lnTo>
                  <a:lnTo>
                    <a:pt x="276" y="48"/>
                  </a:lnTo>
                  <a:lnTo>
                    <a:pt x="276" y="48"/>
                  </a:lnTo>
                  <a:lnTo>
                    <a:pt x="292" y="56"/>
                  </a:lnTo>
                  <a:lnTo>
                    <a:pt x="306" y="66"/>
                  </a:lnTo>
                  <a:lnTo>
                    <a:pt x="324" y="36"/>
                  </a:lnTo>
                  <a:close/>
                  <a:moveTo>
                    <a:pt x="36" y="204"/>
                  </a:moveTo>
                  <a:lnTo>
                    <a:pt x="36" y="204"/>
                  </a:lnTo>
                  <a:lnTo>
                    <a:pt x="36" y="188"/>
                  </a:lnTo>
                  <a:lnTo>
                    <a:pt x="0" y="188"/>
                  </a:lnTo>
                  <a:lnTo>
                    <a:pt x="0" y="222"/>
                  </a:lnTo>
                  <a:lnTo>
                    <a:pt x="36" y="222"/>
                  </a:lnTo>
                  <a:lnTo>
                    <a:pt x="36" y="222"/>
                  </a:lnTo>
                  <a:lnTo>
                    <a:pt x="36" y="204"/>
                  </a:lnTo>
                  <a:lnTo>
                    <a:pt x="36" y="204"/>
                  </a:lnTo>
                  <a:close/>
                  <a:moveTo>
                    <a:pt x="376" y="188"/>
                  </a:moveTo>
                  <a:lnTo>
                    <a:pt x="376" y="188"/>
                  </a:lnTo>
                  <a:lnTo>
                    <a:pt x="376" y="204"/>
                  </a:lnTo>
                  <a:lnTo>
                    <a:pt x="376" y="204"/>
                  </a:lnTo>
                  <a:lnTo>
                    <a:pt x="374" y="222"/>
                  </a:lnTo>
                  <a:lnTo>
                    <a:pt x="410" y="222"/>
                  </a:lnTo>
                  <a:lnTo>
                    <a:pt x="410" y="188"/>
                  </a:lnTo>
                  <a:lnTo>
                    <a:pt x="376" y="188"/>
                  </a:lnTo>
                  <a:close/>
                  <a:moveTo>
                    <a:pt x="346" y="306"/>
                  </a:moveTo>
                  <a:lnTo>
                    <a:pt x="374" y="322"/>
                  </a:lnTo>
                  <a:lnTo>
                    <a:pt x="392" y="292"/>
                  </a:lnTo>
                  <a:lnTo>
                    <a:pt x="360" y="274"/>
                  </a:lnTo>
                  <a:lnTo>
                    <a:pt x="360" y="274"/>
                  </a:lnTo>
                  <a:lnTo>
                    <a:pt x="346" y="306"/>
                  </a:lnTo>
                  <a:lnTo>
                    <a:pt x="346" y="306"/>
                  </a:lnTo>
                  <a:close/>
                  <a:moveTo>
                    <a:pt x="20" y="292"/>
                  </a:moveTo>
                  <a:lnTo>
                    <a:pt x="36" y="322"/>
                  </a:lnTo>
                  <a:lnTo>
                    <a:pt x="64" y="306"/>
                  </a:lnTo>
                  <a:lnTo>
                    <a:pt x="64" y="306"/>
                  </a:lnTo>
                  <a:lnTo>
                    <a:pt x="50" y="274"/>
                  </a:lnTo>
                  <a:lnTo>
                    <a:pt x="20" y="292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0" name="AutoShape 2"/>
          <p:cNvSpPr>
            <a:spLocks/>
          </p:cNvSpPr>
          <p:nvPr/>
        </p:nvSpPr>
        <p:spPr bwMode="auto">
          <a:xfrm>
            <a:off x="4197799" y="5208515"/>
            <a:ext cx="1851110" cy="4001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请添加标题</a:t>
            </a:r>
            <a:endParaRPr lang="zh-CN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21" name="AutoShape 2"/>
          <p:cNvSpPr>
            <a:spLocks/>
          </p:cNvSpPr>
          <p:nvPr/>
        </p:nvSpPr>
        <p:spPr bwMode="auto">
          <a:xfrm>
            <a:off x="8025636" y="2471855"/>
            <a:ext cx="3513860" cy="4001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请添加标题</a:t>
            </a:r>
            <a:endParaRPr lang="zh-CN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cxnSp>
        <p:nvCxnSpPr>
          <p:cNvPr id="23" name="直接连接符 22"/>
          <p:cNvCxnSpPr>
            <a:stCxn id="18" idx="6"/>
          </p:cNvCxnSpPr>
          <p:nvPr/>
        </p:nvCxnSpPr>
        <p:spPr>
          <a:xfrm>
            <a:off x="5484703" y="4666510"/>
            <a:ext cx="3007273" cy="2219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61" y="3943447"/>
            <a:ext cx="1686364" cy="1686364"/>
          </a:xfrm>
          <a:prstGeom prst="ellipse">
            <a:avLst/>
          </a:prstGeom>
          <a:ln w="19050">
            <a:solidFill>
              <a:sysClr val="window" lastClr="FFFFFF">
                <a:alpha val="50000"/>
              </a:sysClr>
            </a:solidFill>
          </a:ln>
        </p:spPr>
      </p:pic>
      <p:grpSp>
        <p:nvGrpSpPr>
          <p:cNvPr id="38" name="组合 37"/>
          <p:cNvGrpSpPr/>
          <p:nvPr/>
        </p:nvGrpSpPr>
        <p:grpSpPr>
          <a:xfrm>
            <a:off x="1619248" y="2739913"/>
            <a:ext cx="2090059" cy="1926597"/>
            <a:chOff x="1619248" y="2739913"/>
            <a:chExt cx="2090059" cy="1926597"/>
          </a:xfrm>
        </p:grpSpPr>
        <p:sp>
          <p:nvSpPr>
            <p:cNvPr id="9" name="弧形 8"/>
            <p:cNvSpPr/>
            <p:nvPr/>
          </p:nvSpPr>
          <p:spPr>
            <a:xfrm rot="10800000">
              <a:off x="1619249" y="2739913"/>
              <a:ext cx="2090058" cy="1926597"/>
            </a:xfrm>
            <a:prstGeom prst="arc">
              <a:avLst>
                <a:gd name="adj1" fmla="val 16200000"/>
                <a:gd name="adj2" fmla="val 2"/>
              </a:avLst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>
              <a:stCxn id="12" idx="4"/>
              <a:endCxn id="9" idx="2"/>
            </p:cNvCxnSpPr>
            <p:nvPr/>
          </p:nvCxnSpPr>
          <p:spPr>
            <a:xfrm>
              <a:off x="1619248" y="3602463"/>
              <a:ext cx="1" cy="10074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>
          <a:xfrm>
            <a:off x="2223093" y="2948438"/>
            <a:ext cx="3222698" cy="96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这里可以简单介绍一下文字内容，这里可以简单介绍一下文字内容，这里可以简单介绍一下文字内容，这里可以简单介绍一下文字内容。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050455" y="2846423"/>
            <a:ext cx="264864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这里可以简单介绍一下文字内容，这里可以简单介绍一下文字内容，这里可以简单介绍一下文字内容，这里可以简单介绍一下文字内容。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195688" y="5571257"/>
            <a:ext cx="2730406" cy="96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这里可以简单介绍一下文字内容，这里可以简单介绍一下文字内容，这里可以简单介绍一下文字内容，这里可以简单介绍一下文字内容。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0" y="247650"/>
            <a:ext cx="5505450" cy="685800"/>
            <a:chOff x="0" y="247650"/>
            <a:chExt cx="5505450" cy="685800"/>
          </a:xfrm>
        </p:grpSpPr>
        <p:sp>
          <p:nvSpPr>
            <p:cNvPr id="46" name="矩形 45"/>
            <p:cNvSpPr/>
            <p:nvPr/>
          </p:nvSpPr>
          <p:spPr>
            <a:xfrm>
              <a:off x="0" y="247650"/>
              <a:ext cx="152400" cy="6858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304800" y="247650"/>
              <a:ext cx="5200650" cy="685800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/>
                <a:t>请在此出输入第三节标题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907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20" grpId="0"/>
      <p:bldP spid="21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0"/>
            <a:ext cx="12208413" cy="6879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 Box 147"/>
          <p:cNvSpPr txBox="1">
            <a:spLocks noChangeArrowheads="1"/>
          </p:cNvSpPr>
          <p:nvPr/>
        </p:nvSpPr>
        <p:spPr bwMode="auto">
          <a:xfrm>
            <a:off x="4360866" y="484870"/>
            <a:ext cx="347026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>
              <a:buFont typeface="Arial" panose="020B0604020202020204" pitchFamily="34" charset="0"/>
              <a:buNone/>
              <a:defRPr/>
            </a:pPr>
            <a:r>
              <a:rPr lang="zh-CN" altLang="en-US" sz="7200" b="1" dirty="0">
                <a:latin typeface="汉仪细等线简" panose="02010609000101010101" pitchFamily="49" charset="-122"/>
                <a:ea typeface="汉仪细等线简" panose="02010609000101010101" pitchFamily="49" charset="-122"/>
              </a:rPr>
              <a:t>目录</a:t>
            </a:r>
            <a:endParaRPr lang="en-US" altLang="zh-CN" sz="7200" b="1" dirty="0">
              <a:latin typeface="汉仪细等线简" panose="02010609000101010101" pitchFamily="49" charset="-122"/>
              <a:ea typeface="汉仪细等线简" panose="0201060900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726193" y="2529580"/>
            <a:ext cx="1353445" cy="1294985"/>
            <a:chOff x="494341" y="1010194"/>
            <a:chExt cx="1252013" cy="1197934"/>
          </a:xfrm>
        </p:grpSpPr>
        <p:sp>
          <p:nvSpPr>
            <p:cNvPr id="25" name="矩形 24"/>
            <p:cNvSpPr/>
            <p:nvPr/>
          </p:nvSpPr>
          <p:spPr>
            <a:xfrm>
              <a:off x="494341" y="1010194"/>
              <a:ext cx="1197934" cy="119793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51665" y="1325019"/>
              <a:ext cx="894689" cy="823682"/>
              <a:chOff x="12327405" y="858403"/>
              <a:chExt cx="833274" cy="767141"/>
            </a:xfrm>
          </p:grpSpPr>
          <p:sp>
            <p:nvSpPr>
              <p:cNvPr id="27" name="Freeform 55"/>
              <p:cNvSpPr>
                <a:spLocks/>
              </p:cNvSpPr>
              <p:nvPr/>
            </p:nvSpPr>
            <p:spPr bwMode="auto">
              <a:xfrm>
                <a:off x="12359149" y="863694"/>
                <a:ext cx="801530" cy="761850"/>
              </a:xfrm>
              <a:custGeom>
                <a:avLst/>
                <a:gdLst>
                  <a:gd name="T0" fmla="*/ 137 w 303"/>
                  <a:gd name="T1" fmla="*/ 288 h 288"/>
                  <a:gd name="T2" fmla="*/ 0 w 303"/>
                  <a:gd name="T3" fmla="*/ 174 h 288"/>
                  <a:gd name="T4" fmla="*/ 2 w 303"/>
                  <a:gd name="T5" fmla="*/ 15 h 288"/>
                  <a:gd name="T6" fmla="*/ 54 w 303"/>
                  <a:gd name="T7" fmla="*/ 10 h 288"/>
                  <a:gd name="T8" fmla="*/ 85 w 303"/>
                  <a:gd name="T9" fmla="*/ 43 h 288"/>
                  <a:gd name="T10" fmla="*/ 106 w 303"/>
                  <a:gd name="T11" fmla="*/ 22 h 288"/>
                  <a:gd name="T12" fmla="*/ 128 w 303"/>
                  <a:gd name="T13" fmla="*/ 0 h 288"/>
                  <a:gd name="T14" fmla="*/ 303 w 303"/>
                  <a:gd name="T15" fmla="*/ 150 h 288"/>
                  <a:gd name="T16" fmla="*/ 137 w 303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288">
                    <a:moveTo>
                      <a:pt x="137" y="288"/>
                    </a:moveTo>
                    <a:lnTo>
                      <a:pt x="0" y="174"/>
                    </a:lnTo>
                    <a:lnTo>
                      <a:pt x="2" y="15"/>
                    </a:lnTo>
                    <a:lnTo>
                      <a:pt x="54" y="10"/>
                    </a:lnTo>
                    <a:lnTo>
                      <a:pt x="85" y="43"/>
                    </a:lnTo>
                    <a:lnTo>
                      <a:pt x="106" y="22"/>
                    </a:lnTo>
                    <a:lnTo>
                      <a:pt x="128" y="0"/>
                    </a:lnTo>
                    <a:lnTo>
                      <a:pt x="303" y="150"/>
                    </a:lnTo>
                    <a:lnTo>
                      <a:pt x="137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28" name="Freeform 56"/>
              <p:cNvSpPr>
                <a:spLocks noEditPoints="1"/>
              </p:cNvSpPr>
              <p:nvPr/>
            </p:nvSpPr>
            <p:spPr bwMode="auto">
              <a:xfrm>
                <a:off x="12327405" y="858403"/>
                <a:ext cx="193109" cy="484093"/>
              </a:xfrm>
              <a:custGeom>
                <a:avLst/>
                <a:gdLst>
                  <a:gd name="T0" fmla="*/ 17 w 31"/>
                  <a:gd name="T1" fmla="*/ 0 h 77"/>
                  <a:gd name="T2" fmla="*/ 28 w 31"/>
                  <a:gd name="T3" fmla="*/ 5 h 77"/>
                  <a:gd name="T4" fmla="*/ 31 w 31"/>
                  <a:gd name="T5" fmla="*/ 18 h 77"/>
                  <a:gd name="T6" fmla="*/ 31 w 31"/>
                  <a:gd name="T7" fmla="*/ 63 h 77"/>
                  <a:gd name="T8" fmla="*/ 27 w 31"/>
                  <a:gd name="T9" fmla="*/ 74 h 77"/>
                  <a:gd name="T10" fmla="*/ 16 w 31"/>
                  <a:gd name="T11" fmla="*/ 77 h 77"/>
                  <a:gd name="T12" fmla="*/ 2 w 31"/>
                  <a:gd name="T13" fmla="*/ 72 h 77"/>
                  <a:gd name="T14" fmla="*/ 0 w 31"/>
                  <a:gd name="T15" fmla="*/ 57 h 77"/>
                  <a:gd name="T16" fmla="*/ 0 w 31"/>
                  <a:gd name="T17" fmla="*/ 21 h 77"/>
                  <a:gd name="T18" fmla="*/ 3 w 31"/>
                  <a:gd name="T19" fmla="*/ 6 h 77"/>
                  <a:gd name="T20" fmla="*/ 17 w 31"/>
                  <a:gd name="T21" fmla="*/ 0 h 77"/>
                  <a:gd name="T22" fmla="*/ 16 w 31"/>
                  <a:gd name="T23" fmla="*/ 70 h 77"/>
                  <a:gd name="T24" fmla="*/ 22 w 31"/>
                  <a:gd name="T25" fmla="*/ 59 h 77"/>
                  <a:gd name="T26" fmla="*/ 22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29" name="Freeform 57"/>
              <p:cNvSpPr>
                <a:spLocks/>
              </p:cNvSpPr>
              <p:nvPr/>
            </p:nvSpPr>
            <p:spPr bwMode="auto">
              <a:xfrm>
                <a:off x="12584001" y="863694"/>
                <a:ext cx="113749" cy="478803"/>
              </a:xfrm>
              <a:custGeom>
                <a:avLst/>
                <a:gdLst>
                  <a:gd name="T0" fmla="*/ 0 w 18"/>
                  <a:gd name="T1" fmla="*/ 11 h 76"/>
                  <a:gd name="T2" fmla="*/ 11 w 18"/>
                  <a:gd name="T3" fmla="*/ 0 h 76"/>
                  <a:gd name="T4" fmla="*/ 18 w 18"/>
                  <a:gd name="T5" fmla="*/ 0 h 76"/>
                  <a:gd name="T6" fmla="*/ 18 w 18"/>
                  <a:gd name="T7" fmla="*/ 76 h 76"/>
                  <a:gd name="T8" fmla="*/ 8 w 18"/>
                  <a:gd name="T9" fmla="*/ 76 h 76"/>
                  <a:gd name="T10" fmla="*/ 8 w 18"/>
                  <a:gd name="T11" fmla="*/ 19 h 76"/>
                  <a:gd name="T12" fmla="*/ 0 w 18"/>
                  <a:gd name="T13" fmla="*/ 19 h 76"/>
                  <a:gd name="T14" fmla="*/ 0 w 18"/>
                  <a:gd name="T15" fmla="*/ 1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895184" y="2529580"/>
            <a:ext cx="1370371" cy="1294985"/>
            <a:chOff x="4569993" y="1010194"/>
            <a:chExt cx="1267670" cy="1197934"/>
          </a:xfrm>
        </p:grpSpPr>
        <p:sp>
          <p:nvSpPr>
            <p:cNvPr id="31" name="矩形 30"/>
            <p:cNvSpPr/>
            <p:nvPr/>
          </p:nvSpPr>
          <p:spPr>
            <a:xfrm>
              <a:off x="4569993" y="1010194"/>
              <a:ext cx="1197934" cy="119793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913759" y="1325019"/>
              <a:ext cx="923904" cy="832088"/>
              <a:chOff x="952501" y="6013451"/>
              <a:chExt cx="511175" cy="460375"/>
            </a:xfrm>
          </p:grpSpPr>
          <p:sp>
            <p:nvSpPr>
              <p:cNvPr id="33" name="Freeform 58"/>
              <p:cNvSpPr>
                <a:spLocks/>
              </p:cNvSpPr>
              <p:nvPr/>
            </p:nvSpPr>
            <p:spPr bwMode="auto">
              <a:xfrm>
                <a:off x="971551" y="6021388"/>
                <a:ext cx="492125" cy="452438"/>
              </a:xfrm>
              <a:custGeom>
                <a:avLst/>
                <a:gdLst>
                  <a:gd name="T0" fmla="*/ 137 w 310"/>
                  <a:gd name="T1" fmla="*/ 285 h 285"/>
                  <a:gd name="T2" fmla="*/ 0 w 310"/>
                  <a:gd name="T3" fmla="*/ 171 h 285"/>
                  <a:gd name="T4" fmla="*/ 2 w 310"/>
                  <a:gd name="T5" fmla="*/ 12 h 285"/>
                  <a:gd name="T6" fmla="*/ 54 w 310"/>
                  <a:gd name="T7" fmla="*/ 7 h 285"/>
                  <a:gd name="T8" fmla="*/ 87 w 310"/>
                  <a:gd name="T9" fmla="*/ 40 h 285"/>
                  <a:gd name="T10" fmla="*/ 97 w 310"/>
                  <a:gd name="T11" fmla="*/ 7 h 285"/>
                  <a:gd name="T12" fmla="*/ 137 w 310"/>
                  <a:gd name="T13" fmla="*/ 0 h 285"/>
                  <a:gd name="T14" fmla="*/ 310 w 310"/>
                  <a:gd name="T15" fmla="*/ 150 h 285"/>
                  <a:gd name="T16" fmla="*/ 137 w 310"/>
                  <a:gd name="T17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5">
                    <a:moveTo>
                      <a:pt x="137" y="285"/>
                    </a:moveTo>
                    <a:lnTo>
                      <a:pt x="0" y="171"/>
                    </a:lnTo>
                    <a:lnTo>
                      <a:pt x="2" y="12"/>
                    </a:lnTo>
                    <a:lnTo>
                      <a:pt x="54" y="7"/>
                    </a:lnTo>
                    <a:lnTo>
                      <a:pt x="87" y="40"/>
                    </a:lnTo>
                    <a:lnTo>
                      <a:pt x="97" y="7"/>
                    </a:lnTo>
                    <a:lnTo>
                      <a:pt x="137" y="0"/>
                    </a:lnTo>
                    <a:lnTo>
                      <a:pt x="310" y="150"/>
                    </a:lnTo>
                    <a:lnTo>
                      <a:pt x="137" y="285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34" name="Freeform 59"/>
              <p:cNvSpPr>
                <a:spLocks noEditPoints="1"/>
              </p:cNvSpPr>
              <p:nvPr/>
            </p:nvSpPr>
            <p:spPr bwMode="auto">
              <a:xfrm>
                <a:off x="952501" y="6013451"/>
                <a:ext cx="115888" cy="290513"/>
              </a:xfrm>
              <a:custGeom>
                <a:avLst/>
                <a:gdLst>
                  <a:gd name="T0" fmla="*/ 17 w 31"/>
                  <a:gd name="T1" fmla="*/ 0 h 77"/>
                  <a:gd name="T2" fmla="*/ 28 w 31"/>
                  <a:gd name="T3" fmla="*/ 5 h 77"/>
                  <a:gd name="T4" fmla="*/ 31 w 31"/>
                  <a:gd name="T5" fmla="*/ 18 h 77"/>
                  <a:gd name="T6" fmla="*/ 31 w 31"/>
                  <a:gd name="T7" fmla="*/ 62 h 77"/>
                  <a:gd name="T8" fmla="*/ 27 w 31"/>
                  <a:gd name="T9" fmla="*/ 73 h 77"/>
                  <a:gd name="T10" fmla="*/ 16 w 31"/>
                  <a:gd name="T11" fmla="*/ 77 h 77"/>
                  <a:gd name="T12" fmla="*/ 3 w 31"/>
                  <a:gd name="T13" fmla="*/ 71 h 77"/>
                  <a:gd name="T14" fmla="*/ 0 w 31"/>
                  <a:gd name="T15" fmla="*/ 56 h 77"/>
                  <a:gd name="T16" fmla="*/ 0 w 31"/>
                  <a:gd name="T17" fmla="*/ 21 h 77"/>
                  <a:gd name="T18" fmla="*/ 3 w 31"/>
                  <a:gd name="T19" fmla="*/ 5 h 77"/>
                  <a:gd name="T20" fmla="*/ 17 w 31"/>
                  <a:gd name="T21" fmla="*/ 0 h 77"/>
                  <a:gd name="T22" fmla="*/ 16 w 31"/>
                  <a:gd name="T23" fmla="*/ 70 h 77"/>
                  <a:gd name="T24" fmla="*/ 22 w 31"/>
                  <a:gd name="T25" fmla="*/ 59 h 77"/>
                  <a:gd name="T26" fmla="*/ 22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1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9" y="77"/>
                      <a:pt x="5" y="75"/>
                      <a:pt x="3" y="71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3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auto">
              <a:xfrm>
                <a:off x="1090613" y="6013451"/>
                <a:ext cx="117475" cy="290513"/>
              </a:xfrm>
              <a:custGeom>
                <a:avLst/>
                <a:gdLst>
                  <a:gd name="T0" fmla="*/ 0 w 31"/>
                  <a:gd name="T1" fmla="*/ 16 h 77"/>
                  <a:gd name="T2" fmla="*/ 4 w 31"/>
                  <a:gd name="T3" fmla="*/ 4 h 77"/>
                  <a:gd name="T4" fmla="*/ 16 w 31"/>
                  <a:gd name="T5" fmla="*/ 0 h 77"/>
                  <a:gd name="T6" fmla="*/ 29 w 31"/>
                  <a:gd name="T7" fmla="*/ 6 h 77"/>
                  <a:gd name="T8" fmla="*/ 31 w 31"/>
                  <a:gd name="T9" fmla="*/ 22 h 77"/>
                  <a:gd name="T10" fmla="*/ 30 w 31"/>
                  <a:gd name="T11" fmla="*/ 30 h 77"/>
                  <a:gd name="T12" fmla="*/ 27 w 31"/>
                  <a:gd name="T13" fmla="*/ 38 h 77"/>
                  <a:gd name="T14" fmla="*/ 18 w 31"/>
                  <a:gd name="T15" fmla="*/ 52 h 77"/>
                  <a:gd name="T16" fmla="*/ 11 w 31"/>
                  <a:gd name="T17" fmla="*/ 68 h 77"/>
                  <a:gd name="T18" fmla="*/ 31 w 31"/>
                  <a:gd name="T19" fmla="*/ 68 h 77"/>
                  <a:gd name="T20" fmla="*/ 31 w 31"/>
                  <a:gd name="T21" fmla="*/ 76 h 77"/>
                  <a:gd name="T22" fmla="*/ 8 w 31"/>
                  <a:gd name="T23" fmla="*/ 77 h 77"/>
                  <a:gd name="T24" fmla="*/ 0 w 31"/>
                  <a:gd name="T25" fmla="*/ 76 h 77"/>
                  <a:gd name="T26" fmla="*/ 0 w 31"/>
                  <a:gd name="T27" fmla="*/ 76 h 77"/>
                  <a:gd name="T28" fmla="*/ 5 w 31"/>
                  <a:gd name="T29" fmla="*/ 55 h 77"/>
                  <a:gd name="T30" fmla="*/ 17 w 31"/>
                  <a:gd name="T31" fmla="*/ 37 h 77"/>
                  <a:gd name="T32" fmla="*/ 21 w 31"/>
                  <a:gd name="T33" fmla="*/ 20 h 77"/>
                  <a:gd name="T34" fmla="*/ 21 w 31"/>
                  <a:gd name="T35" fmla="*/ 19 h 77"/>
                  <a:gd name="T36" fmla="*/ 21 w 31"/>
                  <a:gd name="T37" fmla="*/ 17 h 77"/>
                  <a:gd name="T38" fmla="*/ 21 w 31"/>
                  <a:gd name="T39" fmla="*/ 12 h 77"/>
                  <a:gd name="T40" fmla="*/ 15 w 31"/>
                  <a:gd name="T41" fmla="*/ 7 h 77"/>
                  <a:gd name="T42" fmla="*/ 10 w 31"/>
                  <a:gd name="T43" fmla="*/ 16 h 77"/>
                  <a:gd name="T44" fmla="*/ 10 w 31"/>
                  <a:gd name="T45" fmla="*/ 19 h 77"/>
                  <a:gd name="T46" fmla="*/ 10 w 31"/>
                  <a:gd name="T47" fmla="*/ 21 h 77"/>
                  <a:gd name="T48" fmla="*/ 10 w 31"/>
                  <a:gd name="T49" fmla="*/ 23 h 77"/>
                  <a:gd name="T50" fmla="*/ 10 w 31"/>
                  <a:gd name="T51" fmla="*/ 26 h 77"/>
                  <a:gd name="T52" fmla="*/ 0 w 31"/>
                  <a:gd name="T53" fmla="*/ 26 h 77"/>
                  <a:gd name="T54" fmla="*/ 0 w 31"/>
                  <a:gd name="T55" fmla="*/ 1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77">
                    <a:moveTo>
                      <a:pt x="0" y="16"/>
                    </a:move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cubicBezTo>
                      <a:pt x="23" y="0"/>
                      <a:pt x="27" y="2"/>
                      <a:pt x="29" y="6"/>
                    </a:cubicBezTo>
                    <a:cubicBezTo>
                      <a:pt x="30" y="9"/>
                      <a:pt x="31" y="14"/>
                      <a:pt x="31" y="22"/>
                    </a:cubicBezTo>
                    <a:cubicBezTo>
                      <a:pt x="31" y="25"/>
                      <a:pt x="31" y="28"/>
                      <a:pt x="30" y="30"/>
                    </a:cubicBezTo>
                    <a:cubicBezTo>
                      <a:pt x="30" y="32"/>
                      <a:pt x="29" y="35"/>
                      <a:pt x="27" y="38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58"/>
                      <a:pt x="12" y="63"/>
                      <a:pt x="1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8"/>
                      <a:pt x="2" y="61"/>
                      <a:pt x="5" y="55"/>
                    </a:cubicBezTo>
                    <a:cubicBezTo>
                      <a:pt x="7" y="51"/>
                      <a:pt x="11" y="45"/>
                      <a:pt x="17" y="37"/>
                    </a:cubicBezTo>
                    <a:cubicBezTo>
                      <a:pt x="20" y="32"/>
                      <a:pt x="21" y="27"/>
                      <a:pt x="21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3"/>
                      <a:pt x="21" y="12"/>
                    </a:cubicBezTo>
                    <a:cubicBezTo>
                      <a:pt x="20" y="9"/>
                      <a:pt x="18" y="7"/>
                      <a:pt x="15" y="7"/>
                    </a:cubicBezTo>
                    <a:cubicBezTo>
                      <a:pt x="11" y="7"/>
                      <a:pt x="10" y="10"/>
                      <a:pt x="10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1726193" y="4573829"/>
            <a:ext cx="1366419" cy="1294985"/>
            <a:chOff x="511555" y="2749203"/>
            <a:chExt cx="1264014" cy="1197934"/>
          </a:xfrm>
        </p:grpSpPr>
        <p:sp>
          <p:nvSpPr>
            <p:cNvPr id="38" name="矩形 37"/>
            <p:cNvSpPr/>
            <p:nvPr/>
          </p:nvSpPr>
          <p:spPr>
            <a:xfrm>
              <a:off x="511555" y="2749203"/>
              <a:ext cx="1197934" cy="119793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51665" y="3115049"/>
              <a:ext cx="923904" cy="832088"/>
              <a:chOff x="5405438" y="6815138"/>
              <a:chExt cx="511175" cy="460375"/>
            </a:xfrm>
          </p:grpSpPr>
          <p:sp>
            <p:nvSpPr>
              <p:cNvPr id="40" name="Freeform 61"/>
              <p:cNvSpPr>
                <a:spLocks/>
              </p:cNvSpPr>
              <p:nvPr/>
            </p:nvSpPr>
            <p:spPr bwMode="auto">
              <a:xfrm>
                <a:off x="5424488" y="6821488"/>
                <a:ext cx="492125" cy="454025"/>
              </a:xfrm>
              <a:custGeom>
                <a:avLst/>
                <a:gdLst>
                  <a:gd name="T0" fmla="*/ 140 w 310"/>
                  <a:gd name="T1" fmla="*/ 286 h 286"/>
                  <a:gd name="T2" fmla="*/ 0 w 310"/>
                  <a:gd name="T3" fmla="*/ 172 h 286"/>
                  <a:gd name="T4" fmla="*/ 2 w 310"/>
                  <a:gd name="T5" fmla="*/ 12 h 286"/>
                  <a:gd name="T6" fmla="*/ 57 w 310"/>
                  <a:gd name="T7" fmla="*/ 7 h 286"/>
                  <a:gd name="T8" fmla="*/ 88 w 310"/>
                  <a:gd name="T9" fmla="*/ 41 h 286"/>
                  <a:gd name="T10" fmla="*/ 97 w 310"/>
                  <a:gd name="T11" fmla="*/ 7 h 286"/>
                  <a:gd name="T12" fmla="*/ 135 w 310"/>
                  <a:gd name="T13" fmla="*/ 0 h 286"/>
                  <a:gd name="T14" fmla="*/ 310 w 310"/>
                  <a:gd name="T15" fmla="*/ 150 h 286"/>
                  <a:gd name="T16" fmla="*/ 140 w 310"/>
                  <a:gd name="T17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6">
                    <a:moveTo>
                      <a:pt x="140" y="286"/>
                    </a:moveTo>
                    <a:lnTo>
                      <a:pt x="0" y="172"/>
                    </a:lnTo>
                    <a:lnTo>
                      <a:pt x="2" y="12"/>
                    </a:lnTo>
                    <a:lnTo>
                      <a:pt x="57" y="7"/>
                    </a:lnTo>
                    <a:lnTo>
                      <a:pt x="88" y="41"/>
                    </a:lnTo>
                    <a:lnTo>
                      <a:pt x="97" y="7"/>
                    </a:lnTo>
                    <a:lnTo>
                      <a:pt x="135" y="0"/>
                    </a:lnTo>
                    <a:lnTo>
                      <a:pt x="310" y="150"/>
                    </a:lnTo>
                    <a:lnTo>
                      <a:pt x="140" y="286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1" name="Freeform 62"/>
              <p:cNvSpPr>
                <a:spLocks noEditPoints="1"/>
              </p:cNvSpPr>
              <p:nvPr/>
            </p:nvSpPr>
            <p:spPr bwMode="auto">
              <a:xfrm>
                <a:off x="5405438" y="6815138"/>
                <a:ext cx="117475" cy="290513"/>
              </a:xfrm>
              <a:custGeom>
                <a:avLst/>
                <a:gdLst>
                  <a:gd name="T0" fmla="*/ 17 w 31"/>
                  <a:gd name="T1" fmla="*/ 0 h 77"/>
                  <a:gd name="T2" fmla="*/ 29 w 31"/>
                  <a:gd name="T3" fmla="*/ 5 h 77"/>
                  <a:gd name="T4" fmla="*/ 31 w 31"/>
                  <a:gd name="T5" fmla="*/ 18 h 77"/>
                  <a:gd name="T6" fmla="*/ 31 w 31"/>
                  <a:gd name="T7" fmla="*/ 62 h 77"/>
                  <a:gd name="T8" fmla="*/ 27 w 31"/>
                  <a:gd name="T9" fmla="*/ 73 h 77"/>
                  <a:gd name="T10" fmla="*/ 16 w 31"/>
                  <a:gd name="T11" fmla="*/ 77 h 77"/>
                  <a:gd name="T12" fmla="*/ 3 w 31"/>
                  <a:gd name="T13" fmla="*/ 72 h 77"/>
                  <a:gd name="T14" fmla="*/ 0 w 31"/>
                  <a:gd name="T15" fmla="*/ 56 h 77"/>
                  <a:gd name="T16" fmla="*/ 0 w 31"/>
                  <a:gd name="T17" fmla="*/ 21 h 77"/>
                  <a:gd name="T18" fmla="*/ 3 w 31"/>
                  <a:gd name="T19" fmla="*/ 5 h 77"/>
                  <a:gd name="T20" fmla="*/ 17 w 31"/>
                  <a:gd name="T21" fmla="*/ 0 h 77"/>
                  <a:gd name="T22" fmla="*/ 16 w 31"/>
                  <a:gd name="T23" fmla="*/ 70 h 77"/>
                  <a:gd name="T24" fmla="*/ 23 w 31"/>
                  <a:gd name="T25" fmla="*/ 59 h 77"/>
                  <a:gd name="T26" fmla="*/ 23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10" y="77"/>
                      <a:pt x="5" y="75"/>
                      <a:pt x="3" y="72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6"/>
                      <a:pt x="23" y="5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0"/>
                      <a:pt x="20" y="7"/>
                      <a:pt x="16" y="7"/>
                    </a:cubicBezTo>
                    <a:cubicBezTo>
                      <a:pt x="12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2" name="Freeform 63"/>
              <p:cNvSpPr>
                <a:spLocks/>
              </p:cNvSpPr>
              <p:nvPr/>
            </p:nvSpPr>
            <p:spPr bwMode="auto">
              <a:xfrm>
                <a:off x="5545138" y="6815138"/>
                <a:ext cx="112713" cy="290513"/>
              </a:xfrm>
              <a:custGeom>
                <a:avLst/>
                <a:gdLst>
                  <a:gd name="T0" fmla="*/ 9 w 30"/>
                  <a:gd name="T1" fmla="*/ 54 h 77"/>
                  <a:gd name="T2" fmla="*/ 9 w 30"/>
                  <a:gd name="T3" fmla="*/ 62 h 77"/>
                  <a:gd name="T4" fmla="*/ 10 w 30"/>
                  <a:gd name="T5" fmla="*/ 68 h 77"/>
                  <a:gd name="T6" fmla="*/ 16 w 30"/>
                  <a:gd name="T7" fmla="*/ 70 h 77"/>
                  <a:gd name="T8" fmla="*/ 21 w 30"/>
                  <a:gd name="T9" fmla="*/ 65 h 77"/>
                  <a:gd name="T10" fmla="*/ 21 w 30"/>
                  <a:gd name="T11" fmla="*/ 58 h 77"/>
                  <a:gd name="T12" fmla="*/ 21 w 30"/>
                  <a:gd name="T13" fmla="*/ 52 h 77"/>
                  <a:gd name="T14" fmla="*/ 20 w 30"/>
                  <a:gd name="T15" fmla="*/ 43 h 77"/>
                  <a:gd name="T16" fmla="*/ 12 w 30"/>
                  <a:gd name="T17" fmla="*/ 39 h 77"/>
                  <a:gd name="T18" fmla="*/ 10 w 30"/>
                  <a:gd name="T19" fmla="*/ 39 h 77"/>
                  <a:gd name="T20" fmla="*/ 7 w 30"/>
                  <a:gd name="T21" fmla="*/ 40 h 77"/>
                  <a:gd name="T22" fmla="*/ 7 w 30"/>
                  <a:gd name="T23" fmla="*/ 31 h 77"/>
                  <a:gd name="T24" fmla="*/ 9 w 30"/>
                  <a:gd name="T25" fmla="*/ 31 h 77"/>
                  <a:gd name="T26" fmla="*/ 19 w 30"/>
                  <a:gd name="T27" fmla="*/ 22 h 77"/>
                  <a:gd name="T28" fmla="*/ 19 w 30"/>
                  <a:gd name="T29" fmla="*/ 14 h 77"/>
                  <a:gd name="T30" fmla="*/ 14 w 30"/>
                  <a:gd name="T31" fmla="*/ 7 h 77"/>
                  <a:gd name="T32" fmla="*/ 9 w 30"/>
                  <a:gd name="T33" fmla="*/ 15 h 77"/>
                  <a:gd name="T34" fmla="*/ 9 w 30"/>
                  <a:gd name="T35" fmla="*/ 17 h 77"/>
                  <a:gd name="T36" fmla="*/ 9 w 30"/>
                  <a:gd name="T37" fmla="*/ 19 h 77"/>
                  <a:gd name="T38" fmla="*/ 0 w 30"/>
                  <a:gd name="T39" fmla="*/ 19 h 77"/>
                  <a:gd name="T40" fmla="*/ 0 w 30"/>
                  <a:gd name="T41" fmla="*/ 12 h 77"/>
                  <a:gd name="T42" fmla="*/ 15 w 30"/>
                  <a:gd name="T43" fmla="*/ 0 h 77"/>
                  <a:gd name="T44" fmla="*/ 29 w 30"/>
                  <a:gd name="T45" fmla="*/ 13 h 77"/>
                  <a:gd name="T46" fmla="*/ 29 w 30"/>
                  <a:gd name="T47" fmla="*/ 17 h 77"/>
                  <a:gd name="T48" fmla="*/ 29 w 30"/>
                  <a:gd name="T49" fmla="*/ 20 h 77"/>
                  <a:gd name="T50" fmla="*/ 22 w 30"/>
                  <a:gd name="T51" fmla="*/ 34 h 77"/>
                  <a:gd name="T52" fmla="*/ 28 w 30"/>
                  <a:gd name="T53" fmla="*/ 39 h 77"/>
                  <a:gd name="T54" fmla="*/ 30 w 30"/>
                  <a:gd name="T55" fmla="*/ 48 h 77"/>
                  <a:gd name="T56" fmla="*/ 30 w 30"/>
                  <a:gd name="T57" fmla="*/ 64 h 77"/>
                  <a:gd name="T58" fmla="*/ 14 w 30"/>
                  <a:gd name="T59" fmla="*/ 77 h 77"/>
                  <a:gd name="T60" fmla="*/ 0 w 30"/>
                  <a:gd name="T61" fmla="*/ 64 h 77"/>
                  <a:gd name="T62" fmla="*/ 0 w 30"/>
                  <a:gd name="T63" fmla="*/ 54 h 77"/>
                  <a:gd name="T64" fmla="*/ 9 w 30"/>
                  <a:gd name="T65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" h="77">
                    <a:moveTo>
                      <a:pt x="9" y="54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9" y="65"/>
                      <a:pt x="9" y="67"/>
                      <a:pt x="10" y="68"/>
                    </a:cubicBezTo>
                    <a:cubicBezTo>
                      <a:pt x="11" y="69"/>
                      <a:pt x="13" y="70"/>
                      <a:pt x="16" y="70"/>
                    </a:cubicBezTo>
                    <a:cubicBezTo>
                      <a:pt x="18" y="70"/>
                      <a:pt x="20" y="68"/>
                      <a:pt x="21" y="65"/>
                    </a:cubicBezTo>
                    <a:cubicBezTo>
                      <a:pt x="21" y="64"/>
                      <a:pt x="21" y="62"/>
                      <a:pt x="21" y="5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48"/>
                      <a:pt x="21" y="45"/>
                      <a:pt x="20" y="43"/>
                    </a:cubicBezTo>
                    <a:cubicBezTo>
                      <a:pt x="18" y="41"/>
                      <a:pt x="16" y="39"/>
                      <a:pt x="12" y="39"/>
                    </a:cubicBezTo>
                    <a:cubicBezTo>
                      <a:pt x="11" y="39"/>
                      <a:pt x="11" y="39"/>
                      <a:pt x="10" y="39"/>
                    </a:cubicBezTo>
                    <a:cubicBezTo>
                      <a:pt x="9" y="39"/>
                      <a:pt x="8" y="40"/>
                      <a:pt x="7" y="4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6" y="31"/>
                      <a:pt x="19" y="28"/>
                      <a:pt x="19" y="2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9"/>
                      <a:pt x="18" y="7"/>
                      <a:pt x="14" y="7"/>
                    </a:cubicBezTo>
                    <a:cubicBezTo>
                      <a:pt x="11" y="7"/>
                      <a:pt x="9" y="10"/>
                      <a:pt x="9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4"/>
                      <a:pt x="5" y="0"/>
                      <a:pt x="15" y="0"/>
                    </a:cubicBezTo>
                    <a:cubicBezTo>
                      <a:pt x="24" y="0"/>
                      <a:pt x="29" y="4"/>
                      <a:pt x="29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7"/>
                      <a:pt x="26" y="31"/>
                      <a:pt x="22" y="34"/>
                    </a:cubicBezTo>
                    <a:cubicBezTo>
                      <a:pt x="25" y="35"/>
                      <a:pt x="27" y="36"/>
                      <a:pt x="28" y="39"/>
                    </a:cubicBezTo>
                    <a:cubicBezTo>
                      <a:pt x="29" y="41"/>
                      <a:pt x="30" y="44"/>
                      <a:pt x="30" y="4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3"/>
                      <a:pt x="25" y="77"/>
                      <a:pt x="14" y="77"/>
                    </a:cubicBezTo>
                    <a:cubicBezTo>
                      <a:pt x="5" y="77"/>
                      <a:pt x="0" y="73"/>
                      <a:pt x="0" y="64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9" y="54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6891432" y="4573829"/>
            <a:ext cx="1367273" cy="1294985"/>
            <a:chOff x="4587207" y="2749203"/>
            <a:chExt cx="1264804" cy="1197934"/>
          </a:xfrm>
        </p:grpSpPr>
        <p:sp>
          <p:nvSpPr>
            <p:cNvPr id="44" name="矩形 43"/>
            <p:cNvSpPr/>
            <p:nvPr/>
          </p:nvSpPr>
          <p:spPr>
            <a:xfrm>
              <a:off x="4587207" y="2749203"/>
              <a:ext cx="1197934" cy="1197934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913759" y="3112179"/>
              <a:ext cx="938252" cy="834958"/>
              <a:chOff x="688976" y="7240588"/>
              <a:chExt cx="519113" cy="461963"/>
            </a:xfrm>
          </p:grpSpPr>
          <p:sp>
            <p:nvSpPr>
              <p:cNvPr id="46" name="Freeform 64"/>
              <p:cNvSpPr>
                <a:spLocks/>
              </p:cNvSpPr>
              <p:nvPr/>
            </p:nvSpPr>
            <p:spPr bwMode="auto">
              <a:xfrm>
                <a:off x="708026" y="7245351"/>
                <a:ext cx="500063" cy="457200"/>
              </a:xfrm>
              <a:custGeom>
                <a:avLst/>
                <a:gdLst>
                  <a:gd name="T0" fmla="*/ 140 w 315"/>
                  <a:gd name="T1" fmla="*/ 288 h 288"/>
                  <a:gd name="T2" fmla="*/ 0 w 315"/>
                  <a:gd name="T3" fmla="*/ 176 h 288"/>
                  <a:gd name="T4" fmla="*/ 2 w 315"/>
                  <a:gd name="T5" fmla="*/ 14 h 288"/>
                  <a:gd name="T6" fmla="*/ 57 w 315"/>
                  <a:gd name="T7" fmla="*/ 9 h 288"/>
                  <a:gd name="T8" fmla="*/ 97 w 315"/>
                  <a:gd name="T9" fmla="*/ 57 h 288"/>
                  <a:gd name="T10" fmla="*/ 113 w 315"/>
                  <a:gd name="T11" fmla="*/ 9 h 288"/>
                  <a:gd name="T12" fmla="*/ 140 w 315"/>
                  <a:gd name="T13" fmla="*/ 0 h 288"/>
                  <a:gd name="T14" fmla="*/ 315 w 315"/>
                  <a:gd name="T15" fmla="*/ 150 h 288"/>
                  <a:gd name="T16" fmla="*/ 140 w 315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288">
                    <a:moveTo>
                      <a:pt x="140" y="288"/>
                    </a:moveTo>
                    <a:lnTo>
                      <a:pt x="0" y="176"/>
                    </a:lnTo>
                    <a:lnTo>
                      <a:pt x="2" y="14"/>
                    </a:lnTo>
                    <a:lnTo>
                      <a:pt x="57" y="9"/>
                    </a:lnTo>
                    <a:lnTo>
                      <a:pt x="97" y="57"/>
                    </a:lnTo>
                    <a:lnTo>
                      <a:pt x="113" y="9"/>
                    </a:lnTo>
                    <a:lnTo>
                      <a:pt x="140" y="0"/>
                    </a:lnTo>
                    <a:lnTo>
                      <a:pt x="315" y="150"/>
                    </a:lnTo>
                    <a:lnTo>
                      <a:pt x="140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7" name="Freeform 65"/>
              <p:cNvSpPr>
                <a:spLocks noEditPoints="1"/>
              </p:cNvSpPr>
              <p:nvPr/>
            </p:nvSpPr>
            <p:spPr bwMode="auto">
              <a:xfrm>
                <a:off x="688976" y="7240588"/>
                <a:ext cx="115888" cy="295275"/>
              </a:xfrm>
              <a:custGeom>
                <a:avLst/>
                <a:gdLst>
                  <a:gd name="T0" fmla="*/ 17 w 31"/>
                  <a:gd name="T1" fmla="*/ 0 h 78"/>
                  <a:gd name="T2" fmla="*/ 29 w 31"/>
                  <a:gd name="T3" fmla="*/ 5 h 78"/>
                  <a:gd name="T4" fmla="*/ 31 w 31"/>
                  <a:gd name="T5" fmla="*/ 18 h 78"/>
                  <a:gd name="T6" fmla="*/ 31 w 31"/>
                  <a:gd name="T7" fmla="*/ 63 h 78"/>
                  <a:gd name="T8" fmla="*/ 27 w 31"/>
                  <a:gd name="T9" fmla="*/ 74 h 78"/>
                  <a:gd name="T10" fmla="*/ 16 w 31"/>
                  <a:gd name="T11" fmla="*/ 78 h 78"/>
                  <a:gd name="T12" fmla="*/ 3 w 31"/>
                  <a:gd name="T13" fmla="*/ 72 h 78"/>
                  <a:gd name="T14" fmla="*/ 0 w 31"/>
                  <a:gd name="T15" fmla="*/ 57 h 78"/>
                  <a:gd name="T16" fmla="*/ 0 w 31"/>
                  <a:gd name="T17" fmla="*/ 21 h 78"/>
                  <a:gd name="T18" fmla="*/ 3 w 31"/>
                  <a:gd name="T19" fmla="*/ 6 h 78"/>
                  <a:gd name="T20" fmla="*/ 17 w 31"/>
                  <a:gd name="T21" fmla="*/ 0 h 78"/>
                  <a:gd name="T22" fmla="*/ 16 w 31"/>
                  <a:gd name="T23" fmla="*/ 70 h 78"/>
                  <a:gd name="T24" fmla="*/ 23 w 31"/>
                  <a:gd name="T25" fmla="*/ 60 h 78"/>
                  <a:gd name="T26" fmla="*/ 23 w 31"/>
                  <a:gd name="T27" fmla="*/ 17 h 78"/>
                  <a:gd name="T28" fmla="*/ 16 w 31"/>
                  <a:gd name="T29" fmla="*/ 7 h 78"/>
                  <a:gd name="T30" fmla="*/ 9 w 31"/>
                  <a:gd name="T31" fmla="*/ 17 h 78"/>
                  <a:gd name="T32" fmla="*/ 9 w 31"/>
                  <a:gd name="T33" fmla="*/ 20 h 78"/>
                  <a:gd name="T34" fmla="*/ 9 w 31"/>
                  <a:gd name="T35" fmla="*/ 23 h 78"/>
                  <a:gd name="T36" fmla="*/ 9 w 31"/>
                  <a:gd name="T37" fmla="*/ 36 h 78"/>
                  <a:gd name="T38" fmla="*/ 9 w 31"/>
                  <a:gd name="T39" fmla="*/ 48 h 78"/>
                  <a:gd name="T40" fmla="*/ 9 w 31"/>
                  <a:gd name="T41" fmla="*/ 59 h 78"/>
                  <a:gd name="T42" fmla="*/ 16 w 31"/>
                  <a:gd name="T43" fmla="*/ 7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8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1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5" y="76"/>
                      <a:pt x="21" y="78"/>
                      <a:pt x="16" y="78"/>
                    </a:cubicBezTo>
                    <a:cubicBezTo>
                      <a:pt x="10" y="78"/>
                      <a:pt x="5" y="76"/>
                      <a:pt x="3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9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7"/>
                      <a:pt x="23" y="6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1"/>
                      <a:pt x="20" y="7"/>
                      <a:pt x="16" y="7"/>
                    </a:cubicBezTo>
                    <a:cubicBezTo>
                      <a:pt x="12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7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/>
                </a:endParaRPr>
              </a:p>
            </p:txBody>
          </p:sp>
          <p:sp>
            <p:nvSpPr>
              <p:cNvPr id="48" name="Freeform 66"/>
              <p:cNvSpPr>
                <a:spLocks noEditPoints="1"/>
              </p:cNvSpPr>
              <p:nvPr/>
            </p:nvSpPr>
            <p:spPr bwMode="auto">
              <a:xfrm>
                <a:off x="817563" y="7245351"/>
                <a:ext cx="134938" cy="287338"/>
              </a:xfrm>
              <a:custGeom>
                <a:avLst/>
                <a:gdLst>
                  <a:gd name="T0" fmla="*/ 17 w 36"/>
                  <a:gd name="T1" fmla="*/ 0 h 76"/>
                  <a:gd name="T2" fmla="*/ 30 w 36"/>
                  <a:gd name="T3" fmla="*/ 0 h 76"/>
                  <a:gd name="T4" fmla="*/ 30 w 36"/>
                  <a:gd name="T5" fmla="*/ 51 h 76"/>
                  <a:gd name="T6" fmla="*/ 36 w 36"/>
                  <a:gd name="T7" fmla="*/ 51 h 76"/>
                  <a:gd name="T8" fmla="*/ 36 w 36"/>
                  <a:gd name="T9" fmla="*/ 58 h 76"/>
                  <a:gd name="T10" fmla="*/ 30 w 36"/>
                  <a:gd name="T11" fmla="*/ 58 h 76"/>
                  <a:gd name="T12" fmla="*/ 30 w 36"/>
                  <a:gd name="T13" fmla="*/ 76 h 76"/>
                  <a:gd name="T14" fmla="*/ 21 w 36"/>
                  <a:gd name="T15" fmla="*/ 76 h 76"/>
                  <a:gd name="T16" fmla="*/ 21 w 36"/>
                  <a:gd name="T17" fmla="*/ 58 h 76"/>
                  <a:gd name="T18" fmla="*/ 0 w 36"/>
                  <a:gd name="T19" fmla="*/ 58 h 76"/>
                  <a:gd name="T20" fmla="*/ 0 w 36"/>
                  <a:gd name="T21" fmla="*/ 51 h 76"/>
                  <a:gd name="T22" fmla="*/ 17 w 36"/>
                  <a:gd name="T23" fmla="*/ 0 h 76"/>
                  <a:gd name="T24" fmla="*/ 21 w 36"/>
                  <a:gd name="T25" fmla="*/ 51 h 76"/>
                  <a:gd name="T26" fmla="*/ 21 w 36"/>
                  <a:gd name="T27" fmla="*/ 11 h 76"/>
                  <a:gd name="T28" fmla="*/ 15 w 36"/>
                  <a:gd name="T29" fmla="*/ 31 h 76"/>
                  <a:gd name="T30" fmla="*/ 9 w 36"/>
                  <a:gd name="T31" fmla="*/ 51 h 76"/>
                  <a:gd name="T32" fmla="*/ 21 w 36"/>
                  <a:gd name="T33" fmla="*/ 5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76">
                    <a:moveTo>
                      <a:pt x="1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17" y="0"/>
                    </a:lnTo>
                    <a:close/>
                    <a:moveTo>
                      <a:pt x="21" y="5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5"/>
                      <a:pt x="17" y="22"/>
                      <a:pt x="15" y="31"/>
                    </a:cubicBezTo>
                    <a:cubicBezTo>
                      <a:pt x="12" y="40"/>
                      <a:pt x="10" y="47"/>
                      <a:pt x="9" y="51"/>
                    </a:cubicBezTo>
                    <a:lnTo>
                      <a:pt x="21" y="51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3134277" y="2680044"/>
            <a:ext cx="2729975" cy="1128102"/>
            <a:chOff x="2023301" y="2157548"/>
            <a:chExt cx="2729975" cy="1128102"/>
          </a:xfrm>
        </p:grpSpPr>
        <p:sp>
          <p:nvSpPr>
            <p:cNvPr id="50" name="矩形 49"/>
            <p:cNvSpPr/>
            <p:nvPr/>
          </p:nvSpPr>
          <p:spPr>
            <a:xfrm>
              <a:off x="2042351" y="2462348"/>
              <a:ext cx="2710925" cy="8233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  <a:spcBef>
                  <a:spcPts val="1200"/>
                </a:spcBef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请在此处输入第一节需要描述的内容，本节重点描述的文字，简单写一些。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023301" y="2157548"/>
              <a:ext cx="1309974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en-US" altLang="zh-CN" sz="1867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PART ONE</a:t>
              </a:r>
              <a:r>
                <a:rPr lang="zh-CN" altLang="en-US" sz="1467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 </a:t>
              </a:r>
              <a:endParaRPr lang="en-US" altLang="zh-CN" sz="1867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131229" y="4573828"/>
            <a:ext cx="2673859" cy="1128102"/>
            <a:chOff x="2007279" y="4281648"/>
            <a:chExt cx="2673859" cy="1128102"/>
          </a:xfrm>
        </p:grpSpPr>
        <p:sp>
          <p:nvSpPr>
            <p:cNvPr id="53" name="矩形 52"/>
            <p:cNvSpPr/>
            <p:nvPr/>
          </p:nvSpPr>
          <p:spPr>
            <a:xfrm>
              <a:off x="2026329" y="4586448"/>
              <a:ext cx="2654809" cy="8233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  <a:spcBef>
                  <a:spcPts val="1200"/>
                </a:spcBef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请在此处输入第三节需要描述的内容，本节重点描述的文字，简单写一些。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007279" y="4281648"/>
              <a:ext cx="1443024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en-US" altLang="zh-CN" sz="1867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PART THREE</a:t>
              </a:r>
              <a:endParaRPr lang="zh-CN" altLang="en-US" sz="1467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308978" y="2577623"/>
            <a:ext cx="2737033" cy="1128102"/>
            <a:chOff x="7526896" y="2055127"/>
            <a:chExt cx="2737033" cy="1128102"/>
          </a:xfrm>
        </p:grpSpPr>
        <p:sp>
          <p:nvSpPr>
            <p:cNvPr id="56" name="矩形 55"/>
            <p:cNvSpPr/>
            <p:nvPr/>
          </p:nvSpPr>
          <p:spPr>
            <a:xfrm>
              <a:off x="7545946" y="2359927"/>
              <a:ext cx="2717983" cy="8233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  <a:spcBef>
                  <a:spcPts val="1200"/>
                </a:spcBef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请在此处输入第二节需要描述的内容，本节重点描述的文字，简单写一些。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7526896" y="2055127"/>
              <a:ext cx="1305165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en-US" altLang="zh-CN" sz="1867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PART TWO</a:t>
              </a:r>
              <a:endParaRPr lang="zh-CN" altLang="en-US" sz="1467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305930" y="4471407"/>
            <a:ext cx="2740081" cy="1128102"/>
            <a:chOff x="7510874" y="4179227"/>
            <a:chExt cx="2740081" cy="1128102"/>
          </a:xfrm>
        </p:grpSpPr>
        <p:sp>
          <p:nvSpPr>
            <p:cNvPr id="59" name="矩形 58"/>
            <p:cNvSpPr/>
            <p:nvPr/>
          </p:nvSpPr>
          <p:spPr>
            <a:xfrm>
              <a:off x="7529924" y="4484027"/>
              <a:ext cx="2721031" cy="8233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900"/>
                </a:lnSpc>
                <a:spcBef>
                  <a:spcPts val="1200"/>
                </a:spcBef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请在此处输入第四节需要描述的内容，本节重点描述的文字，简单写一些。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7510874" y="4179227"/>
              <a:ext cx="1369286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en-US" altLang="zh-CN" sz="1867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PART FOUR</a:t>
              </a:r>
              <a:endParaRPr lang="zh-CN" altLang="en-US" sz="1467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49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81533" y="-438149"/>
            <a:ext cx="1926597" cy="3780417"/>
            <a:chOff x="8681533" y="-438149"/>
            <a:chExt cx="1926597" cy="3780417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0608129" y="-438149"/>
              <a:ext cx="0" cy="276165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弧形 37"/>
            <p:cNvSpPr/>
            <p:nvPr/>
          </p:nvSpPr>
          <p:spPr>
            <a:xfrm rot="5400000">
              <a:off x="8599803" y="1333940"/>
              <a:ext cx="2090058" cy="1926597"/>
            </a:xfrm>
            <a:prstGeom prst="arc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cxnSp>
        <p:nvCxnSpPr>
          <p:cNvPr id="39" name="直接连接符 38"/>
          <p:cNvCxnSpPr>
            <a:cxnSpLocks/>
          </p:cNvCxnSpPr>
          <p:nvPr/>
        </p:nvCxnSpPr>
        <p:spPr>
          <a:xfrm flipH="1">
            <a:off x="9311838" y="3342268"/>
            <a:ext cx="384617" cy="5325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cxnSpLocks/>
            <a:stCxn id="52" idx="2"/>
          </p:cNvCxnSpPr>
          <p:nvPr/>
        </p:nvCxnSpPr>
        <p:spPr>
          <a:xfrm flipH="1">
            <a:off x="2526297" y="3328293"/>
            <a:ext cx="2019586" cy="7387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479760" y="3335680"/>
            <a:ext cx="2091566" cy="1926597"/>
            <a:chOff x="1479760" y="3335680"/>
            <a:chExt cx="2091566" cy="1926597"/>
          </a:xfrm>
        </p:grpSpPr>
        <p:sp>
          <p:nvSpPr>
            <p:cNvPr id="43" name="弧形 42"/>
            <p:cNvSpPr/>
            <p:nvPr/>
          </p:nvSpPr>
          <p:spPr>
            <a:xfrm rot="10800000" flipV="1">
              <a:off x="1481268" y="3335680"/>
              <a:ext cx="2090058" cy="1926597"/>
            </a:xfrm>
            <a:prstGeom prst="arc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>
              <a:cxnSpLocks/>
              <a:stCxn id="60" idx="0"/>
            </p:cNvCxnSpPr>
            <p:nvPr/>
          </p:nvCxnSpPr>
          <p:spPr>
            <a:xfrm flipV="1">
              <a:off x="1479760" y="4298980"/>
              <a:ext cx="0" cy="84012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AutoShape 2"/>
          <p:cNvSpPr>
            <a:spLocks/>
          </p:cNvSpPr>
          <p:nvPr/>
        </p:nvSpPr>
        <p:spPr bwMode="auto">
          <a:xfrm>
            <a:off x="8024934" y="3877685"/>
            <a:ext cx="1851110" cy="4001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请添加标题</a:t>
            </a:r>
            <a:endParaRPr lang="zh-CN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022823" y="4240427"/>
            <a:ext cx="2730406" cy="96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这里可以简单介绍一下文字内容，这里可以简单介绍一下文字内容，这里可以简单介绍一下文字内容，这里可以简单介绍一下文字内容。</a:t>
            </a:r>
          </a:p>
        </p:txBody>
      </p:sp>
      <p:cxnSp>
        <p:nvCxnSpPr>
          <p:cNvPr id="49" name="直接连接符 48"/>
          <p:cNvCxnSpPr>
            <a:cxnSpLocks/>
            <a:stCxn id="52" idx="6"/>
          </p:cNvCxnSpPr>
          <p:nvPr/>
        </p:nvCxnSpPr>
        <p:spPr>
          <a:xfrm>
            <a:off x="6298758" y="3328293"/>
            <a:ext cx="1972758" cy="139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AutoShape 2"/>
          <p:cNvSpPr>
            <a:spLocks/>
          </p:cNvSpPr>
          <p:nvPr/>
        </p:nvSpPr>
        <p:spPr bwMode="auto">
          <a:xfrm>
            <a:off x="4541828" y="946983"/>
            <a:ext cx="3513860" cy="4001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请添加标题</a:t>
            </a:r>
            <a:endParaRPr lang="zh-CN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270" y="2482242"/>
            <a:ext cx="1692101" cy="1692101"/>
          </a:xfrm>
          <a:prstGeom prst="ellipse">
            <a:avLst/>
          </a:prstGeom>
          <a:ln w="19050">
            <a:solidFill>
              <a:sysClr val="window" lastClr="FFFFFF">
                <a:alpha val="50000"/>
              </a:sysClr>
            </a:solidFill>
          </a:ln>
        </p:spPr>
      </p:pic>
      <p:sp>
        <p:nvSpPr>
          <p:cNvPr id="53" name="文本框 52"/>
          <p:cNvSpPr txBox="1"/>
          <p:nvPr/>
        </p:nvSpPr>
        <p:spPr>
          <a:xfrm>
            <a:off x="4566647" y="1321551"/>
            <a:ext cx="2648645" cy="96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这里可以简单介绍一下文字内容，这里可以简单介绍一下文字内容，这里可以简单介绍一下文字内容，这里可以简单介绍一下文字内容。</a:t>
            </a:r>
          </a:p>
        </p:txBody>
      </p:sp>
      <p:sp>
        <p:nvSpPr>
          <p:cNvPr id="65" name="AutoShape 2"/>
          <p:cNvSpPr>
            <a:spLocks/>
          </p:cNvSpPr>
          <p:nvPr/>
        </p:nvSpPr>
        <p:spPr bwMode="auto">
          <a:xfrm>
            <a:off x="2097378" y="4764991"/>
            <a:ext cx="3452502" cy="4001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请添加标题</a:t>
            </a:r>
            <a:endParaRPr lang="zh-CN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083605" y="5134792"/>
            <a:ext cx="3222698" cy="96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这里可以简单介绍一下文字内容，这里可以简单介绍一下文字内容，这里可以简单介绍一下文字内容，这里可以简单介绍一下文字内容。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262341" y="2810931"/>
            <a:ext cx="1049497" cy="1049497"/>
            <a:chOff x="8262341" y="2810931"/>
            <a:chExt cx="1049497" cy="1049497"/>
          </a:xfrm>
        </p:grpSpPr>
        <p:sp>
          <p:nvSpPr>
            <p:cNvPr id="45" name="椭圆 44"/>
            <p:cNvSpPr/>
            <p:nvPr/>
          </p:nvSpPr>
          <p:spPr>
            <a:xfrm>
              <a:off x="8262341" y="2810931"/>
              <a:ext cx="1049497" cy="1049497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7" name="MH_Other_14"/>
            <p:cNvSpPr>
              <a:spLocks noEditPoints="1"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8538088" y="3082293"/>
              <a:ext cx="531155" cy="525275"/>
            </a:xfrm>
            <a:custGeom>
              <a:avLst/>
              <a:gdLst>
                <a:gd name="T0" fmla="*/ 271436 w 95"/>
                <a:gd name="T1" fmla="*/ 189679 h 93"/>
                <a:gd name="T2" fmla="*/ 314468 w 95"/>
                <a:gd name="T3" fmla="*/ 169713 h 93"/>
                <a:gd name="T4" fmla="*/ 314468 w 95"/>
                <a:gd name="T5" fmla="*/ 136436 h 93"/>
                <a:gd name="T6" fmla="*/ 271436 w 95"/>
                <a:gd name="T7" fmla="*/ 119798 h 93"/>
                <a:gd name="T8" fmla="*/ 264815 w 95"/>
                <a:gd name="T9" fmla="*/ 99831 h 93"/>
                <a:gd name="T10" fmla="*/ 281366 w 95"/>
                <a:gd name="T11" fmla="*/ 56571 h 93"/>
                <a:gd name="T12" fmla="*/ 254885 w 95"/>
                <a:gd name="T13" fmla="*/ 33277 h 93"/>
                <a:gd name="T14" fmla="*/ 211852 w 95"/>
                <a:gd name="T15" fmla="*/ 49916 h 93"/>
                <a:gd name="T16" fmla="*/ 195301 w 95"/>
                <a:gd name="T17" fmla="*/ 43260 h 93"/>
                <a:gd name="T18" fmla="*/ 175440 w 95"/>
                <a:gd name="T19" fmla="*/ 0 h 93"/>
                <a:gd name="T20" fmla="*/ 139028 w 95"/>
                <a:gd name="T21" fmla="*/ 0 h 93"/>
                <a:gd name="T22" fmla="*/ 122477 w 95"/>
                <a:gd name="T23" fmla="*/ 43260 h 93"/>
                <a:gd name="T24" fmla="*/ 102616 w 95"/>
                <a:gd name="T25" fmla="*/ 49916 h 93"/>
                <a:gd name="T26" fmla="*/ 59583 w 95"/>
                <a:gd name="T27" fmla="*/ 33277 h 93"/>
                <a:gd name="T28" fmla="*/ 33102 w 95"/>
                <a:gd name="T29" fmla="*/ 56571 h 93"/>
                <a:gd name="T30" fmla="*/ 52963 w 95"/>
                <a:gd name="T31" fmla="*/ 99831 h 93"/>
                <a:gd name="T32" fmla="*/ 43032 w 95"/>
                <a:gd name="T33" fmla="*/ 119798 h 93"/>
                <a:gd name="T34" fmla="*/ 0 w 95"/>
                <a:gd name="T35" fmla="*/ 136436 h 93"/>
                <a:gd name="T36" fmla="*/ 0 w 95"/>
                <a:gd name="T37" fmla="*/ 173041 h 93"/>
                <a:gd name="T38" fmla="*/ 43032 w 95"/>
                <a:gd name="T39" fmla="*/ 189679 h 93"/>
                <a:gd name="T40" fmla="*/ 52963 w 95"/>
                <a:gd name="T41" fmla="*/ 209646 h 93"/>
                <a:gd name="T42" fmla="*/ 36412 w 95"/>
                <a:gd name="T43" fmla="*/ 252906 h 93"/>
                <a:gd name="T44" fmla="*/ 59583 w 95"/>
                <a:gd name="T45" fmla="*/ 276200 h 93"/>
                <a:gd name="T46" fmla="*/ 102616 w 95"/>
                <a:gd name="T47" fmla="*/ 259561 h 93"/>
                <a:gd name="T48" fmla="*/ 122477 w 95"/>
                <a:gd name="T49" fmla="*/ 266217 h 93"/>
                <a:gd name="T50" fmla="*/ 142338 w 95"/>
                <a:gd name="T51" fmla="*/ 309477 h 93"/>
                <a:gd name="T52" fmla="*/ 175440 w 95"/>
                <a:gd name="T53" fmla="*/ 309477 h 93"/>
                <a:gd name="T54" fmla="*/ 195301 w 95"/>
                <a:gd name="T55" fmla="*/ 266217 h 93"/>
                <a:gd name="T56" fmla="*/ 211852 w 95"/>
                <a:gd name="T57" fmla="*/ 259561 h 93"/>
                <a:gd name="T58" fmla="*/ 258195 w 95"/>
                <a:gd name="T59" fmla="*/ 276200 h 93"/>
                <a:gd name="T60" fmla="*/ 281366 w 95"/>
                <a:gd name="T61" fmla="*/ 249578 h 93"/>
                <a:gd name="T62" fmla="*/ 264815 w 95"/>
                <a:gd name="T63" fmla="*/ 209646 h 93"/>
                <a:gd name="T64" fmla="*/ 271436 w 95"/>
                <a:gd name="T65" fmla="*/ 189679 h 93"/>
                <a:gd name="T66" fmla="*/ 158889 w 95"/>
                <a:gd name="T67" fmla="*/ 202990 h 93"/>
                <a:gd name="T68" fmla="*/ 109236 w 95"/>
                <a:gd name="T69" fmla="*/ 153075 h 93"/>
                <a:gd name="T70" fmla="*/ 158889 w 95"/>
                <a:gd name="T71" fmla="*/ 106487 h 93"/>
                <a:gd name="T72" fmla="*/ 208542 w 95"/>
                <a:gd name="T73" fmla="*/ 153075 h 93"/>
                <a:gd name="T74" fmla="*/ 158889 w 95"/>
                <a:gd name="T75" fmla="*/ 202990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rgbClr val="203864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54903" y="5139104"/>
            <a:ext cx="649713" cy="649713"/>
            <a:chOff x="1154903" y="5139104"/>
            <a:chExt cx="649713" cy="649713"/>
          </a:xfrm>
        </p:grpSpPr>
        <p:sp>
          <p:nvSpPr>
            <p:cNvPr id="60" name="椭圆 59"/>
            <p:cNvSpPr/>
            <p:nvPr/>
          </p:nvSpPr>
          <p:spPr>
            <a:xfrm>
              <a:off x="1154903" y="5139104"/>
              <a:ext cx="649713" cy="649713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34" name="KSO_Shape"/>
            <p:cNvSpPr>
              <a:spLocks noChangeAspect="1"/>
            </p:cNvSpPr>
            <p:nvPr/>
          </p:nvSpPr>
          <p:spPr bwMode="auto">
            <a:xfrm>
              <a:off x="1264236" y="5225598"/>
              <a:ext cx="437458" cy="440046"/>
            </a:xfrm>
            <a:custGeom>
              <a:avLst/>
              <a:gdLst>
                <a:gd name="T0" fmla="*/ 1295082 w 2109787"/>
                <a:gd name="T1" fmla="*/ 1930537 h 2125662"/>
                <a:gd name="T2" fmla="*/ 1378267 w 2109787"/>
                <a:gd name="T3" fmla="*/ 1684248 h 2125662"/>
                <a:gd name="T4" fmla="*/ 1361122 w 2109787"/>
                <a:gd name="T5" fmla="*/ 1545055 h 2125662"/>
                <a:gd name="T6" fmla="*/ 1566862 w 2109787"/>
                <a:gd name="T7" fmla="*/ 1567300 h 2125662"/>
                <a:gd name="T8" fmla="*/ 1528445 w 2109787"/>
                <a:gd name="T9" fmla="*/ 2041129 h 2125662"/>
                <a:gd name="T10" fmla="*/ 1651000 w 2109787"/>
                <a:gd name="T11" fmla="*/ 1844733 h 2125662"/>
                <a:gd name="T12" fmla="*/ 1901190 w 2109787"/>
                <a:gd name="T13" fmla="*/ 1450988 h 2125662"/>
                <a:gd name="T14" fmla="*/ 2088197 w 2109787"/>
                <a:gd name="T15" fmla="*/ 1575563 h 2125662"/>
                <a:gd name="T16" fmla="*/ 2077720 w 2109787"/>
                <a:gd name="T17" fmla="*/ 2010939 h 2125662"/>
                <a:gd name="T18" fmla="*/ 1755457 w 2109787"/>
                <a:gd name="T19" fmla="*/ 2109455 h 2125662"/>
                <a:gd name="T20" fmla="*/ 1116012 w 2109787"/>
                <a:gd name="T21" fmla="*/ 2102146 h 2125662"/>
                <a:gd name="T22" fmla="*/ 824229 w 2109787"/>
                <a:gd name="T23" fmla="*/ 1996956 h 2125662"/>
                <a:gd name="T24" fmla="*/ 842327 w 2109787"/>
                <a:gd name="T25" fmla="*/ 1547597 h 2125662"/>
                <a:gd name="T26" fmla="*/ 1079500 w 2109787"/>
                <a:gd name="T27" fmla="*/ 1446221 h 2125662"/>
                <a:gd name="T28" fmla="*/ 1156856 w 2109787"/>
                <a:gd name="T29" fmla="*/ 894212 h 2125662"/>
                <a:gd name="T30" fmla="*/ 1181274 w 2109787"/>
                <a:gd name="T31" fmla="*/ 1123523 h 2125662"/>
                <a:gd name="T32" fmla="*/ 1403890 w 2109787"/>
                <a:gd name="T33" fmla="*/ 1350929 h 2125662"/>
                <a:gd name="T34" fmla="*/ 1555473 w 2109787"/>
                <a:gd name="T35" fmla="*/ 1330602 h 2125662"/>
                <a:gd name="T36" fmla="*/ 1746695 w 2109787"/>
                <a:gd name="T37" fmla="*/ 1088269 h 2125662"/>
                <a:gd name="T38" fmla="*/ 1634435 w 2109787"/>
                <a:gd name="T39" fmla="*/ 939629 h 2125662"/>
                <a:gd name="T40" fmla="*/ 1329051 w 2109787"/>
                <a:gd name="T41" fmla="*/ 834184 h 2125662"/>
                <a:gd name="T42" fmla="*/ 1487609 w 2109787"/>
                <a:gd name="T43" fmla="*/ 501650 h 2125662"/>
                <a:gd name="T44" fmla="*/ 1685808 w 2109787"/>
                <a:gd name="T45" fmla="*/ 588039 h 2125662"/>
                <a:gd name="T46" fmla="*/ 1817729 w 2109787"/>
                <a:gd name="T47" fmla="*/ 779556 h 2125662"/>
                <a:gd name="T48" fmla="*/ 1848490 w 2109787"/>
                <a:gd name="T49" fmla="*/ 1036817 h 2125662"/>
                <a:gd name="T50" fmla="*/ 1748915 w 2109787"/>
                <a:gd name="T51" fmla="*/ 1271528 h 2125662"/>
                <a:gd name="T52" fmla="*/ 1576403 w 2109787"/>
                <a:gd name="T53" fmla="*/ 1417309 h 2125662"/>
                <a:gd name="T54" fmla="*/ 1403573 w 2109787"/>
                <a:gd name="T55" fmla="*/ 1442082 h 2125662"/>
                <a:gd name="T56" fmla="*/ 1224085 w 2109787"/>
                <a:gd name="T57" fmla="*/ 1336319 h 2125662"/>
                <a:gd name="T58" fmla="*/ 1088992 w 2109787"/>
                <a:gd name="T59" fmla="*/ 1130193 h 2125662"/>
                <a:gd name="T60" fmla="*/ 1072185 w 2109787"/>
                <a:gd name="T61" fmla="*/ 867850 h 2125662"/>
                <a:gd name="T62" fmla="*/ 1171443 w 2109787"/>
                <a:gd name="T63" fmla="*/ 647432 h 2125662"/>
                <a:gd name="T64" fmla="*/ 1349029 w 2109787"/>
                <a:gd name="T65" fmla="*/ 518483 h 2125662"/>
                <a:gd name="T66" fmla="*/ 894842 w 2109787"/>
                <a:gd name="T67" fmla="*/ 389721 h 2125662"/>
                <a:gd name="T68" fmla="*/ 783863 w 2109787"/>
                <a:gd name="T69" fmla="*/ 461707 h 2125662"/>
                <a:gd name="T70" fmla="*/ 646249 w 2109787"/>
                <a:gd name="T71" fmla="*/ 519107 h 2125662"/>
                <a:gd name="T72" fmla="*/ 649737 w 2109787"/>
                <a:gd name="T73" fmla="*/ 631367 h 2125662"/>
                <a:gd name="T74" fmla="*/ 859963 w 2109787"/>
                <a:gd name="T75" fmla="*/ 751873 h 2125662"/>
                <a:gd name="T76" fmla="*/ 989016 w 2109787"/>
                <a:gd name="T77" fmla="*/ 914873 h 2125662"/>
                <a:gd name="T78" fmla="*/ 926551 w 2109787"/>
                <a:gd name="T79" fmla="*/ 1110219 h 2125662"/>
                <a:gd name="T80" fmla="*/ 637054 w 2109787"/>
                <a:gd name="T81" fmla="*/ 1172057 h 2125662"/>
                <a:gd name="T82" fmla="*/ 648152 w 2109787"/>
                <a:gd name="T83" fmla="*/ 1081995 h 2125662"/>
                <a:gd name="T84" fmla="*/ 837450 w 2109787"/>
                <a:gd name="T85" fmla="*/ 1055674 h 2125662"/>
                <a:gd name="T86" fmla="*/ 874549 w 2109787"/>
                <a:gd name="T87" fmla="*/ 927557 h 2125662"/>
                <a:gd name="T88" fmla="*/ 734081 w 2109787"/>
                <a:gd name="T89" fmla="*/ 811174 h 2125662"/>
                <a:gd name="T90" fmla="*/ 535588 w 2109787"/>
                <a:gd name="T91" fmla="*/ 662762 h 2125662"/>
                <a:gd name="T92" fmla="*/ 561905 w 2109787"/>
                <a:gd name="T93" fmla="*/ 464879 h 2125662"/>
                <a:gd name="T94" fmla="*/ 832750 w 2109787"/>
                <a:gd name="T95" fmla="*/ 1588 h 2125662"/>
                <a:gd name="T96" fmla="*/ 1300854 w 2109787"/>
                <a:gd name="T97" fmla="*/ 193714 h 2125662"/>
                <a:gd name="T98" fmla="*/ 1132654 w 2109787"/>
                <a:gd name="T99" fmla="*/ 241031 h 2125662"/>
                <a:gd name="T100" fmla="*/ 735320 w 2109787"/>
                <a:gd name="T101" fmla="*/ 141316 h 2125662"/>
                <a:gd name="T102" fmla="*/ 411297 w 2109787"/>
                <a:gd name="T103" fmla="*/ 258815 h 2125662"/>
                <a:gd name="T104" fmla="*/ 196445 w 2109787"/>
                <a:gd name="T105" fmla="*/ 520171 h 2125662"/>
                <a:gd name="T106" fmla="*/ 143129 w 2109787"/>
                <a:gd name="T107" fmla="*/ 858378 h 2125662"/>
                <a:gd name="T108" fmla="*/ 247857 w 2109787"/>
                <a:gd name="T109" fmla="*/ 1145456 h 2125662"/>
                <a:gd name="T110" fmla="*/ 469056 w 2109787"/>
                <a:gd name="T111" fmla="*/ 1349968 h 2125662"/>
                <a:gd name="T112" fmla="*/ 542684 w 2109787"/>
                <a:gd name="T113" fmla="*/ 1533202 h 2125662"/>
                <a:gd name="T114" fmla="*/ 227229 w 2109787"/>
                <a:gd name="T115" fmla="*/ 1339170 h 2125662"/>
                <a:gd name="T116" fmla="*/ 37131 w 2109787"/>
                <a:gd name="T117" fmla="*/ 1025417 h 2125662"/>
                <a:gd name="T118" fmla="*/ 15868 w 2109787"/>
                <a:gd name="T119" fmla="*/ 627508 h 2125662"/>
                <a:gd name="T120" fmla="*/ 204062 w 2109787"/>
                <a:gd name="T121" fmla="*/ 257545 h 2125662"/>
                <a:gd name="T122" fmla="*/ 551570 w 2109787"/>
                <a:gd name="T123" fmla="*/ 35567 h 2125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09787" h="2125662">
                  <a:moveTo>
                    <a:pt x="1216342" y="1436687"/>
                  </a:moveTo>
                  <a:lnTo>
                    <a:pt x="1216977" y="1467831"/>
                  </a:lnTo>
                  <a:lnTo>
                    <a:pt x="1218247" y="1498021"/>
                  </a:lnTo>
                  <a:lnTo>
                    <a:pt x="1219517" y="1527894"/>
                  </a:lnTo>
                  <a:lnTo>
                    <a:pt x="1221105" y="1556813"/>
                  </a:lnTo>
                  <a:lnTo>
                    <a:pt x="1223010" y="1585097"/>
                  </a:lnTo>
                  <a:lnTo>
                    <a:pt x="1225550" y="1612427"/>
                  </a:lnTo>
                  <a:lnTo>
                    <a:pt x="1227772" y="1639121"/>
                  </a:lnTo>
                  <a:lnTo>
                    <a:pt x="1230630" y="1665180"/>
                  </a:lnTo>
                  <a:lnTo>
                    <a:pt x="1233487" y="1690286"/>
                  </a:lnTo>
                  <a:lnTo>
                    <a:pt x="1237297" y="1714756"/>
                  </a:lnTo>
                  <a:lnTo>
                    <a:pt x="1240790" y="1738273"/>
                  </a:lnTo>
                  <a:lnTo>
                    <a:pt x="1244917" y="1761154"/>
                  </a:lnTo>
                  <a:lnTo>
                    <a:pt x="1249362" y="1783399"/>
                  </a:lnTo>
                  <a:lnTo>
                    <a:pt x="1253807" y="1804691"/>
                  </a:lnTo>
                  <a:lnTo>
                    <a:pt x="1258570" y="1825030"/>
                  </a:lnTo>
                  <a:lnTo>
                    <a:pt x="1263967" y="1844733"/>
                  </a:lnTo>
                  <a:lnTo>
                    <a:pt x="1269365" y="1863801"/>
                  </a:lnTo>
                  <a:lnTo>
                    <a:pt x="1275397" y="1881597"/>
                  </a:lnTo>
                  <a:lnTo>
                    <a:pt x="1281430" y="1899076"/>
                  </a:lnTo>
                  <a:lnTo>
                    <a:pt x="1288097" y="1915283"/>
                  </a:lnTo>
                  <a:lnTo>
                    <a:pt x="1295082" y="1930537"/>
                  </a:lnTo>
                  <a:lnTo>
                    <a:pt x="1302067" y="1945474"/>
                  </a:lnTo>
                  <a:lnTo>
                    <a:pt x="1309687" y="1959457"/>
                  </a:lnTo>
                  <a:lnTo>
                    <a:pt x="1317625" y="1972168"/>
                  </a:lnTo>
                  <a:lnTo>
                    <a:pt x="1325562" y="1984244"/>
                  </a:lnTo>
                  <a:lnTo>
                    <a:pt x="1330007" y="1990282"/>
                  </a:lnTo>
                  <a:lnTo>
                    <a:pt x="1334135" y="1995685"/>
                  </a:lnTo>
                  <a:lnTo>
                    <a:pt x="1338262" y="2001087"/>
                  </a:lnTo>
                  <a:lnTo>
                    <a:pt x="1343025" y="2005854"/>
                  </a:lnTo>
                  <a:lnTo>
                    <a:pt x="1347470" y="2010621"/>
                  </a:lnTo>
                  <a:lnTo>
                    <a:pt x="1352232" y="2015388"/>
                  </a:lnTo>
                  <a:lnTo>
                    <a:pt x="1356677" y="2019519"/>
                  </a:lnTo>
                  <a:lnTo>
                    <a:pt x="1361440" y="2023968"/>
                  </a:lnTo>
                  <a:lnTo>
                    <a:pt x="1366520" y="2027782"/>
                  </a:lnTo>
                  <a:lnTo>
                    <a:pt x="1371282" y="2031278"/>
                  </a:lnTo>
                  <a:lnTo>
                    <a:pt x="1376362" y="2034773"/>
                  </a:lnTo>
                  <a:lnTo>
                    <a:pt x="1381442" y="2038269"/>
                  </a:lnTo>
                  <a:lnTo>
                    <a:pt x="1386840" y="2041129"/>
                  </a:lnTo>
                  <a:lnTo>
                    <a:pt x="1391920" y="2043989"/>
                  </a:lnTo>
                  <a:lnTo>
                    <a:pt x="1391920" y="1688379"/>
                  </a:lnTo>
                  <a:lnTo>
                    <a:pt x="1387475" y="1687108"/>
                  </a:lnTo>
                  <a:lnTo>
                    <a:pt x="1382395" y="1685837"/>
                  </a:lnTo>
                  <a:lnTo>
                    <a:pt x="1378267" y="1684248"/>
                  </a:lnTo>
                  <a:lnTo>
                    <a:pt x="1373505" y="1682341"/>
                  </a:lnTo>
                  <a:lnTo>
                    <a:pt x="1369695" y="1680117"/>
                  </a:lnTo>
                  <a:lnTo>
                    <a:pt x="1365885" y="1677256"/>
                  </a:lnTo>
                  <a:lnTo>
                    <a:pt x="1362075" y="1674079"/>
                  </a:lnTo>
                  <a:lnTo>
                    <a:pt x="1358900" y="1670901"/>
                  </a:lnTo>
                  <a:lnTo>
                    <a:pt x="1356042" y="1667405"/>
                  </a:lnTo>
                  <a:lnTo>
                    <a:pt x="1353502" y="1663274"/>
                  </a:lnTo>
                  <a:lnTo>
                    <a:pt x="1350962" y="1659460"/>
                  </a:lnTo>
                  <a:lnTo>
                    <a:pt x="1349057" y="1655329"/>
                  </a:lnTo>
                  <a:lnTo>
                    <a:pt x="1347470" y="1650562"/>
                  </a:lnTo>
                  <a:lnTo>
                    <a:pt x="1346517" y="1645795"/>
                  </a:lnTo>
                  <a:lnTo>
                    <a:pt x="1345882" y="1641346"/>
                  </a:lnTo>
                  <a:lnTo>
                    <a:pt x="1345565" y="1635943"/>
                  </a:lnTo>
                  <a:lnTo>
                    <a:pt x="1345565" y="1582872"/>
                  </a:lnTo>
                  <a:lnTo>
                    <a:pt x="1345882" y="1577469"/>
                  </a:lnTo>
                  <a:lnTo>
                    <a:pt x="1346517" y="1572385"/>
                  </a:lnTo>
                  <a:lnTo>
                    <a:pt x="1347787" y="1567300"/>
                  </a:lnTo>
                  <a:lnTo>
                    <a:pt x="1349692" y="1562215"/>
                  </a:lnTo>
                  <a:lnTo>
                    <a:pt x="1352232" y="1557449"/>
                  </a:lnTo>
                  <a:lnTo>
                    <a:pt x="1354772" y="1553317"/>
                  </a:lnTo>
                  <a:lnTo>
                    <a:pt x="1357630" y="1549186"/>
                  </a:lnTo>
                  <a:lnTo>
                    <a:pt x="1361122" y="1545055"/>
                  </a:lnTo>
                  <a:lnTo>
                    <a:pt x="1365250" y="1541877"/>
                  </a:lnTo>
                  <a:lnTo>
                    <a:pt x="1369060" y="1538699"/>
                  </a:lnTo>
                  <a:lnTo>
                    <a:pt x="1373505" y="1535839"/>
                  </a:lnTo>
                  <a:lnTo>
                    <a:pt x="1378267" y="1533614"/>
                  </a:lnTo>
                  <a:lnTo>
                    <a:pt x="1383030" y="1532025"/>
                  </a:lnTo>
                  <a:lnTo>
                    <a:pt x="1388427" y="1530754"/>
                  </a:lnTo>
                  <a:lnTo>
                    <a:pt x="1393507" y="1529801"/>
                  </a:lnTo>
                  <a:lnTo>
                    <a:pt x="1399222" y="1529483"/>
                  </a:lnTo>
                  <a:lnTo>
                    <a:pt x="1516062" y="1529483"/>
                  </a:lnTo>
                  <a:lnTo>
                    <a:pt x="1521460" y="1529801"/>
                  </a:lnTo>
                  <a:lnTo>
                    <a:pt x="1526857" y="1530754"/>
                  </a:lnTo>
                  <a:lnTo>
                    <a:pt x="1531937" y="1532025"/>
                  </a:lnTo>
                  <a:lnTo>
                    <a:pt x="1537017" y="1533614"/>
                  </a:lnTo>
                  <a:lnTo>
                    <a:pt x="1541462" y="1535839"/>
                  </a:lnTo>
                  <a:lnTo>
                    <a:pt x="1545907" y="1538699"/>
                  </a:lnTo>
                  <a:lnTo>
                    <a:pt x="1550035" y="1541877"/>
                  </a:lnTo>
                  <a:lnTo>
                    <a:pt x="1553845" y="1545055"/>
                  </a:lnTo>
                  <a:lnTo>
                    <a:pt x="1557020" y="1549186"/>
                  </a:lnTo>
                  <a:lnTo>
                    <a:pt x="1560512" y="1553317"/>
                  </a:lnTo>
                  <a:lnTo>
                    <a:pt x="1563052" y="1557449"/>
                  </a:lnTo>
                  <a:lnTo>
                    <a:pt x="1565275" y="1562215"/>
                  </a:lnTo>
                  <a:lnTo>
                    <a:pt x="1566862" y="1567300"/>
                  </a:lnTo>
                  <a:lnTo>
                    <a:pt x="1568132" y="1572385"/>
                  </a:lnTo>
                  <a:lnTo>
                    <a:pt x="1569085" y="1577469"/>
                  </a:lnTo>
                  <a:lnTo>
                    <a:pt x="1569402" y="1582872"/>
                  </a:lnTo>
                  <a:lnTo>
                    <a:pt x="1569402" y="1635943"/>
                  </a:lnTo>
                  <a:lnTo>
                    <a:pt x="1569085" y="1641346"/>
                  </a:lnTo>
                  <a:lnTo>
                    <a:pt x="1568450" y="1645795"/>
                  </a:lnTo>
                  <a:lnTo>
                    <a:pt x="1567180" y="1650562"/>
                  </a:lnTo>
                  <a:lnTo>
                    <a:pt x="1565910" y="1655329"/>
                  </a:lnTo>
                  <a:lnTo>
                    <a:pt x="1564005" y="1659460"/>
                  </a:lnTo>
                  <a:lnTo>
                    <a:pt x="1561782" y="1663274"/>
                  </a:lnTo>
                  <a:lnTo>
                    <a:pt x="1558607" y="1667405"/>
                  </a:lnTo>
                  <a:lnTo>
                    <a:pt x="1555750" y="1670901"/>
                  </a:lnTo>
                  <a:lnTo>
                    <a:pt x="1552575" y="1674079"/>
                  </a:lnTo>
                  <a:lnTo>
                    <a:pt x="1549082" y="1677256"/>
                  </a:lnTo>
                  <a:lnTo>
                    <a:pt x="1545272" y="1680117"/>
                  </a:lnTo>
                  <a:lnTo>
                    <a:pt x="1541145" y="1682341"/>
                  </a:lnTo>
                  <a:lnTo>
                    <a:pt x="1537017" y="1684248"/>
                  </a:lnTo>
                  <a:lnTo>
                    <a:pt x="1532255" y="1685837"/>
                  </a:lnTo>
                  <a:lnTo>
                    <a:pt x="1527810" y="1687108"/>
                  </a:lnTo>
                  <a:lnTo>
                    <a:pt x="1523047" y="1688379"/>
                  </a:lnTo>
                  <a:lnTo>
                    <a:pt x="1523047" y="2043989"/>
                  </a:lnTo>
                  <a:lnTo>
                    <a:pt x="1528445" y="2041129"/>
                  </a:lnTo>
                  <a:lnTo>
                    <a:pt x="1533525" y="2038269"/>
                  </a:lnTo>
                  <a:lnTo>
                    <a:pt x="1538605" y="2034773"/>
                  </a:lnTo>
                  <a:lnTo>
                    <a:pt x="1543685" y="2031278"/>
                  </a:lnTo>
                  <a:lnTo>
                    <a:pt x="1548765" y="2027782"/>
                  </a:lnTo>
                  <a:lnTo>
                    <a:pt x="1553527" y="2023968"/>
                  </a:lnTo>
                  <a:lnTo>
                    <a:pt x="1558290" y="2019519"/>
                  </a:lnTo>
                  <a:lnTo>
                    <a:pt x="1563052" y="2015388"/>
                  </a:lnTo>
                  <a:lnTo>
                    <a:pt x="1567497" y="2010621"/>
                  </a:lnTo>
                  <a:lnTo>
                    <a:pt x="1572260" y="2005854"/>
                  </a:lnTo>
                  <a:lnTo>
                    <a:pt x="1576705" y="2001087"/>
                  </a:lnTo>
                  <a:lnTo>
                    <a:pt x="1580832" y="1995685"/>
                  </a:lnTo>
                  <a:lnTo>
                    <a:pt x="1585277" y="1990282"/>
                  </a:lnTo>
                  <a:lnTo>
                    <a:pt x="1589405" y="1984244"/>
                  </a:lnTo>
                  <a:lnTo>
                    <a:pt x="1597660" y="1972168"/>
                  </a:lnTo>
                  <a:lnTo>
                    <a:pt x="1605280" y="1959457"/>
                  </a:lnTo>
                  <a:lnTo>
                    <a:pt x="1612900" y="1945474"/>
                  </a:lnTo>
                  <a:lnTo>
                    <a:pt x="1620202" y="1930537"/>
                  </a:lnTo>
                  <a:lnTo>
                    <a:pt x="1626870" y="1915283"/>
                  </a:lnTo>
                  <a:lnTo>
                    <a:pt x="1633537" y="1899076"/>
                  </a:lnTo>
                  <a:lnTo>
                    <a:pt x="1639570" y="1881597"/>
                  </a:lnTo>
                  <a:lnTo>
                    <a:pt x="1645602" y="1863801"/>
                  </a:lnTo>
                  <a:lnTo>
                    <a:pt x="1651000" y="1844733"/>
                  </a:lnTo>
                  <a:lnTo>
                    <a:pt x="1656397" y="1825030"/>
                  </a:lnTo>
                  <a:lnTo>
                    <a:pt x="1661160" y="1804691"/>
                  </a:lnTo>
                  <a:lnTo>
                    <a:pt x="1665922" y="1783399"/>
                  </a:lnTo>
                  <a:lnTo>
                    <a:pt x="1670050" y="1761154"/>
                  </a:lnTo>
                  <a:lnTo>
                    <a:pt x="1673860" y="1738273"/>
                  </a:lnTo>
                  <a:lnTo>
                    <a:pt x="1677987" y="1714756"/>
                  </a:lnTo>
                  <a:lnTo>
                    <a:pt x="1681162" y="1690286"/>
                  </a:lnTo>
                  <a:lnTo>
                    <a:pt x="1684337" y="1665180"/>
                  </a:lnTo>
                  <a:lnTo>
                    <a:pt x="1687195" y="1639121"/>
                  </a:lnTo>
                  <a:lnTo>
                    <a:pt x="1689735" y="1612427"/>
                  </a:lnTo>
                  <a:lnTo>
                    <a:pt x="1691957" y="1585097"/>
                  </a:lnTo>
                  <a:lnTo>
                    <a:pt x="1693862" y="1556813"/>
                  </a:lnTo>
                  <a:lnTo>
                    <a:pt x="1695450" y="1527894"/>
                  </a:lnTo>
                  <a:lnTo>
                    <a:pt x="1696720" y="1498021"/>
                  </a:lnTo>
                  <a:lnTo>
                    <a:pt x="1697672" y="1467831"/>
                  </a:lnTo>
                  <a:lnTo>
                    <a:pt x="1698942" y="1436687"/>
                  </a:lnTo>
                  <a:lnTo>
                    <a:pt x="1738312" y="1438912"/>
                  </a:lnTo>
                  <a:lnTo>
                    <a:pt x="1774825" y="1441454"/>
                  </a:lnTo>
                  <a:lnTo>
                    <a:pt x="1835150" y="1446221"/>
                  </a:lnTo>
                  <a:lnTo>
                    <a:pt x="1875472" y="1449399"/>
                  </a:lnTo>
                  <a:lnTo>
                    <a:pt x="1890077" y="1450670"/>
                  </a:lnTo>
                  <a:lnTo>
                    <a:pt x="1901190" y="1450988"/>
                  </a:lnTo>
                  <a:lnTo>
                    <a:pt x="1912620" y="1451941"/>
                  </a:lnTo>
                  <a:lnTo>
                    <a:pt x="1923415" y="1453212"/>
                  </a:lnTo>
                  <a:lnTo>
                    <a:pt x="1934210" y="1455119"/>
                  </a:lnTo>
                  <a:lnTo>
                    <a:pt x="1945005" y="1457662"/>
                  </a:lnTo>
                  <a:lnTo>
                    <a:pt x="1955482" y="1460522"/>
                  </a:lnTo>
                  <a:lnTo>
                    <a:pt x="1965642" y="1464017"/>
                  </a:lnTo>
                  <a:lnTo>
                    <a:pt x="1975485" y="1468149"/>
                  </a:lnTo>
                  <a:lnTo>
                    <a:pt x="1985327" y="1472598"/>
                  </a:lnTo>
                  <a:lnTo>
                    <a:pt x="1994852" y="1477047"/>
                  </a:lnTo>
                  <a:lnTo>
                    <a:pt x="2004060" y="1482767"/>
                  </a:lnTo>
                  <a:lnTo>
                    <a:pt x="2012950" y="1488170"/>
                  </a:lnTo>
                  <a:lnTo>
                    <a:pt x="2021522" y="1494526"/>
                  </a:lnTo>
                  <a:lnTo>
                    <a:pt x="2029777" y="1500881"/>
                  </a:lnTo>
                  <a:lnTo>
                    <a:pt x="2038032" y="1507873"/>
                  </a:lnTo>
                  <a:lnTo>
                    <a:pt x="2045652" y="1515182"/>
                  </a:lnTo>
                  <a:lnTo>
                    <a:pt x="2052637" y="1522809"/>
                  </a:lnTo>
                  <a:lnTo>
                    <a:pt x="2059622" y="1530754"/>
                  </a:lnTo>
                  <a:lnTo>
                    <a:pt x="2065972" y="1539334"/>
                  </a:lnTo>
                  <a:lnTo>
                    <a:pt x="2072322" y="1547597"/>
                  </a:lnTo>
                  <a:lnTo>
                    <a:pt x="2078037" y="1556495"/>
                  </a:lnTo>
                  <a:lnTo>
                    <a:pt x="2083435" y="1566029"/>
                  </a:lnTo>
                  <a:lnTo>
                    <a:pt x="2088197" y="1575563"/>
                  </a:lnTo>
                  <a:lnTo>
                    <a:pt x="2092642" y="1585414"/>
                  </a:lnTo>
                  <a:lnTo>
                    <a:pt x="2096452" y="1595266"/>
                  </a:lnTo>
                  <a:lnTo>
                    <a:pt x="2099945" y="1605117"/>
                  </a:lnTo>
                  <a:lnTo>
                    <a:pt x="2103120" y="1615605"/>
                  </a:lnTo>
                  <a:lnTo>
                    <a:pt x="2105660" y="1626410"/>
                  </a:lnTo>
                  <a:lnTo>
                    <a:pt x="2107247" y="1637215"/>
                  </a:lnTo>
                  <a:lnTo>
                    <a:pt x="2108835" y="1648337"/>
                  </a:lnTo>
                  <a:lnTo>
                    <a:pt x="2109470" y="1659460"/>
                  </a:lnTo>
                  <a:lnTo>
                    <a:pt x="2109787" y="1670901"/>
                  </a:lnTo>
                  <a:lnTo>
                    <a:pt x="2109787" y="1949605"/>
                  </a:lnTo>
                  <a:lnTo>
                    <a:pt x="2109787" y="1955325"/>
                  </a:lnTo>
                  <a:lnTo>
                    <a:pt x="2108835" y="1960728"/>
                  </a:lnTo>
                  <a:lnTo>
                    <a:pt x="2107882" y="1966448"/>
                  </a:lnTo>
                  <a:lnTo>
                    <a:pt x="2106295" y="1971850"/>
                  </a:lnTo>
                  <a:lnTo>
                    <a:pt x="2104072" y="1976935"/>
                  </a:lnTo>
                  <a:lnTo>
                    <a:pt x="2101532" y="1982020"/>
                  </a:lnTo>
                  <a:lnTo>
                    <a:pt x="2098675" y="1987105"/>
                  </a:lnTo>
                  <a:lnTo>
                    <a:pt x="2095182" y="1992189"/>
                  </a:lnTo>
                  <a:lnTo>
                    <a:pt x="2091690" y="1996956"/>
                  </a:lnTo>
                  <a:lnTo>
                    <a:pt x="2087245" y="2002041"/>
                  </a:lnTo>
                  <a:lnTo>
                    <a:pt x="2082800" y="2006490"/>
                  </a:lnTo>
                  <a:lnTo>
                    <a:pt x="2077720" y="2010939"/>
                  </a:lnTo>
                  <a:lnTo>
                    <a:pt x="2072322" y="2015706"/>
                  </a:lnTo>
                  <a:lnTo>
                    <a:pt x="2066607" y="2019837"/>
                  </a:lnTo>
                  <a:lnTo>
                    <a:pt x="2060575" y="2024286"/>
                  </a:lnTo>
                  <a:lnTo>
                    <a:pt x="2053907" y="2028418"/>
                  </a:lnTo>
                  <a:lnTo>
                    <a:pt x="2047240" y="2032549"/>
                  </a:lnTo>
                  <a:lnTo>
                    <a:pt x="2039937" y="2036680"/>
                  </a:lnTo>
                  <a:lnTo>
                    <a:pt x="2032317" y="2040494"/>
                  </a:lnTo>
                  <a:lnTo>
                    <a:pt x="2024697" y="2044307"/>
                  </a:lnTo>
                  <a:lnTo>
                    <a:pt x="2016442" y="2048121"/>
                  </a:lnTo>
                  <a:lnTo>
                    <a:pt x="2007870" y="2051934"/>
                  </a:lnTo>
                  <a:lnTo>
                    <a:pt x="1999297" y="2055430"/>
                  </a:lnTo>
                  <a:lnTo>
                    <a:pt x="1990090" y="2058926"/>
                  </a:lnTo>
                  <a:lnTo>
                    <a:pt x="1970722" y="2065599"/>
                  </a:lnTo>
                  <a:lnTo>
                    <a:pt x="1950402" y="2071955"/>
                  </a:lnTo>
                  <a:lnTo>
                    <a:pt x="1929130" y="2077675"/>
                  </a:lnTo>
                  <a:lnTo>
                    <a:pt x="1907222" y="2083396"/>
                  </a:lnTo>
                  <a:lnTo>
                    <a:pt x="1883727" y="2088480"/>
                  </a:lnTo>
                  <a:lnTo>
                    <a:pt x="1859597" y="2093565"/>
                  </a:lnTo>
                  <a:lnTo>
                    <a:pt x="1834515" y="2098014"/>
                  </a:lnTo>
                  <a:lnTo>
                    <a:pt x="1809115" y="2102146"/>
                  </a:lnTo>
                  <a:lnTo>
                    <a:pt x="1782762" y="2105959"/>
                  </a:lnTo>
                  <a:lnTo>
                    <a:pt x="1755457" y="2109455"/>
                  </a:lnTo>
                  <a:lnTo>
                    <a:pt x="1728152" y="2112633"/>
                  </a:lnTo>
                  <a:lnTo>
                    <a:pt x="1700212" y="2115175"/>
                  </a:lnTo>
                  <a:lnTo>
                    <a:pt x="1671637" y="2118035"/>
                  </a:lnTo>
                  <a:lnTo>
                    <a:pt x="1642745" y="2119942"/>
                  </a:lnTo>
                  <a:lnTo>
                    <a:pt x="1613535" y="2121849"/>
                  </a:lnTo>
                  <a:lnTo>
                    <a:pt x="1584325" y="2123120"/>
                  </a:lnTo>
                  <a:lnTo>
                    <a:pt x="1554480" y="2124391"/>
                  </a:lnTo>
                  <a:lnTo>
                    <a:pt x="1524635" y="2125027"/>
                  </a:lnTo>
                  <a:lnTo>
                    <a:pt x="1494790" y="2125344"/>
                  </a:lnTo>
                  <a:lnTo>
                    <a:pt x="1464945" y="2125662"/>
                  </a:lnTo>
                  <a:lnTo>
                    <a:pt x="1435100" y="2125344"/>
                  </a:lnTo>
                  <a:lnTo>
                    <a:pt x="1404937" y="2125027"/>
                  </a:lnTo>
                  <a:lnTo>
                    <a:pt x="1375092" y="2124391"/>
                  </a:lnTo>
                  <a:lnTo>
                    <a:pt x="1344930" y="2123120"/>
                  </a:lnTo>
                  <a:lnTo>
                    <a:pt x="1315085" y="2121849"/>
                  </a:lnTo>
                  <a:lnTo>
                    <a:pt x="1285557" y="2119942"/>
                  </a:lnTo>
                  <a:lnTo>
                    <a:pt x="1256030" y="2118035"/>
                  </a:lnTo>
                  <a:lnTo>
                    <a:pt x="1227455" y="2115175"/>
                  </a:lnTo>
                  <a:lnTo>
                    <a:pt x="1198562" y="2112633"/>
                  </a:lnTo>
                  <a:lnTo>
                    <a:pt x="1170622" y="2109455"/>
                  </a:lnTo>
                  <a:lnTo>
                    <a:pt x="1142682" y="2105959"/>
                  </a:lnTo>
                  <a:lnTo>
                    <a:pt x="1116012" y="2102146"/>
                  </a:lnTo>
                  <a:lnTo>
                    <a:pt x="1089660" y="2098014"/>
                  </a:lnTo>
                  <a:lnTo>
                    <a:pt x="1064260" y="2093565"/>
                  </a:lnTo>
                  <a:lnTo>
                    <a:pt x="1039177" y="2088480"/>
                  </a:lnTo>
                  <a:lnTo>
                    <a:pt x="1015364" y="2083396"/>
                  </a:lnTo>
                  <a:lnTo>
                    <a:pt x="992187" y="2077675"/>
                  </a:lnTo>
                  <a:lnTo>
                    <a:pt x="970597" y="2071955"/>
                  </a:lnTo>
                  <a:lnTo>
                    <a:pt x="949642" y="2065599"/>
                  </a:lnTo>
                  <a:lnTo>
                    <a:pt x="929639" y="2058926"/>
                  </a:lnTo>
                  <a:lnTo>
                    <a:pt x="910907" y="2051934"/>
                  </a:lnTo>
                  <a:lnTo>
                    <a:pt x="902334" y="2048121"/>
                  </a:lnTo>
                  <a:lnTo>
                    <a:pt x="893762" y="2044307"/>
                  </a:lnTo>
                  <a:lnTo>
                    <a:pt x="885507" y="2040494"/>
                  </a:lnTo>
                  <a:lnTo>
                    <a:pt x="877569" y="2036680"/>
                  </a:lnTo>
                  <a:lnTo>
                    <a:pt x="870584" y="2032549"/>
                  </a:lnTo>
                  <a:lnTo>
                    <a:pt x="863282" y="2028418"/>
                  </a:lnTo>
                  <a:lnTo>
                    <a:pt x="856614" y="2024286"/>
                  </a:lnTo>
                  <a:lnTo>
                    <a:pt x="850264" y="2019837"/>
                  </a:lnTo>
                  <a:lnTo>
                    <a:pt x="844232" y="2015706"/>
                  </a:lnTo>
                  <a:lnTo>
                    <a:pt x="838517" y="2010939"/>
                  </a:lnTo>
                  <a:lnTo>
                    <a:pt x="833437" y="2006490"/>
                  </a:lnTo>
                  <a:lnTo>
                    <a:pt x="828674" y="2002041"/>
                  </a:lnTo>
                  <a:lnTo>
                    <a:pt x="824229" y="1996956"/>
                  </a:lnTo>
                  <a:lnTo>
                    <a:pt x="820419" y="1992189"/>
                  </a:lnTo>
                  <a:lnTo>
                    <a:pt x="816609" y="1987105"/>
                  </a:lnTo>
                  <a:lnTo>
                    <a:pt x="813752" y="1982020"/>
                  </a:lnTo>
                  <a:lnTo>
                    <a:pt x="811212" y="1976935"/>
                  </a:lnTo>
                  <a:lnTo>
                    <a:pt x="808989" y="1971850"/>
                  </a:lnTo>
                  <a:lnTo>
                    <a:pt x="807084" y="1966448"/>
                  </a:lnTo>
                  <a:lnTo>
                    <a:pt x="805814" y="1960728"/>
                  </a:lnTo>
                  <a:lnTo>
                    <a:pt x="805179" y="1955325"/>
                  </a:lnTo>
                  <a:lnTo>
                    <a:pt x="804862" y="1949605"/>
                  </a:lnTo>
                  <a:lnTo>
                    <a:pt x="804862" y="1670901"/>
                  </a:lnTo>
                  <a:lnTo>
                    <a:pt x="805179" y="1659460"/>
                  </a:lnTo>
                  <a:lnTo>
                    <a:pt x="806132" y="1648337"/>
                  </a:lnTo>
                  <a:lnTo>
                    <a:pt x="807402" y="1637215"/>
                  </a:lnTo>
                  <a:lnTo>
                    <a:pt x="809624" y="1626410"/>
                  </a:lnTo>
                  <a:lnTo>
                    <a:pt x="812164" y="1615605"/>
                  </a:lnTo>
                  <a:lnTo>
                    <a:pt x="815022" y="1605117"/>
                  </a:lnTo>
                  <a:lnTo>
                    <a:pt x="818197" y="1595266"/>
                  </a:lnTo>
                  <a:lnTo>
                    <a:pt x="822324" y="1585414"/>
                  </a:lnTo>
                  <a:lnTo>
                    <a:pt x="826769" y="1575563"/>
                  </a:lnTo>
                  <a:lnTo>
                    <a:pt x="831849" y="1566029"/>
                  </a:lnTo>
                  <a:lnTo>
                    <a:pt x="836929" y="1556495"/>
                  </a:lnTo>
                  <a:lnTo>
                    <a:pt x="842327" y="1547597"/>
                  </a:lnTo>
                  <a:lnTo>
                    <a:pt x="848677" y="1539334"/>
                  </a:lnTo>
                  <a:lnTo>
                    <a:pt x="855344" y="1530754"/>
                  </a:lnTo>
                  <a:lnTo>
                    <a:pt x="862012" y="1522809"/>
                  </a:lnTo>
                  <a:lnTo>
                    <a:pt x="869632" y="1515182"/>
                  </a:lnTo>
                  <a:lnTo>
                    <a:pt x="876934" y="1507873"/>
                  </a:lnTo>
                  <a:lnTo>
                    <a:pt x="884872" y="1500881"/>
                  </a:lnTo>
                  <a:lnTo>
                    <a:pt x="893444" y="1494526"/>
                  </a:lnTo>
                  <a:lnTo>
                    <a:pt x="902017" y="1488170"/>
                  </a:lnTo>
                  <a:lnTo>
                    <a:pt x="910907" y="1482767"/>
                  </a:lnTo>
                  <a:lnTo>
                    <a:pt x="920114" y="1477047"/>
                  </a:lnTo>
                  <a:lnTo>
                    <a:pt x="929639" y="1472598"/>
                  </a:lnTo>
                  <a:lnTo>
                    <a:pt x="939482" y="1468149"/>
                  </a:lnTo>
                  <a:lnTo>
                    <a:pt x="949324" y="1464017"/>
                  </a:lnTo>
                  <a:lnTo>
                    <a:pt x="959802" y="1460522"/>
                  </a:lnTo>
                  <a:lnTo>
                    <a:pt x="969962" y="1457662"/>
                  </a:lnTo>
                  <a:lnTo>
                    <a:pt x="980439" y="1455119"/>
                  </a:lnTo>
                  <a:lnTo>
                    <a:pt x="991234" y="1453212"/>
                  </a:lnTo>
                  <a:lnTo>
                    <a:pt x="1002347" y="1451941"/>
                  </a:lnTo>
                  <a:lnTo>
                    <a:pt x="1013459" y="1450988"/>
                  </a:lnTo>
                  <a:lnTo>
                    <a:pt x="1024889" y="1450670"/>
                  </a:lnTo>
                  <a:lnTo>
                    <a:pt x="1039177" y="1449399"/>
                  </a:lnTo>
                  <a:lnTo>
                    <a:pt x="1079500" y="1446221"/>
                  </a:lnTo>
                  <a:lnTo>
                    <a:pt x="1140142" y="1441454"/>
                  </a:lnTo>
                  <a:lnTo>
                    <a:pt x="1176655" y="1438912"/>
                  </a:lnTo>
                  <a:lnTo>
                    <a:pt x="1216342" y="1436687"/>
                  </a:lnTo>
                  <a:close/>
                  <a:moveTo>
                    <a:pt x="1249771" y="769392"/>
                  </a:moveTo>
                  <a:lnTo>
                    <a:pt x="1245966" y="770028"/>
                  </a:lnTo>
                  <a:lnTo>
                    <a:pt x="1242477" y="770663"/>
                  </a:lnTo>
                  <a:lnTo>
                    <a:pt x="1239306" y="771933"/>
                  </a:lnTo>
                  <a:lnTo>
                    <a:pt x="1235818" y="773839"/>
                  </a:lnTo>
                  <a:lnTo>
                    <a:pt x="1232647" y="775427"/>
                  </a:lnTo>
                  <a:lnTo>
                    <a:pt x="1229476" y="777650"/>
                  </a:lnTo>
                  <a:lnTo>
                    <a:pt x="1226621" y="780191"/>
                  </a:lnTo>
                  <a:lnTo>
                    <a:pt x="1223450" y="782732"/>
                  </a:lnTo>
                  <a:lnTo>
                    <a:pt x="1217425" y="789084"/>
                  </a:lnTo>
                  <a:lnTo>
                    <a:pt x="1211717" y="796071"/>
                  </a:lnTo>
                  <a:lnTo>
                    <a:pt x="1206009" y="803376"/>
                  </a:lnTo>
                  <a:lnTo>
                    <a:pt x="1194275" y="819574"/>
                  </a:lnTo>
                  <a:lnTo>
                    <a:pt x="1186030" y="831008"/>
                  </a:lnTo>
                  <a:lnTo>
                    <a:pt x="1177785" y="843395"/>
                  </a:lnTo>
                  <a:lnTo>
                    <a:pt x="1169857" y="855781"/>
                  </a:lnTo>
                  <a:lnTo>
                    <a:pt x="1161929" y="868803"/>
                  </a:lnTo>
                  <a:lnTo>
                    <a:pt x="1159075" y="881507"/>
                  </a:lnTo>
                  <a:lnTo>
                    <a:pt x="1156856" y="894212"/>
                  </a:lnTo>
                  <a:lnTo>
                    <a:pt x="1154636" y="907233"/>
                  </a:lnTo>
                  <a:lnTo>
                    <a:pt x="1152733" y="920573"/>
                  </a:lnTo>
                  <a:lnTo>
                    <a:pt x="1151465" y="933595"/>
                  </a:lnTo>
                  <a:lnTo>
                    <a:pt x="1150513" y="947569"/>
                  </a:lnTo>
                  <a:lnTo>
                    <a:pt x="1149879" y="960909"/>
                  </a:lnTo>
                  <a:lnTo>
                    <a:pt x="1149879" y="974566"/>
                  </a:lnTo>
                  <a:lnTo>
                    <a:pt x="1149879" y="984412"/>
                  </a:lnTo>
                  <a:lnTo>
                    <a:pt x="1150196" y="994258"/>
                  </a:lnTo>
                  <a:lnTo>
                    <a:pt x="1151147" y="1003786"/>
                  </a:lnTo>
                  <a:lnTo>
                    <a:pt x="1151782" y="1013314"/>
                  </a:lnTo>
                  <a:lnTo>
                    <a:pt x="1153050" y="1023160"/>
                  </a:lnTo>
                  <a:lnTo>
                    <a:pt x="1154319" y="1032688"/>
                  </a:lnTo>
                  <a:lnTo>
                    <a:pt x="1156538" y="1042216"/>
                  </a:lnTo>
                  <a:lnTo>
                    <a:pt x="1158124" y="1051427"/>
                  </a:lnTo>
                  <a:lnTo>
                    <a:pt x="1160344" y="1060637"/>
                  </a:lnTo>
                  <a:lnTo>
                    <a:pt x="1162564" y="1069848"/>
                  </a:lnTo>
                  <a:lnTo>
                    <a:pt x="1165101" y="1079058"/>
                  </a:lnTo>
                  <a:lnTo>
                    <a:pt x="1168272" y="1088269"/>
                  </a:lnTo>
                  <a:lnTo>
                    <a:pt x="1171126" y="1096844"/>
                  </a:lnTo>
                  <a:lnTo>
                    <a:pt x="1174297" y="1106055"/>
                  </a:lnTo>
                  <a:lnTo>
                    <a:pt x="1177468" y="1114948"/>
                  </a:lnTo>
                  <a:lnTo>
                    <a:pt x="1181274" y="1123523"/>
                  </a:lnTo>
                  <a:lnTo>
                    <a:pt x="1184762" y="1132099"/>
                  </a:lnTo>
                  <a:lnTo>
                    <a:pt x="1188884" y="1140356"/>
                  </a:lnTo>
                  <a:lnTo>
                    <a:pt x="1193007" y="1148932"/>
                  </a:lnTo>
                  <a:lnTo>
                    <a:pt x="1197129" y="1157189"/>
                  </a:lnTo>
                  <a:lnTo>
                    <a:pt x="1206326" y="1173387"/>
                  </a:lnTo>
                  <a:lnTo>
                    <a:pt x="1215839" y="1188950"/>
                  </a:lnTo>
                  <a:lnTo>
                    <a:pt x="1225987" y="1204513"/>
                  </a:lnTo>
                  <a:lnTo>
                    <a:pt x="1236769" y="1219123"/>
                  </a:lnTo>
                  <a:lnTo>
                    <a:pt x="1247551" y="1233097"/>
                  </a:lnTo>
                  <a:lnTo>
                    <a:pt x="1258967" y="1246437"/>
                  </a:lnTo>
                  <a:lnTo>
                    <a:pt x="1271018" y="1259776"/>
                  </a:lnTo>
                  <a:lnTo>
                    <a:pt x="1283068" y="1271845"/>
                  </a:lnTo>
                  <a:lnTo>
                    <a:pt x="1295436" y="1283597"/>
                  </a:lnTo>
                  <a:lnTo>
                    <a:pt x="1308121" y="1294395"/>
                  </a:lnTo>
                  <a:lnTo>
                    <a:pt x="1320805" y="1304241"/>
                  </a:lnTo>
                  <a:lnTo>
                    <a:pt x="1333490" y="1313769"/>
                  </a:lnTo>
                  <a:lnTo>
                    <a:pt x="1346175" y="1322662"/>
                  </a:lnTo>
                  <a:lnTo>
                    <a:pt x="1359177" y="1330602"/>
                  </a:lnTo>
                  <a:lnTo>
                    <a:pt x="1371861" y="1337272"/>
                  </a:lnTo>
                  <a:lnTo>
                    <a:pt x="1384863" y="1343624"/>
                  </a:lnTo>
                  <a:lnTo>
                    <a:pt x="1397548" y="1348706"/>
                  </a:lnTo>
                  <a:lnTo>
                    <a:pt x="1403890" y="1350929"/>
                  </a:lnTo>
                  <a:lnTo>
                    <a:pt x="1410233" y="1353470"/>
                  </a:lnTo>
                  <a:lnTo>
                    <a:pt x="1416258" y="1355058"/>
                  </a:lnTo>
                  <a:lnTo>
                    <a:pt x="1422600" y="1356646"/>
                  </a:lnTo>
                  <a:lnTo>
                    <a:pt x="1428308" y="1358234"/>
                  </a:lnTo>
                  <a:lnTo>
                    <a:pt x="1434334" y="1359187"/>
                  </a:lnTo>
                  <a:lnTo>
                    <a:pt x="1440042" y="1360140"/>
                  </a:lnTo>
                  <a:lnTo>
                    <a:pt x="1446067" y="1360775"/>
                  </a:lnTo>
                  <a:lnTo>
                    <a:pt x="1451775" y="1361093"/>
                  </a:lnTo>
                  <a:lnTo>
                    <a:pt x="1457483" y="1361093"/>
                  </a:lnTo>
                  <a:lnTo>
                    <a:pt x="1462874" y="1361093"/>
                  </a:lnTo>
                  <a:lnTo>
                    <a:pt x="1468900" y="1360775"/>
                  </a:lnTo>
                  <a:lnTo>
                    <a:pt x="1474291" y="1360140"/>
                  </a:lnTo>
                  <a:lnTo>
                    <a:pt x="1480316" y="1359187"/>
                  </a:lnTo>
                  <a:lnTo>
                    <a:pt x="1486341" y="1358234"/>
                  </a:lnTo>
                  <a:lnTo>
                    <a:pt x="1492366" y="1356646"/>
                  </a:lnTo>
                  <a:lnTo>
                    <a:pt x="1498392" y="1355058"/>
                  </a:lnTo>
                  <a:lnTo>
                    <a:pt x="1504734" y="1353470"/>
                  </a:lnTo>
                  <a:lnTo>
                    <a:pt x="1510759" y="1350929"/>
                  </a:lnTo>
                  <a:lnTo>
                    <a:pt x="1517101" y="1348706"/>
                  </a:lnTo>
                  <a:lnTo>
                    <a:pt x="1529786" y="1343624"/>
                  </a:lnTo>
                  <a:lnTo>
                    <a:pt x="1542471" y="1337272"/>
                  </a:lnTo>
                  <a:lnTo>
                    <a:pt x="1555473" y="1330602"/>
                  </a:lnTo>
                  <a:lnTo>
                    <a:pt x="1568157" y="1322662"/>
                  </a:lnTo>
                  <a:lnTo>
                    <a:pt x="1581159" y="1313769"/>
                  </a:lnTo>
                  <a:lnTo>
                    <a:pt x="1593844" y="1304241"/>
                  </a:lnTo>
                  <a:lnTo>
                    <a:pt x="1606846" y="1294395"/>
                  </a:lnTo>
                  <a:lnTo>
                    <a:pt x="1619531" y="1283597"/>
                  </a:lnTo>
                  <a:lnTo>
                    <a:pt x="1631581" y="1271845"/>
                  </a:lnTo>
                  <a:lnTo>
                    <a:pt x="1643949" y="1259776"/>
                  </a:lnTo>
                  <a:lnTo>
                    <a:pt x="1655682" y="1246437"/>
                  </a:lnTo>
                  <a:lnTo>
                    <a:pt x="1667098" y="1233097"/>
                  </a:lnTo>
                  <a:lnTo>
                    <a:pt x="1678197" y="1219123"/>
                  </a:lnTo>
                  <a:lnTo>
                    <a:pt x="1688662" y="1204513"/>
                  </a:lnTo>
                  <a:lnTo>
                    <a:pt x="1698810" y="1188950"/>
                  </a:lnTo>
                  <a:lnTo>
                    <a:pt x="1708324" y="1173387"/>
                  </a:lnTo>
                  <a:lnTo>
                    <a:pt x="1717203" y="1157189"/>
                  </a:lnTo>
                  <a:lnTo>
                    <a:pt x="1721643" y="1148932"/>
                  </a:lnTo>
                  <a:lnTo>
                    <a:pt x="1725765" y="1140356"/>
                  </a:lnTo>
                  <a:lnTo>
                    <a:pt x="1729570" y="1132099"/>
                  </a:lnTo>
                  <a:lnTo>
                    <a:pt x="1733693" y="1123523"/>
                  </a:lnTo>
                  <a:lnTo>
                    <a:pt x="1737181" y="1114948"/>
                  </a:lnTo>
                  <a:lnTo>
                    <a:pt x="1740352" y="1106055"/>
                  </a:lnTo>
                  <a:lnTo>
                    <a:pt x="1743524" y="1096844"/>
                  </a:lnTo>
                  <a:lnTo>
                    <a:pt x="1746695" y="1088269"/>
                  </a:lnTo>
                  <a:lnTo>
                    <a:pt x="1749232" y="1079058"/>
                  </a:lnTo>
                  <a:lnTo>
                    <a:pt x="1751769" y="1069848"/>
                  </a:lnTo>
                  <a:lnTo>
                    <a:pt x="1754306" y="1060637"/>
                  </a:lnTo>
                  <a:lnTo>
                    <a:pt x="1756525" y="1051427"/>
                  </a:lnTo>
                  <a:lnTo>
                    <a:pt x="1758428" y="1042216"/>
                  </a:lnTo>
                  <a:lnTo>
                    <a:pt x="1760014" y="1032688"/>
                  </a:lnTo>
                  <a:lnTo>
                    <a:pt x="1761599" y="1023160"/>
                  </a:lnTo>
                  <a:lnTo>
                    <a:pt x="1762551" y="1013314"/>
                  </a:lnTo>
                  <a:lnTo>
                    <a:pt x="1763502" y="1003786"/>
                  </a:lnTo>
                  <a:lnTo>
                    <a:pt x="1764136" y="994258"/>
                  </a:lnTo>
                  <a:lnTo>
                    <a:pt x="1764453" y="984412"/>
                  </a:lnTo>
                  <a:lnTo>
                    <a:pt x="1764771" y="974566"/>
                  </a:lnTo>
                  <a:lnTo>
                    <a:pt x="1764453" y="962815"/>
                  </a:lnTo>
                  <a:lnTo>
                    <a:pt x="1763819" y="951063"/>
                  </a:lnTo>
                  <a:lnTo>
                    <a:pt x="1748598" y="950745"/>
                  </a:lnTo>
                  <a:lnTo>
                    <a:pt x="1733059" y="949793"/>
                  </a:lnTo>
                  <a:lnTo>
                    <a:pt x="1716886" y="948840"/>
                  </a:lnTo>
                  <a:lnTo>
                    <a:pt x="1701030" y="947569"/>
                  </a:lnTo>
                  <a:lnTo>
                    <a:pt x="1684223" y="945664"/>
                  </a:lnTo>
                  <a:lnTo>
                    <a:pt x="1667732" y="943758"/>
                  </a:lnTo>
                  <a:lnTo>
                    <a:pt x="1650925" y="941852"/>
                  </a:lnTo>
                  <a:lnTo>
                    <a:pt x="1634435" y="939629"/>
                  </a:lnTo>
                  <a:lnTo>
                    <a:pt x="1617628" y="937406"/>
                  </a:lnTo>
                  <a:lnTo>
                    <a:pt x="1600503" y="934548"/>
                  </a:lnTo>
                  <a:lnTo>
                    <a:pt x="1584013" y="931689"/>
                  </a:lnTo>
                  <a:lnTo>
                    <a:pt x="1567206" y="928513"/>
                  </a:lnTo>
                  <a:lnTo>
                    <a:pt x="1550716" y="925337"/>
                  </a:lnTo>
                  <a:lnTo>
                    <a:pt x="1533909" y="921526"/>
                  </a:lnTo>
                  <a:lnTo>
                    <a:pt x="1517736" y="917714"/>
                  </a:lnTo>
                  <a:lnTo>
                    <a:pt x="1502197" y="913903"/>
                  </a:lnTo>
                  <a:lnTo>
                    <a:pt x="1486024" y="909457"/>
                  </a:lnTo>
                  <a:lnTo>
                    <a:pt x="1470802" y="905010"/>
                  </a:lnTo>
                  <a:lnTo>
                    <a:pt x="1456215" y="900564"/>
                  </a:lnTo>
                  <a:lnTo>
                    <a:pt x="1441310" y="895164"/>
                  </a:lnTo>
                  <a:lnTo>
                    <a:pt x="1427357" y="890400"/>
                  </a:lnTo>
                  <a:lnTo>
                    <a:pt x="1413721" y="884683"/>
                  </a:lnTo>
                  <a:lnTo>
                    <a:pt x="1400719" y="879284"/>
                  </a:lnTo>
                  <a:lnTo>
                    <a:pt x="1388352" y="873250"/>
                  </a:lnTo>
                  <a:lnTo>
                    <a:pt x="1376618" y="867533"/>
                  </a:lnTo>
                  <a:lnTo>
                    <a:pt x="1365519" y="861181"/>
                  </a:lnTo>
                  <a:lnTo>
                    <a:pt x="1355054" y="854828"/>
                  </a:lnTo>
                  <a:lnTo>
                    <a:pt x="1345541" y="848159"/>
                  </a:lnTo>
                  <a:lnTo>
                    <a:pt x="1336661" y="841171"/>
                  </a:lnTo>
                  <a:lnTo>
                    <a:pt x="1329051" y="834184"/>
                  </a:lnTo>
                  <a:lnTo>
                    <a:pt x="1324928" y="830690"/>
                  </a:lnTo>
                  <a:lnTo>
                    <a:pt x="1321757" y="826879"/>
                  </a:lnTo>
                  <a:lnTo>
                    <a:pt x="1318586" y="823068"/>
                  </a:lnTo>
                  <a:lnTo>
                    <a:pt x="1315414" y="819574"/>
                  </a:lnTo>
                  <a:lnTo>
                    <a:pt x="1309706" y="811634"/>
                  </a:lnTo>
                  <a:lnTo>
                    <a:pt x="1303681" y="804647"/>
                  </a:lnTo>
                  <a:lnTo>
                    <a:pt x="1298607" y="798612"/>
                  </a:lnTo>
                  <a:lnTo>
                    <a:pt x="1293216" y="792578"/>
                  </a:lnTo>
                  <a:lnTo>
                    <a:pt x="1288142" y="787813"/>
                  </a:lnTo>
                  <a:lnTo>
                    <a:pt x="1283386" y="783367"/>
                  </a:lnTo>
                  <a:lnTo>
                    <a:pt x="1278312" y="779873"/>
                  </a:lnTo>
                  <a:lnTo>
                    <a:pt x="1273872" y="777015"/>
                  </a:lnTo>
                  <a:lnTo>
                    <a:pt x="1269432" y="774474"/>
                  </a:lnTo>
                  <a:lnTo>
                    <a:pt x="1265310" y="772251"/>
                  </a:lnTo>
                  <a:lnTo>
                    <a:pt x="1261187" y="770980"/>
                  </a:lnTo>
                  <a:lnTo>
                    <a:pt x="1257065" y="770028"/>
                  </a:lnTo>
                  <a:lnTo>
                    <a:pt x="1253576" y="769392"/>
                  </a:lnTo>
                  <a:lnTo>
                    <a:pt x="1249771" y="769392"/>
                  </a:lnTo>
                  <a:close/>
                  <a:moveTo>
                    <a:pt x="1457483" y="500062"/>
                  </a:moveTo>
                  <a:lnTo>
                    <a:pt x="1467631" y="500380"/>
                  </a:lnTo>
                  <a:lnTo>
                    <a:pt x="1477462" y="500697"/>
                  </a:lnTo>
                  <a:lnTo>
                    <a:pt x="1487609" y="501650"/>
                  </a:lnTo>
                  <a:lnTo>
                    <a:pt x="1497757" y="502603"/>
                  </a:lnTo>
                  <a:lnTo>
                    <a:pt x="1507588" y="503874"/>
                  </a:lnTo>
                  <a:lnTo>
                    <a:pt x="1517419" y="505462"/>
                  </a:lnTo>
                  <a:lnTo>
                    <a:pt x="1527249" y="507685"/>
                  </a:lnTo>
                  <a:lnTo>
                    <a:pt x="1537080" y="509908"/>
                  </a:lnTo>
                  <a:lnTo>
                    <a:pt x="1546276" y="512449"/>
                  </a:lnTo>
                  <a:lnTo>
                    <a:pt x="1556107" y="514990"/>
                  </a:lnTo>
                  <a:lnTo>
                    <a:pt x="1565303" y="518483"/>
                  </a:lnTo>
                  <a:lnTo>
                    <a:pt x="1574817" y="521659"/>
                  </a:lnTo>
                  <a:lnTo>
                    <a:pt x="1584013" y="525153"/>
                  </a:lnTo>
                  <a:lnTo>
                    <a:pt x="1592893" y="528964"/>
                  </a:lnTo>
                  <a:lnTo>
                    <a:pt x="1602089" y="533093"/>
                  </a:lnTo>
                  <a:lnTo>
                    <a:pt x="1610968" y="537540"/>
                  </a:lnTo>
                  <a:lnTo>
                    <a:pt x="1619848" y="542304"/>
                  </a:lnTo>
                  <a:lnTo>
                    <a:pt x="1628410" y="547068"/>
                  </a:lnTo>
                  <a:lnTo>
                    <a:pt x="1636972" y="552150"/>
                  </a:lnTo>
                  <a:lnTo>
                    <a:pt x="1645534" y="557549"/>
                  </a:lnTo>
                  <a:lnTo>
                    <a:pt x="1654096" y="562948"/>
                  </a:lnTo>
                  <a:lnTo>
                    <a:pt x="1662024" y="568983"/>
                  </a:lnTo>
                  <a:lnTo>
                    <a:pt x="1670269" y="575017"/>
                  </a:lnTo>
                  <a:lnTo>
                    <a:pt x="1678197" y="581369"/>
                  </a:lnTo>
                  <a:lnTo>
                    <a:pt x="1685808" y="588039"/>
                  </a:lnTo>
                  <a:lnTo>
                    <a:pt x="1693736" y="594391"/>
                  </a:lnTo>
                  <a:lnTo>
                    <a:pt x="1701347" y="601696"/>
                  </a:lnTo>
                  <a:lnTo>
                    <a:pt x="1708641" y="608684"/>
                  </a:lnTo>
                  <a:lnTo>
                    <a:pt x="1715934" y="615989"/>
                  </a:lnTo>
                  <a:lnTo>
                    <a:pt x="1723228" y="623611"/>
                  </a:lnTo>
                  <a:lnTo>
                    <a:pt x="1729888" y="631234"/>
                  </a:lnTo>
                  <a:lnTo>
                    <a:pt x="1736864" y="639174"/>
                  </a:lnTo>
                  <a:lnTo>
                    <a:pt x="1743207" y="647432"/>
                  </a:lnTo>
                  <a:lnTo>
                    <a:pt x="1749866" y="655689"/>
                  </a:lnTo>
                  <a:lnTo>
                    <a:pt x="1756208" y="664265"/>
                  </a:lnTo>
                  <a:lnTo>
                    <a:pt x="1762234" y="673158"/>
                  </a:lnTo>
                  <a:lnTo>
                    <a:pt x="1768259" y="682051"/>
                  </a:lnTo>
                  <a:lnTo>
                    <a:pt x="1773967" y="690944"/>
                  </a:lnTo>
                  <a:lnTo>
                    <a:pt x="1779675" y="700154"/>
                  </a:lnTo>
                  <a:lnTo>
                    <a:pt x="1785066" y="709682"/>
                  </a:lnTo>
                  <a:lnTo>
                    <a:pt x="1790140" y="719211"/>
                  </a:lnTo>
                  <a:lnTo>
                    <a:pt x="1795531" y="728739"/>
                  </a:lnTo>
                  <a:lnTo>
                    <a:pt x="1800288" y="738902"/>
                  </a:lnTo>
                  <a:lnTo>
                    <a:pt x="1805045" y="748430"/>
                  </a:lnTo>
                  <a:lnTo>
                    <a:pt x="1809484" y="758594"/>
                  </a:lnTo>
                  <a:lnTo>
                    <a:pt x="1813924" y="769075"/>
                  </a:lnTo>
                  <a:lnTo>
                    <a:pt x="1817729" y="779556"/>
                  </a:lnTo>
                  <a:lnTo>
                    <a:pt x="1821535" y="790037"/>
                  </a:lnTo>
                  <a:lnTo>
                    <a:pt x="1825340" y="800835"/>
                  </a:lnTo>
                  <a:lnTo>
                    <a:pt x="1828828" y="811634"/>
                  </a:lnTo>
                  <a:lnTo>
                    <a:pt x="1832000" y="822750"/>
                  </a:lnTo>
                  <a:lnTo>
                    <a:pt x="1834854" y="833866"/>
                  </a:lnTo>
                  <a:lnTo>
                    <a:pt x="1837708" y="844983"/>
                  </a:lnTo>
                  <a:lnTo>
                    <a:pt x="1840245" y="856416"/>
                  </a:lnTo>
                  <a:lnTo>
                    <a:pt x="1842464" y="867850"/>
                  </a:lnTo>
                  <a:lnTo>
                    <a:pt x="1844684" y="879284"/>
                  </a:lnTo>
                  <a:lnTo>
                    <a:pt x="1846270" y="890718"/>
                  </a:lnTo>
                  <a:lnTo>
                    <a:pt x="1847855" y="902469"/>
                  </a:lnTo>
                  <a:lnTo>
                    <a:pt x="1849758" y="914221"/>
                  </a:lnTo>
                  <a:lnTo>
                    <a:pt x="1850710" y="926290"/>
                  </a:lnTo>
                  <a:lnTo>
                    <a:pt x="1851661" y="938359"/>
                  </a:lnTo>
                  <a:lnTo>
                    <a:pt x="1852295" y="950428"/>
                  </a:lnTo>
                  <a:lnTo>
                    <a:pt x="1852612" y="962497"/>
                  </a:lnTo>
                  <a:lnTo>
                    <a:pt x="1852612" y="974566"/>
                  </a:lnTo>
                  <a:lnTo>
                    <a:pt x="1852612" y="987270"/>
                  </a:lnTo>
                  <a:lnTo>
                    <a:pt x="1851978" y="999657"/>
                  </a:lnTo>
                  <a:lnTo>
                    <a:pt x="1851344" y="1012361"/>
                  </a:lnTo>
                  <a:lnTo>
                    <a:pt x="1850075" y="1024430"/>
                  </a:lnTo>
                  <a:lnTo>
                    <a:pt x="1848490" y="1036817"/>
                  </a:lnTo>
                  <a:lnTo>
                    <a:pt x="1846587" y="1048886"/>
                  </a:lnTo>
                  <a:lnTo>
                    <a:pt x="1844367" y="1060955"/>
                  </a:lnTo>
                  <a:lnTo>
                    <a:pt x="1842147" y="1072706"/>
                  </a:lnTo>
                  <a:lnTo>
                    <a:pt x="1839293" y="1084458"/>
                  </a:lnTo>
                  <a:lnTo>
                    <a:pt x="1836122" y="1095891"/>
                  </a:lnTo>
                  <a:lnTo>
                    <a:pt x="1832951" y="1107643"/>
                  </a:lnTo>
                  <a:lnTo>
                    <a:pt x="1829463" y="1118759"/>
                  </a:lnTo>
                  <a:lnTo>
                    <a:pt x="1825974" y="1130193"/>
                  </a:lnTo>
                  <a:lnTo>
                    <a:pt x="1821535" y="1141309"/>
                  </a:lnTo>
                  <a:lnTo>
                    <a:pt x="1817412" y="1152108"/>
                  </a:lnTo>
                  <a:lnTo>
                    <a:pt x="1812655" y="1162906"/>
                  </a:lnTo>
                  <a:lnTo>
                    <a:pt x="1807899" y="1173705"/>
                  </a:lnTo>
                  <a:lnTo>
                    <a:pt x="1803142" y="1184186"/>
                  </a:lnTo>
                  <a:lnTo>
                    <a:pt x="1797751" y="1194667"/>
                  </a:lnTo>
                  <a:lnTo>
                    <a:pt x="1792360" y="1204830"/>
                  </a:lnTo>
                  <a:lnTo>
                    <a:pt x="1786652" y="1214994"/>
                  </a:lnTo>
                  <a:lnTo>
                    <a:pt x="1780944" y="1224840"/>
                  </a:lnTo>
                  <a:lnTo>
                    <a:pt x="1774601" y="1234050"/>
                  </a:lnTo>
                  <a:lnTo>
                    <a:pt x="1768576" y="1243896"/>
                  </a:lnTo>
                  <a:lnTo>
                    <a:pt x="1762234" y="1253107"/>
                  </a:lnTo>
                  <a:lnTo>
                    <a:pt x="1755891" y="1262317"/>
                  </a:lnTo>
                  <a:lnTo>
                    <a:pt x="1748915" y="1271528"/>
                  </a:lnTo>
                  <a:lnTo>
                    <a:pt x="1741938" y="1280103"/>
                  </a:lnTo>
                  <a:lnTo>
                    <a:pt x="1735279" y="1288678"/>
                  </a:lnTo>
                  <a:lnTo>
                    <a:pt x="1727985" y="1297254"/>
                  </a:lnTo>
                  <a:lnTo>
                    <a:pt x="1720691" y="1305194"/>
                  </a:lnTo>
                  <a:lnTo>
                    <a:pt x="1713397" y="1313452"/>
                  </a:lnTo>
                  <a:lnTo>
                    <a:pt x="1705787" y="1321392"/>
                  </a:lnTo>
                  <a:lnTo>
                    <a:pt x="1698493" y="1329014"/>
                  </a:lnTo>
                  <a:lnTo>
                    <a:pt x="1690565" y="1336319"/>
                  </a:lnTo>
                  <a:lnTo>
                    <a:pt x="1682637" y="1343624"/>
                  </a:lnTo>
                  <a:lnTo>
                    <a:pt x="1674709" y="1350612"/>
                  </a:lnTo>
                  <a:lnTo>
                    <a:pt x="1666781" y="1357599"/>
                  </a:lnTo>
                  <a:lnTo>
                    <a:pt x="1658853" y="1364269"/>
                  </a:lnTo>
                  <a:lnTo>
                    <a:pt x="1650608" y="1370303"/>
                  </a:lnTo>
                  <a:lnTo>
                    <a:pt x="1642680" y="1376655"/>
                  </a:lnTo>
                  <a:lnTo>
                    <a:pt x="1634435" y="1382372"/>
                  </a:lnTo>
                  <a:lnTo>
                    <a:pt x="1626190" y="1388407"/>
                  </a:lnTo>
                  <a:lnTo>
                    <a:pt x="1617945" y="1393806"/>
                  </a:lnTo>
                  <a:lnTo>
                    <a:pt x="1609700" y="1399205"/>
                  </a:lnTo>
                  <a:lnTo>
                    <a:pt x="1601455" y="1403970"/>
                  </a:lnTo>
                  <a:lnTo>
                    <a:pt x="1592893" y="1408416"/>
                  </a:lnTo>
                  <a:lnTo>
                    <a:pt x="1584648" y="1413180"/>
                  </a:lnTo>
                  <a:lnTo>
                    <a:pt x="1576403" y="1417309"/>
                  </a:lnTo>
                  <a:lnTo>
                    <a:pt x="1568157" y="1421120"/>
                  </a:lnTo>
                  <a:lnTo>
                    <a:pt x="1559912" y="1425249"/>
                  </a:lnTo>
                  <a:lnTo>
                    <a:pt x="1551667" y="1428743"/>
                  </a:lnTo>
                  <a:lnTo>
                    <a:pt x="1543422" y="1431601"/>
                  </a:lnTo>
                  <a:lnTo>
                    <a:pt x="1535177" y="1434777"/>
                  </a:lnTo>
                  <a:lnTo>
                    <a:pt x="1527249" y="1437636"/>
                  </a:lnTo>
                  <a:lnTo>
                    <a:pt x="1519004" y="1439859"/>
                  </a:lnTo>
                  <a:lnTo>
                    <a:pt x="1510759" y="1442082"/>
                  </a:lnTo>
                  <a:lnTo>
                    <a:pt x="1503148" y="1443670"/>
                  </a:lnTo>
                  <a:lnTo>
                    <a:pt x="1495220" y="1445576"/>
                  </a:lnTo>
                  <a:lnTo>
                    <a:pt x="1487292" y="1446846"/>
                  </a:lnTo>
                  <a:lnTo>
                    <a:pt x="1479999" y="1448117"/>
                  </a:lnTo>
                  <a:lnTo>
                    <a:pt x="1472071" y="1448752"/>
                  </a:lnTo>
                  <a:lnTo>
                    <a:pt x="1464460" y="1449070"/>
                  </a:lnTo>
                  <a:lnTo>
                    <a:pt x="1457483" y="1449387"/>
                  </a:lnTo>
                  <a:lnTo>
                    <a:pt x="1449872" y="1449070"/>
                  </a:lnTo>
                  <a:lnTo>
                    <a:pt x="1442579" y="1448752"/>
                  </a:lnTo>
                  <a:lnTo>
                    <a:pt x="1434968" y="1448117"/>
                  </a:lnTo>
                  <a:lnTo>
                    <a:pt x="1427357" y="1446846"/>
                  </a:lnTo>
                  <a:lnTo>
                    <a:pt x="1419429" y="1445576"/>
                  </a:lnTo>
                  <a:lnTo>
                    <a:pt x="1411818" y="1443670"/>
                  </a:lnTo>
                  <a:lnTo>
                    <a:pt x="1403573" y="1442082"/>
                  </a:lnTo>
                  <a:lnTo>
                    <a:pt x="1395645" y="1439859"/>
                  </a:lnTo>
                  <a:lnTo>
                    <a:pt x="1387717" y="1437636"/>
                  </a:lnTo>
                  <a:lnTo>
                    <a:pt x="1379472" y="1434777"/>
                  </a:lnTo>
                  <a:lnTo>
                    <a:pt x="1371227" y="1431601"/>
                  </a:lnTo>
                  <a:lnTo>
                    <a:pt x="1362982" y="1428743"/>
                  </a:lnTo>
                  <a:lnTo>
                    <a:pt x="1355054" y="1425249"/>
                  </a:lnTo>
                  <a:lnTo>
                    <a:pt x="1346492" y="1421120"/>
                  </a:lnTo>
                  <a:lnTo>
                    <a:pt x="1338247" y="1417309"/>
                  </a:lnTo>
                  <a:lnTo>
                    <a:pt x="1330002" y="1413180"/>
                  </a:lnTo>
                  <a:lnTo>
                    <a:pt x="1321757" y="1408416"/>
                  </a:lnTo>
                  <a:lnTo>
                    <a:pt x="1313195" y="1403970"/>
                  </a:lnTo>
                  <a:lnTo>
                    <a:pt x="1304950" y="1399205"/>
                  </a:lnTo>
                  <a:lnTo>
                    <a:pt x="1296705" y="1393806"/>
                  </a:lnTo>
                  <a:lnTo>
                    <a:pt x="1288459" y="1388407"/>
                  </a:lnTo>
                  <a:lnTo>
                    <a:pt x="1280214" y="1382372"/>
                  </a:lnTo>
                  <a:lnTo>
                    <a:pt x="1272286" y="1376655"/>
                  </a:lnTo>
                  <a:lnTo>
                    <a:pt x="1264041" y="1370303"/>
                  </a:lnTo>
                  <a:lnTo>
                    <a:pt x="1255796" y="1364269"/>
                  </a:lnTo>
                  <a:lnTo>
                    <a:pt x="1247551" y="1357599"/>
                  </a:lnTo>
                  <a:lnTo>
                    <a:pt x="1239940" y="1350612"/>
                  </a:lnTo>
                  <a:lnTo>
                    <a:pt x="1232012" y="1343624"/>
                  </a:lnTo>
                  <a:lnTo>
                    <a:pt x="1224085" y="1336319"/>
                  </a:lnTo>
                  <a:lnTo>
                    <a:pt x="1216474" y="1329014"/>
                  </a:lnTo>
                  <a:lnTo>
                    <a:pt x="1208863" y="1321392"/>
                  </a:lnTo>
                  <a:lnTo>
                    <a:pt x="1201252" y="1313452"/>
                  </a:lnTo>
                  <a:lnTo>
                    <a:pt x="1193958" y="1305194"/>
                  </a:lnTo>
                  <a:lnTo>
                    <a:pt x="1186665" y="1297254"/>
                  </a:lnTo>
                  <a:lnTo>
                    <a:pt x="1179688" y="1288678"/>
                  </a:lnTo>
                  <a:lnTo>
                    <a:pt x="1172711" y="1280103"/>
                  </a:lnTo>
                  <a:lnTo>
                    <a:pt x="1165735" y="1271528"/>
                  </a:lnTo>
                  <a:lnTo>
                    <a:pt x="1159075" y="1262317"/>
                  </a:lnTo>
                  <a:lnTo>
                    <a:pt x="1152416" y="1253107"/>
                  </a:lnTo>
                  <a:lnTo>
                    <a:pt x="1146073" y="1243896"/>
                  </a:lnTo>
                  <a:lnTo>
                    <a:pt x="1139731" y="1234050"/>
                  </a:lnTo>
                  <a:lnTo>
                    <a:pt x="1134023" y="1224840"/>
                  </a:lnTo>
                  <a:lnTo>
                    <a:pt x="1127998" y="1214994"/>
                  </a:lnTo>
                  <a:lnTo>
                    <a:pt x="1122607" y="1204830"/>
                  </a:lnTo>
                  <a:lnTo>
                    <a:pt x="1116899" y="1194667"/>
                  </a:lnTo>
                  <a:lnTo>
                    <a:pt x="1111825" y="1184186"/>
                  </a:lnTo>
                  <a:lnTo>
                    <a:pt x="1106751" y="1173705"/>
                  </a:lnTo>
                  <a:lnTo>
                    <a:pt x="1101994" y="1162906"/>
                  </a:lnTo>
                  <a:lnTo>
                    <a:pt x="1097237" y="1152108"/>
                  </a:lnTo>
                  <a:lnTo>
                    <a:pt x="1093115" y="1141309"/>
                  </a:lnTo>
                  <a:lnTo>
                    <a:pt x="1088992" y="1130193"/>
                  </a:lnTo>
                  <a:lnTo>
                    <a:pt x="1085187" y="1118759"/>
                  </a:lnTo>
                  <a:lnTo>
                    <a:pt x="1081699" y="1107643"/>
                  </a:lnTo>
                  <a:lnTo>
                    <a:pt x="1078527" y="1095891"/>
                  </a:lnTo>
                  <a:lnTo>
                    <a:pt x="1075356" y="1084458"/>
                  </a:lnTo>
                  <a:lnTo>
                    <a:pt x="1072502" y="1072706"/>
                  </a:lnTo>
                  <a:lnTo>
                    <a:pt x="1070282" y="1060955"/>
                  </a:lnTo>
                  <a:lnTo>
                    <a:pt x="1068062" y="1048886"/>
                  </a:lnTo>
                  <a:lnTo>
                    <a:pt x="1066477" y="1036817"/>
                  </a:lnTo>
                  <a:lnTo>
                    <a:pt x="1064891" y="1024430"/>
                  </a:lnTo>
                  <a:lnTo>
                    <a:pt x="1063623" y="1012361"/>
                  </a:lnTo>
                  <a:lnTo>
                    <a:pt x="1062671" y="999657"/>
                  </a:lnTo>
                  <a:lnTo>
                    <a:pt x="1062037" y="987270"/>
                  </a:lnTo>
                  <a:lnTo>
                    <a:pt x="1062037" y="974566"/>
                  </a:lnTo>
                  <a:lnTo>
                    <a:pt x="1062037" y="962497"/>
                  </a:lnTo>
                  <a:lnTo>
                    <a:pt x="1062354" y="950428"/>
                  </a:lnTo>
                  <a:lnTo>
                    <a:pt x="1063306" y="938359"/>
                  </a:lnTo>
                  <a:lnTo>
                    <a:pt x="1064257" y="926290"/>
                  </a:lnTo>
                  <a:lnTo>
                    <a:pt x="1065208" y="914221"/>
                  </a:lnTo>
                  <a:lnTo>
                    <a:pt x="1066794" y="902469"/>
                  </a:lnTo>
                  <a:lnTo>
                    <a:pt x="1068380" y="890718"/>
                  </a:lnTo>
                  <a:lnTo>
                    <a:pt x="1069965" y="879284"/>
                  </a:lnTo>
                  <a:lnTo>
                    <a:pt x="1072185" y="867850"/>
                  </a:lnTo>
                  <a:lnTo>
                    <a:pt x="1074405" y="856416"/>
                  </a:lnTo>
                  <a:lnTo>
                    <a:pt x="1077259" y="844983"/>
                  </a:lnTo>
                  <a:lnTo>
                    <a:pt x="1079796" y="833866"/>
                  </a:lnTo>
                  <a:lnTo>
                    <a:pt x="1082650" y="822750"/>
                  </a:lnTo>
                  <a:lnTo>
                    <a:pt x="1085821" y="811634"/>
                  </a:lnTo>
                  <a:lnTo>
                    <a:pt x="1089627" y="800835"/>
                  </a:lnTo>
                  <a:lnTo>
                    <a:pt x="1093115" y="790037"/>
                  </a:lnTo>
                  <a:lnTo>
                    <a:pt x="1096920" y="779556"/>
                  </a:lnTo>
                  <a:lnTo>
                    <a:pt x="1101043" y="769075"/>
                  </a:lnTo>
                  <a:lnTo>
                    <a:pt x="1105165" y="758594"/>
                  </a:lnTo>
                  <a:lnTo>
                    <a:pt x="1109922" y="748430"/>
                  </a:lnTo>
                  <a:lnTo>
                    <a:pt x="1114362" y="738902"/>
                  </a:lnTo>
                  <a:lnTo>
                    <a:pt x="1119118" y="728739"/>
                  </a:lnTo>
                  <a:lnTo>
                    <a:pt x="1124509" y="719211"/>
                  </a:lnTo>
                  <a:lnTo>
                    <a:pt x="1129583" y="709682"/>
                  </a:lnTo>
                  <a:lnTo>
                    <a:pt x="1135291" y="700154"/>
                  </a:lnTo>
                  <a:lnTo>
                    <a:pt x="1140682" y="690944"/>
                  </a:lnTo>
                  <a:lnTo>
                    <a:pt x="1146391" y="682051"/>
                  </a:lnTo>
                  <a:lnTo>
                    <a:pt x="1152416" y="673158"/>
                  </a:lnTo>
                  <a:lnTo>
                    <a:pt x="1158758" y="664265"/>
                  </a:lnTo>
                  <a:lnTo>
                    <a:pt x="1164783" y="655689"/>
                  </a:lnTo>
                  <a:lnTo>
                    <a:pt x="1171443" y="647432"/>
                  </a:lnTo>
                  <a:lnTo>
                    <a:pt x="1177785" y="639174"/>
                  </a:lnTo>
                  <a:lnTo>
                    <a:pt x="1184762" y="631234"/>
                  </a:lnTo>
                  <a:lnTo>
                    <a:pt x="1191738" y="623611"/>
                  </a:lnTo>
                  <a:lnTo>
                    <a:pt x="1198715" y="615989"/>
                  </a:lnTo>
                  <a:lnTo>
                    <a:pt x="1206009" y="608684"/>
                  </a:lnTo>
                  <a:lnTo>
                    <a:pt x="1213620" y="601696"/>
                  </a:lnTo>
                  <a:lnTo>
                    <a:pt x="1220913" y="594391"/>
                  </a:lnTo>
                  <a:lnTo>
                    <a:pt x="1228841" y="588039"/>
                  </a:lnTo>
                  <a:lnTo>
                    <a:pt x="1236769" y="581369"/>
                  </a:lnTo>
                  <a:lnTo>
                    <a:pt x="1244380" y="575017"/>
                  </a:lnTo>
                  <a:lnTo>
                    <a:pt x="1252625" y="568983"/>
                  </a:lnTo>
                  <a:lnTo>
                    <a:pt x="1260870" y="562948"/>
                  </a:lnTo>
                  <a:lnTo>
                    <a:pt x="1269115" y="557549"/>
                  </a:lnTo>
                  <a:lnTo>
                    <a:pt x="1277360" y="552150"/>
                  </a:lnTo>
                  <a:lnTo>
                    <a:pt x="1286240" y="547068"/>
                  </a:lnTo>
                  <a:lnTo>
                    <a:pt x="1294802" y="542304"/>
                  </a:lnTo>
                  <a:lnTo>
                    <a:pt x="1303364" y="537540"/>
                  </a:lnTo>
                  <a:lnTo>
                    <a:pt x="1312560" y="533093"/>
                  </a:lnTo>
                  <a:lnTo>
                    <a:pt x="1321757" y="528964"/>
                  </a:lnTo>
                  <a:lnTo>
                    <a:pt x="1330953" y="525153"/>
                  </a:lnTo>
                  <a:lnTo>
                    <a:pt x="1339833" y="521659"/>
                  </a:lnTo>
                  <a:lnTo>
                    <a:pt x="1349029" y="518483"/>
                  </a:lnTo>
                  <a:lnTo>
                    <a:pt x="1358542" y="514990"/>
                  </a:lnTo>
                  <a:lnTo>
                    <a:pt x="1368056" y="512449"/>
                  </a:lnTo>
                  <a:lnTo>
                    <a:pt x="1377887" y="509908"/>
                  </a:lnTo>
                  <a:lnTo>
                    <a:pt x="1387717" y="507685"/>
                  </a:lnTo>
                  <a:lnTo>
                    <a:pt x="1397231" y="505462"/>
                  </a:lnTo>
                  <a:lnTo>
                    <a:pt x="1407062" y="503874"/>
                  </a:lnTo>
                  <a:lnTo>
                    <a:pt x="1416892" y="502603"/>
                  </a:lnTo>
                  <a:lnTo>
                    <a:pt x="1427040" y="501650"/>
                  </a:lnTo>
                  <a:lnTo>
                    <a:pt x="1437188" y="500697"/>
                  </a:lnTo>
                  <a:lnTo>
                    <a:pt x="1447336" y="500380"/>
                  </a:lnTo>
                  <a:lnTo>
                    <a:pt x="1457483" y="500062"/>
                  </a:lnTo>
                  <a:close/>
                  <a:moveTo>
                    <a:pt x="716008" y="249237"/>
                  </a:moveTo>
                  <a:lnTo>
                    <a:pt x="795913" y="249237"/>
                  </a:lnTo>
                  <a:lnTo>
                    <a:pt x="795913" y="374499"/>
                  </a:lnTo>
                  <a:lnTo>
                    <a:pt x="810181" y="375133"/>
                  </a:lnTo>
                  <a:lnTo>
                    <a:pt x="823816" y="376402"/>
                  </a:lnTo>
                  <a:lnTo>
                    <a:pt x="837133" y="377670"/>
                  </a:lnTo>
                  <a:lnTo>
                    <a:pt x="849500" y="379890"/>
                  </a:lnTo>
                  <a:lnTo>
                    <a:pt x="861549" y="381793"/>
                  </a:lnTo>
                  <a:lnTo>
                    <a:pt x="873281" y="384330"/>
                  </a:lnTo>
                  <a:lnTo>
                    <a:pt x="884379" y="386867"/>
                  </a:lnTo>
                  <a:lnTo>
                    <a:pt x="894842" y="389721"/>
                  </a:lnTo>
                  <a:lnTo>
                    <a:pt x="904989" y="393209"/>
                  </a:lnTo>
                  <a:lnTo>
                    <a:pt x="914819" y="396698"/>
                  </a:lnTo>
                  <a:lnTo>
                    <a:pt x="924014" y="400186"/>
                  </a:lnTo>
                  <a:lnTo>
                    <a:pt x="932575" y="403991"/>
                  </a:lnTo>
                  <a:lnTo>
                    <a:pt x="941136" y="407797"/>
                  </a:lnTo>
                  <a:lnTo>
                    <a:pt x="949381" y="411602"/>
                  </a:lnTo>
                  <a:lnTo>
                    <a:pt x="956673" y="415725"/>
                  </a:lnTo>
                  <a:lnTo>
                    <a:pt x="963966" y="419847"/>
                  </a:lnTo>
                  <a:lnTo>
                    <a:pt x="931624" y="504836"/>
                  </a:lnTo>
                  <a:lnTo>
                    <a:pt x="920209" y="498810"/>
                  </a:lnTo>
                  <a:lnTo>
                    <a:pt x="906257" y="491517"/>
                  </a:lnTo>
                  <a:lnTo>
                    <a:pt x="898330" y="488028"/>
                  </a:lnTo>
                  <a:lnTo>
                    <a:pt x="890086" y="484540"/>
                  </a:lnTo>
                  <a:lnTo>
                    <a:pt x="880891" y="480735"/>
                  </a:lnTo>
                  <a:lnTo>
                    <a:pt x="871061" y="477246"/>
                  </a:lnTo>
                  <a:lnTo>
                    <a:pt x="860597" y="474075"/>
                  </a:lnTo>
                  <a:lnTo>
                    <a:pt x="849500" y="470904"/>
                  </a:lnTo>
                  <a:lnTo>
                    <a:pt x="837767" y="468367"/>
                  </a:lnTo>
                  <a:lnTo>
                    <a:pt x="825401" y="465830"/>
                  </a:lnTo>
                  <a:lnTo>
                    <a:pt x="812401" y="463927"/>
                  </a:lnTo>
                  <a:lnTo>
                    <a:pt x="798449" y="462659"/>
                  </a:lnTo>
                  <a:lnTo>
                    <a:pt x="783863" y="461707"/>
                  </a:lnTo>
                  <a:lnTo>
                    <a:pt x="768960" y="461390"/>
                  </a:lnTo>
                  <a:lnTo>
                    <a:pt x="759765" y="461390"/>
                  </a:lnTo>
                  <a:lnTo>
                    <a:pt x="751204" y="462024"/>
                  </a:lnTo>
                  <a:lnTo>
                    <a:pt x="742643" y="462659"/>
                  </a:lnTo>
                  <a:lnTo>
                    <a:pt x="734398" y="463927"/>
                  </a:lnTo>
                  <a:lnTo>
                    <a:pt x="726471" y="465196"/>
                  </a:lnTo>
                  <a:lnTo>
                    <a:pt x="719496" y="467098"/>
                  </a:lnTo>
                  <a:lnTo>
                    <a:pt x="712203" y="469001"/>
                  </a:lnTo>
                  <a:lnTo>
                    <a:pt x="705544" y="471538"/>
                  </a:lnTo>
                  <a:lnTo>
                    <a:pt x="699202" y="473758"/>
                  </a:lnTo>
                  <a:lnTo>
                    <a:pt x="693178" y="476612"/>
                  </a:lnTo>
                  <a:lnTo>
                    <a:pt x="687153" y="479466"/>
                  </a:lnTo>
                  <a:lnTo>
                    <a:pt x="682080" y="482637"/>
                  </a:lnTo>
                  <a:lnTo>
                    <a:pt x="676689" y="486126"/>
                  </a:lnTo>
                  <a:lnTo>
                    <a:pt x="671933" y="489614"/>
                  </a:lnTo>
                  <a:lnTo>
                    <a:pt x="667177" y="493419"/>
                  </a:lnTo>
                  <a:lnTo>
                    <a:pt x="663055" y="497542"/>
                  </a:lnTo>
                  <a:lnTo>
                    <a:pt x="659250" y="501348"/>
                  </a:lnTo>
                  <a:lnTo>
                    <a:pt x="655445" y="505470"/>
                  </a:lnTo>
                  <a:lnTo>
                    <a:pt x="652274" y="509910"/>
                  </a:lnTo>
                  <a:lnTo>
                    <a:pt x="649103" y="514350"/>
                  </a:lnTo>
                  <a:lnTo>
                    <a:pt x="646249" y="519107"/>
                  </a:lnTo>
                  <a:lnTo>
                    <a:pt x="643713" y="523546"/>
                  </a:lnTo>
                  <a:lnTo>
                    <a:pt x="641493" y="528303"/>
                  </a:lnTo>
                  <a:lnTo>
                    <a:pt x="639591" y="533060"/>
                  </a:lnTo>
                  <a:lnTo>
                    <a:pt x="637688" y="537817"/>
                  </a:lnTo>
                  <a:lnTo>
                    <a:pt x="636420" y="542891"/>
                  </a:lnTo>
                  <a:lnTo>
                    <a:pt x="635152" y="547647"/>
                  </a:lnTo>
                  <a:lnTo>
                    <a:pt x="633566" y="552721"/>
                  </a:lnTo>
                  <a:lnTo>
                    <a:pt x="632932" y="557478"/>
                  </a:lnTo>
                  <a:lnTo>
                    <a:pt x="632298" y="562235"/>
                  </a:lnTo>
                  <a:lnTo>
                    <a:pt x="631981" y="567309"/>
                  </a:lnTo>
                  <a:lnTo>
                    <a:pt x="631981" y="572066"/>
                  </a:lnTo>
                  <a:lnTo>
                    <a:pt x="631981" y="578408"/>
                  </a:lnTo>
                  <a:lnTo>
                    <a:pt x="632615" y="584433"/>
                  </a:lnTo>
                  <a:lnTo>
                    <a:pt x="633249" y="590459"/>
                  </a:lnTo>
                  <a:lnTo>
                    <a:pt x="634200" y="595850"/>
                  </a:lnTo>
                  <a:lnTo>
                    <a:pt x="635786" y="601558"/>
                  </a:lnTo>
                  <a:lnTo>
                    <a:pt x="637371" y="606632"/>
                  </a:lnTo>
                  <a:lnTo>
                    <a:pt x="639274" y="612023"/>
                  </a:lnTo>
                  <a:lnTo>
                    <a:pt x="641176" y="617097"/>
                  </a:lnTo>
                  <a:lnTo>
                    <a:pt x="643713" y="622171"/>
                  </a:lnTo>
                  <a:lnTo>
                    <a:pt x="646249" y="626927"/>
                  </a:lnTo>
                  <a:lnTo>
                    <a:pt x="649737" y="631367"/>
                  </a:lnTo>
                  <a:lnTo>
                    <a:pt x="652908" y="636124"/>
                  </a:lnTo>
                  <a:lnTo>
                    <a:pt x="656713" y="640564"/>
                  </a:lnTo>
                  <a:lnTo>
                    <a:pt x="660835" y="645320"/>
                  </a:lnTo>
                  <a:lnTo>
                    <a:pt x="665274" y="649443"/>
                  </a:lnTo>
                  <a:lnTo>
                    <a:pt x="670031" y="653566"/>
                  </a:lnTo>
                  <a:lnTo>
                    <a:pt x="675104" y="658005"/>
                  </a:lnTo>
                  <a:lnTo>
                    <a:pt x="680177" y="662128"/>
                  </a:lnTo>
                  <a:lnTo>
                    <a:pt x="686202" y="665933"/>
                  </a:lnTo>
                  <a:lnTo>
                    <a:pt x="691909" y="670373"/>
                  </a:lnTo>
                  <a:lnTo>
                    <a:pt x="698568" y="674178"/>
                  </a:lnTo>
                  <a:lnTo>
                    <a:pt x="705227" y="678301"/>
                  </a:lnTo>
                  <a:lnTo>
                    <a:pt x="719813" y="686229"/>
                  </a:lnTo>
                  <a:lnTo>
                    <a:pt x="735667" y="694474"/>
                  </a:lnTo>
                  <a:lnTo>
                    <a:pt x="753106" y="702402"/>
                  </a:lnTo>
                  <a:lnTo>
                    <a:pt x="771814" y="710964"/>
                  </a:lnTo>
                  <a:lnTo>
                    <a:pt x="792108" y="719527"/>
                  </a:lnTo>
                  <a:lnTo>
                    <a:pt x="804474" y="724600"/>
                  </a:lnTo>
                  <a:lnTo>
                    <a:pt x="816206" y="729991"/>
                  </a:lnTo>
                  <a:lnTo>
                    <a:pt x="827621" y="735065"/>
                  </a:lnTo>
                  <a:lnTo>
                    <a:pt x="838719" y="740774"/>
                  </a:lnTo>
                  <a:lnTo>
                    <a:pt x="849500" y="745847"/>
                  </a:lnTo>
                  <a:lnTo>
                    <a:pt x="859963" y="751873"/>
                  </a:lnTo>
                  <a:lnTo>
                    <a:pt x="870110" y="757264"/>
                  </a:lnTo>
                  <a:lnTo>
                    <a:pt x="879622" y="763289"/>
                  </a:lnTo>
                  <a:lnTo>
                    <a:pt x="888501" y="768997"/>
                  </a:lnTo>
                  <a:lnTo>
                    <a:pt x="897379" y="775340"/>
                  </a:lnTo>
                  <a:lnTo>
                    <a:pt x="905940" y="781365"/>
                  </a:lnTo>
                  <a:lnTo>
                    <a:pt x="914184" y="788024"/>
                  </a:lnTo>
                  <a:lnTo>
                    <a:pt x="921477" y="794367"/>
                  </a:lnTo>
                  <a:lnTo>
                    <a:pt x="928770" y="801026"/>
                  </a:lnTo>
                  <a:lnTo>
                    <a:pt x="935746" y="808003"/>
                  </a:lnTo>
                  <a:lnTo>
                    <a:pt x="942088" y="814980"/>
                  </a:lnTo>
                  <a:lnTo>
                    <a:pt x="948429" y="822273"/>
                  </a:lnTo>
                  <a:lnTo>
                    <a:pt x="953820" y="829250"/>
                  </a:lnTo>
                  <a:lnTo>
                    <a:pt x="959210" y="837178"/>
                  </a:lnTo>
                  <a:lnTo>
                    <a:pt x="963966" y="844789"/>
                  </a:lnTo>
                  <a:lnTo>
                    <a:pt x="968406" y="852717"/>
                  </a:lnTo>
                  <a:lnTo>
                    <a:pt x="972845" y="860962"/>
                  </a:lnTo>
                  <a:lnTo>
                    <a:pt x="976333" y="869524"/>
                  </a:lnTo>
                  <a:lnTo>
                    <a:pt x="979503" y="878087"/>
                  </a:lnTo>
                  <a:lnTo>
                    <a:pt x="982674" y="886966"/>
                  </a:lnTo>
                  <a:lnTo>
                    <a:pt x="985211" y="895845"/>
                  </a:lnTo>
                  <a:lnTo>
                    <a:pt x="987431" y="905359"/>
                  </a:lnTo>
                  <a:lnTo>
                    <a:pt x="989016" y="914873"/>
                  </a:lnTo>
                  <a:lnTo>
                    <a:pt x="990284" y="925020"/>
                  </a:lnTo>
                  <a:lnTo>
                    <a:pt x="991236" y="935168"/>
                  </a:lnTo>
                  <a:lnTo>
                    <a:pt x="991870" y="944999"/>
                  </a:lnTo>
                  <a:lnTo>
                    <a:pt x="992187" y="955781"/>
                  </a:lnTo>
                  <a:lnTo>
                    <a:pt x="991870" y="965295"/>
                  </a:lnTo>
                  <a:lnTo>
                    <a:pt x="991236" y="974808"/>
                  </a:lnTo>
                  <a:lnTo>
                    <a:pt x="990284" y="984322"/>
                  </a:lnTo>
                  <a:lnTo>
                    <a:pt x="989016" y="993835"/>
                  </a:lnTo>
                  <a:lnTo>
                    <a:pt x="987113" y="1002715"/>
                  </a:lnTo>
                  <a:lnTo>
                    <a:pt x="984894" y="1012228"/>
                  </a:lnTo>
                  <a:lnTo>
                    <a:pt x="982357" y="1021108"/>
                  </a:lnTo>
                  <a:lnTo>
                    <a:pt x="978869" y="1030304"/>
                  </a:lnTo>
                  <a:lnTo>
                    <a:pt x="975698" y="1039184"/>
                  </a:lnTo>
                  <a:lnTo>
                    <a:pt x="971893" y="1047429"/>
                  </a:lnTo>
                  <a:lnTo>
                    <a:pt x="967454" y="1055991"/>
                  </a:lnTo>
                  <a:lnTo>
                    <a:pt x="962698" y="1064553"/>
                  </a:lnTo>
                  <a:lnTo>
                    <a:pt x="957625" y="1072481"/>
                  </a:lnTo>
                  <a:lnTo>
                    <a:pt x="952234" y="1080409"/>
                  </a:lnTo>
                  <a:lnTo>
                    <a:pt x="946210" y="1088337"/>
                  </a:lnTo>
                  <a:lnTo>
                    <a:pt x="940185" y="1095631"/>
                  </a:lnTo>
                  <a:lnTo>
                    <a:pt x="933526" y="1102925"/>
                  </a:lnTo>
                  <a:lnTo>
                    <a:pt x="926551" y="1110219"/>
                  </a:lnTo>
                  <a:lnTo>
                    <a:pt x="918941" y="1116561"/>
                  </a:lnTo>
                  <a:lnTo>
                    <a:pt x="911014" y="1123221"/>
                  </a:lnTo>
                  <a:lnTo>
                    <a:pt x="903087" y="1129246"/>
                  </a:lnTo>
                  <a:lnTo>
                    <a:pt x="894525" y="1135271"/>
                  </a:lnTo>
                  <a:lnTo>
                    <a:pt x="885647" y="1140979"/>
                  </a:lnTo>
                  <a:lnTo>
                    <a:pt x="876134" y="1146370"/>
                  </a:lnTo>
                  <a:lnTo>
                    <a:pt x="866622" y="1151127"/>
                  </a:lnTo>
                  <a:lnTo>
                    <a:pt x="856475" y="1155884"/>
                  </a:lnTo>
                  <a:lnTo>
                    <a:pt x="846012" y="1160006"/>
                  </a:lnTo>
                  <a:lnTo>
                    <a:pt x="835231" y="1163812"/>
                  </a:lnTo>
                  <a:lnTo>
                    <a:pt x="824133" y="1167617"/>
                  </a:lnTo>
                  <a:lnTo>
                    <a:pt x="812401" y="1170471"/>
                  </a:lnTo>
                  <a:lnTo>
                    <a:pt x="800669" y="1173008"/>
                  </a:lnTo>
                  <a:lnTo>
                    <a:pt x="788303" y="1175228"/>
                  </a:lnTo>
                  <a:lnTo>
                    <a:pt x="788303" y="1309687"/>
                  </a:lnTo>
                  <a:lnTo>
                    <a:pt x="707129" y="1309687"/>
                  </a:lnTo>
                  <a:lnTo>
                    <a:pt x="707129" y="1179351"/>
                  </a:lnTo>
                  <a:lnTo>
                    <a:pt x="692861" y="1179034"/>
                  </a:lnTo>
                  <a:lnTo>
                    <a:pt x="678592" y="1178082"/>
                  </a:lnTo>
                  <a:lnTo>
                    <a:pt x="664640" y="1176180"/>
                  </a:lnTo>
                  <a:lnTo>
                    <a:pt x="650689" y="1174277"/>
                  </a:lnTo>
                  <a:lnTo>
                    <a:pt x="637054" y="1172057"/>
                  </a:lnTo>
                  <a:lnTo>
                    <a:pt x="623102" y="1169520"/>
                  </a:lnTo>
                  <a:lnTo>
                    <a:pt x="609785" y="1166349"/>
                  </a:lnTo>
                  <a:lnTo>
                    <a:pt x="596785" y="1162543"/>
                  </a:lnTo>
                  <a:lnTo>
                    <a:pt x="584101" y="1158738"/>
                  </a:lnTo>
                  <a:lnTo>
                    <a:pt x="572052" y="1154615"/>
                  </a:lnTo>
                  <a:lnTo>
                    <a:pt x="560003" y="1149859"/>
                  </a:lnTo>
                  <a:lnTo>
                    <a:pt x="548588" y="1144785"/>
                  </a:lnTo>
                  <a:lnTo>
                    <a:pt x="537807" y="1139394"/>
                  </a:lnTo>
                  <a:lnTo>
                    <a:pt x="527660" y="1134320"/>
                  </a:lnTo>
                  <a:lnTo>
                    <a:pt x="518148" y="1128294"/>
                  </a:lnTo>
                  <a:lnTo>
                    <a:pt x="509587" y="1122586"/>
                  </a:lnTo>
                  <a:lnTo>
                    <a:pt x="540027" y="1036012"/>
                  </a:lnTo>
                  <a:lnTo>
                    <a:pt x="549222" y="1041721"/>
                  </a:lnTo>
                  <a:lnTo>
                    <a:pt x="558735" y="1047112"/>
                  </a:lnTo>
                  <a:lnTo>
                    <a:pt x="568564" y="1052820"/>
                  </a:lnTo>
                  <a:lnTo>
                    <a:pt x="579028" y="1057577"/>
                  </a:lnTo>
                  <a:lnTo>
                    <a:pt x="589492" y="1062651"/>
                  </a:lnTo>
                  <a:lnTo>
                    <a:pt x="600590" y="1067090"/>
                  </a:lnTo>
                  <a:lnTo>
                    <a:pt x="612004" y="1071213"/>
                  </a:lnTo>
                  <a:lnTo>
                    <a:pt x="623737" y="1075335"/>
                  </a:lnTo>
                  <a:lnTo>
                    <a:pt x="635786" y="1078824"/>
                  </a:lnTo>
                  <a:lnTo>
                    <a:pt x="648152" y="1081995"/>
                  </a:lnTo>
                  <a:lnTo>
                    <a:pt x="660518" y="1084849"/>
                  </a:lnTo>
                  <a:lnTo>
                    <a:pt x="673201" y="1087069"/>
                  </a:lnTo>
                  <a:lnTo>
                    <a:pt x="686202" y="1088972"/>
                  </a:lnTo>
                  <a:lnTo>
                    <a:pt x="699519" y="1090240"/>
                  </a:lnTo>
                  <a:lnTo>
                    <a:pt x="712520" y="1091191"/>
                  </a:lnTo>
                  <a:lnTo>
                    <a:pt x="726154" y="1091509"/>
                  </a:lnTo>
                  <a:lnTo>
                    <a:pt x="734716" y="1091191"/>
                  </a:lnTo>
                  <a:lnTo>
                    <a:pt x="743277" y="1090874"/>
                  </a:lnTo>
                  <a:lnTo>
                    <a:pt x="751521" y="1090240"/>
                  </a:lnTo>
                  <a:lnTo>
                    <a:pt x="759131" y="1088972"/>
                  </a:lnTo>
                  <a:lnTo>
                    <a:pt x="767058" y="1087703"/>
                  </a:lnTo>
                  <a:lnTo>
                    <a:pt x="774668" y="1086117"/>
                  </a:lnTo>
                  <a:lnTo>
                    <a:pt x="781644" y="1083898"/>
                  </a:lnTo>
                  <a:lnTo>
                    <a:pt x="788937" y="1081995"/>
                  </a:lnTo>
                  <a:lnTo>
                    <a:pt x="795595" y="1079458"/>
                  </a:lnTo>
                  <a:lnTo>
                    <a:pt x="802571" y="1076921"/>
                  </a:lnTo>
                  <a:lnTo>
                    <a:pt x="809230" y="1074067"/>
                  </a:lnTo>
                  <a:lnTo>
                    <a:pt x="815255" y="1070579"/>
                  </a:lnTo>
                  <a:lnTo>
                    <a:pt x="821279" y="1067407"/>
                  </a:lnTo>
                  <a:lnTo>
                    <a:pt x="826987" y="1063919"/>
                  </a:lnTo>
                  <a:lnTo>
                    <a:pt x="832377" y="1059796"/>
                  </a:lnTo>
                  <a:lnTo>
                    <a:pt x="837450" y="1055674"/>
                  </a:lnTo>
                  <a:lnTo>
                    <a:pt x="842207" y="1051551"/>
                  </a:lnTo>
                  <a:lnTo>
                    <a:pt x="847280" y="1046795"/>
                  </a:lnTo>
                  <a:lnTo>
                    <a:pt x="851402" y="1042355"/>
                  </a:lnTo>
                  <a:lnTo>
                    <a:pt x="855524" y="1037281"/>
                  </a:lnTo>
                  <a:lnTo>
                    <a:pt x="859329" y="1032207"/>
                  </a:lnTo>
                  <a:lnTo>
                    <a:pt x="862817" y="1027133"/>
                  </a:lnTo>
                  <a:lnTo>
                    <a:pt x="866305" y="1021425"/>
                  </a:lnTo>
                  <a:lnTo>
                    <a:pt x="868842" y="1016034"/>
                  </a:lnTo>
                  <a:lnTo>
                    <a:pt x="871378" y="1010009"/>
                  </a:lnTo>
                  <a:lnTo>
                    <a:pt x="873598" y="1003983"/>
                  </a:lnTo>
                  <a:lnTo>
                    <a:pt x="875500" y="997641"/>
                  </a:lnTo>
                  <a:lnTo>
                    <a:pt x="877086" y="991299"/>
                  </a:lnTo>
                  <a:lnTo>
                    <a:pt x="878354" y="984956"/>
                  </a:lnTo>
                  <a:lnTo>
                    <a:pt x="879305" y="978297"/>
                  </a:lnTo>
                  <a:lnTo>
                    <a:pt x="879939" y="971954"/>
                  </a:lnTo>
                  <a:lnTo>
                    <a:pt x="879939" y="964978"/>
                  </a:lnTo>
                  <a:lnTo>
                    <a:pt x="879939" y="958318"/>
                  </a:lnTo>
                  <a:lnTo>
                    <a:pt x="879622" y="951976"/>
                  </a:lnTo>
                  <a:lnTo>
                    <a:pt x="878671" y="945950"/>
                  </a:lnTo>
                  <a:lnTo>
                    <a:pt x="877720" y="939608"/>
                  </a:lnTo>
                  <a:lnTo>
                    <a:pt x="876134" y="933266"/>
                  </a:lnTo>
                  <a:lnTo>
                    <a:pt x="874549" y="927557"/>
                  </a:lnTo>
                  <a:lnTo>
                    <a:pt x="872647" y="921849"/>
                  </a:lnTo>
                  <a:lnTo>
                    <a:pt x="870744" y="916458"/>
                  </a:lnTo>
                  <a:lnTo>
                    <a:pt x="868207" y="910750"/>
                  </a:lnTo>
                  <a:lnTo>
                    <a:pt x="865354" y="905676"/>
                  </a:lnTo>
                  <a:lnTo>
                    <a:pt x="862183" y="900602"/>
                  </a:lnTo>
                  <a:lnTo>
                    <a:pt x="859012" y="895211"/>
                  </a:lnTo>
                  <a:lnTo>
                    <a:pt x="855524" y="890454"/>
                  </a:lnTo>
                  <a:lnTo>
                    <a:pt x="851402" y="885380"/>
                  </a:lnTo>
                  <a:lnTo>
                    <a:pt x="847280" y="880624"/>
                  </a:lnTo>
                  <a:lnTo>
                    <a:pt x="842524" y="875867"/>
                  </a:lnTo>
                  <a:lnTo>
                    <a:pt x="838085" y="871427"/>
                  </a:lnTo>
                  <a:lnTo>
                    <a:pt x="833011" y="866987"/>
                  </a:lnTo>
                  <a:lnTo>
                    <a:pt x="827621" y="862231"/>
                  </a:lnTo>
                  <a:lnTo>
                    <a:pt x="822230" y="858108"/>
                  </a:lnTo>
                  <a:lnTo>
                    <a:pt x="816206" y="853985"/>
                  </a:lnTo>
                  <a:lnTo>
                    <a:pt x="810181" y="849546"/>
                  </a:lnTo>
                  <a:lnTo>
                    <a:pt x="803840" y="845740"/>
                  </a:lnTo>
                  <a:lnTo>
                    <a:pt x="797181" y="841301"/>
                  </a:lnTo>
                  <a:lnTo>
                    <a:pt x="782912" y="833690"/>
                  </a:lnTo>
                  <a:lnTo>
                    <a:pt x="767692" y="826079"/>
                  </a:lnTo>
                  <a:lnTo>
                    <a:pt x="751521" y="818785"/>
                  </a:lnTo>
                  <a:lnTo>
                    <a:pt x="734081" y="811174"/>
                  </a:lnTo>
                  <a:lnTo>
                    <a:pt x="709983" y="801344"/>
                  </a:lnTo>
                  <a:lnTo>
                    <a:pt x="687153" y="791196"/>
                  </a:lnTo>
                  <a:lnTo>
                    <a:pt x="676055" y="786439"/>
                  </a:lnTo>
                  <a:lnTo>
                    <a:pt x="665274" y="781048"/>
                  </a:lnTo>
                  <a:lnTo>
                    <a:pt x="655128" y="775657"/>
                  </a:lnTo>
                  <a:lnTo>
                    <a:pt x="644981" y="770266"/>
                  </a:lnTo>
                  <a:lnTo>
                    <a:pt x="635786" y="764875"/>
                  </a:lnTo>
                  <a:lnTo>
                    <a:pt x="626273" y="759167"/>
                  </a:lnTo>
                  <a:lnTo>
                    <a:pt x="617395" y="753458"/>
                  </a:lnTo>
                  <a:lnTo>
                    <a:pt x="608517" y="747433"/>
                  </a:lnTo>
                  <a:lnTo>
                    <a:pt x="600590" y="741408"/>
                  </a:lnTo>
                  <a:lnTo>
                    <a:pt x="592662" y="735065"/>
                  </a:lnTo>
                  <a:lnTo>
                    <a:pt x="585052" y="729040"/>
                  </a:lnTo>
                  <a:lnTo>
                    <a:pt x="578077" y="722381"/>
                  </a:lnTo>
                  <a:lnTo>
                    <a:pt x="571418" y="715721"/>
                  </a:lnTo>
                  <a:lnTo>
                    <a:pt x="565076" y="708744"/>
                  </a:lnTo>
                  <a:lnTo>
                    <a:pt x="559052" y="701451"/>
                  </a:lnTo>
                  <a:lnTo>
                    <a:pt x="553344" y="694474"/>
                  </a:lnTo>
                  <a:lnTo>
                    <a:pt x="548588" y="686546"/>
                  </a:lnTo>
                  <a:lnTo>
                    <a:pt x="543832" y="678935"/>
                  </a:lnTo>
                  <a:lnTo>
                    <a:pt x="539393" y="671007"/>
                  </a:lnTo>
                  <a:lnTo>
                    <a:pt x="535588" y="662762"/>
                  </a:lnTo>
                  <a:lnTo>
                    <a:pt x="532417" y="654200"/>
                  </a:lnTo>
                  <a:lnTo>
                    <a:pt x="529246" y="645955"/>
                  </a:lnTo>
                  <a:lnTo>
                    <a:pt x="526709" y="636758"/>
                  </a:lnTo>
                  <a:lnTo>
                    <a:pt x="524807" y="627562"/>
                  </a:lnTo>
                  <a:lnTo>
                    <a:pt x="523221" y="618048"/>
                  </a:lnTo>
                  <a:lnTo>
                    <a:pt x="521953" y="608217"/>
                  </a:lnTo>
                  <a:lnTo>
                    <a:pt x="521319" y="598069"/>
                  </a:lnTo>
                  <a:lnTo>
                    <a:pt x="521002" y="587922"/>
                  </a:lnTo>
                  <a:lnTo>
                    <a:pt x="521319" y="577774"/>
                  </a:lnTo>
                  <a:lnTo>
                    <a:pt x="521953" y="567943"/>
                  </a:lnTo>
                  <a:lnTo>
                    <a:pt x="522904" y="558429"/>
                  </a:lnTo>
                  <a:lnTo>
                    <a:pt x="524490" y="548916"/>
                  </a:lnTo>
                  <a:lnTo>
                    <a:pt x="526392" y="539402"/>
                  </a:lnTo>
                  <a:lnTo>
                    <a:pt x="528612" y="530523"/>
                  </a:lnTo>
                  <a:lnTo>
                    <a:pt x="531783" y="521643"/>
                  </a:lnTo>
                  <a:lnTo>
                    <a:pt x="534636" y="512764"/>
                  </a:lnTo>
                  <a:lnTo>
                    <a:pt x="538124" y="504202"/>
                  </a:lnTo>
                  <a:lnTo>
                    <a:pt x="541929" y="495956"/>
                  </a:lnTo>
                  <a:lnTo>
                    <a:pt x="546685" y="487711"/>
                  </a:lnTo>
                  <a:lnTo>
                    <a:pt x="551125" y="479783"/>
                  </a:lnTo>
                  <a:lnTo>
                    <a:pt x="556515" y="472489"/>
                  </a:lnTo>
                  <a:lnTo>
                    <a:pt x="561905" y="464879"/>
                  </a:lnTo>
                  <a:lnTo>
                    <a:pt x="567930" y="457585"/>
                  </a:lnTo>
                  <a:lnTo>
                    <a:pt x="573955" y="450925"/>
                  </a:lnTo>
                  <a:lnTo>
                    <a:pt x="580613" y="444266"/>
                  </a:lnTo>
                  <a:lnTo>
                    <a:pt x="587272" y="437923"/>
                  </a:lnTo>
                  <a:lnTo>
                    <a:pt x="594565" y="431581"/>
                  </a:lnTo>
                  <a:lnTo>
                    <a:pt x="602175" y="425873"/>
                  </a:lnTo>
                  <a:lnTo>
                    <a:pt x="609785" y="420165"/>
                  </a:lnTo>
                  <a:lnTo>
                    <a:pt x="618029" y="415091"/>
                  </a:lnTo>
                  <a:lnTo>
                    <a:pt x="626590" y="410017"/>
                  </a:lnTo>
                  <a:lnTo>
                    <a:pt x="635469" y="405577"/>
                  </a:lnTo>
                  <a:lnTo>
                    <a:pt x="644347" y="400820"/>
                  </a:lnTo>
                  <a:lnTo>
                    <a:pt x="653859" y="397015"/>
                  </a:lnTo>
                  <a:lnTo>
                    <a:pt x="663372" y="393526"/>
                  </a:lnTo>
                  <a:lnTo>
                    <a:pt x="673519" y="389721"/>
                  </a:lnTo>
                  <a:lnTo>
                    <a:pt x="683665" y="386867"/>
                  </a:lnTo>
                  <a:lnTo>
                    <a:pt x="694129" y="384330"/>
                  </a:lnTo>
                  <a:lnTo>
                    <a:pt x="704910" y="381793"/>
                  </a:lnTo>
                  <a:lnTo>
                    <a:pt x="716008" y="379890"/>
                  </a:lnTo>
                  <a:lnTo>
                    <a:pt x="716008" y="249237"/>
                  </a:lnTo>
                  <a:close/>
                  <a:moveTo>
                    <a:pt x="784828" y="0"/>
                  </a:moveTo>
                  <a:lnTo>
                    <a:pt x="808948" y="317"/>
                  </a:lnTo>
                  <a:lnTo>
                    <a:pt x="832750" y="1588"/>
                  </a:lnTo>
                  <a:lnTo>
                    <a:pt x="856551" y="3175"/>
                  </a:lnTo>
                  <a:lnTo>
                    <a:pt x="880036" y="5716"/>
                  </a:lnTo>
                  <a:lnTo>
                    <a:pt x="903203" y="9209"/>
                  </a:lnTo>
                  <a:lnTo>
                    <a:pt x="926370" y="13020"/>
                  </a:lnTo>
                  <a:lnTo>
                    <a:pt x="949538" y="17466"/>
                  </a:lnTo>
                  <a:lnTo>
                    <a:pt x="972387" y="22864"/>
                  </a:lnTo>
                  <a:lnTo>
                    <a:pt x="994920" y="28581"/>
                  </a:lnTo>
                  <a:lnTo>
                    <a:pt x="1017452" y="35249"/>
                  </a:lnTo>
                  <a:lnTo>
                    <a:pt x="1039668" y="42871"/>
                  </a:lnTo>
                  <a:lnTo>
                    <a:pt x="1061565" y="50493"/>
                  </a:lnTo>
                  <a:lnTo>
                    <a:pt x="1083146" y="59067"/>
                  </a:lnTo>
                  <a:lnTo>
                    <a:pt x="1104727" y="68276"/>
                  </a:lnTo>
                  <a:lnTo>
                    <a:pt x="1125990" y="78121"/>
                  </a:lnTo>
                  <a:lnTo>
                    <a:pt x="1146618" y="88283"/>
                  </a:lnTo>
                  <a:lnTo>
                    <a:pt x="1167246" y="99397"/>
                  </a:lnTo>
                  <a:lnTo>
                    <a:pt x="1187240" y="111147"/>
                  </a:lnTo>
                  <a:lnTo>
                    <a:pt x="1207233" y="123215"/>
                  </a:lnTo>
                  <a:lnTo>
                    <a:pt x="1226910" y="136553"/>
                  </a:lnTo>
                  <a:lnTo>
                    <a:pt x="1245634" y="149890"/>
                  </a:lnTo>
                  <a:lnTo>
                    <a:pt x="1264675" y="163863"/>
                  </a:lnTo>
                  <a:lnTo>
                    <a:pt x="1283082" y="178154"/>
                  </a:lnTo>
                  <a:lnTo>
                    <a:pt x="1300854" y="193714"/>
                  </a:lnTo>
                  <a:lnTo>
                    <a:pt x="1318309" y="209275"/>
                  </a:lnTo>
                  <a:lnTo>
                    <a:pt x="1335129" y="225153"/>
                  </a:lnTo>
                  <a:lnTo>
                    <a:pt x="1351949" y="242302"/>
                  </a:lnTo>
                  <a:lnTo>
                    <a:pt x="1368134" y="259450"/>
                  </a:lnTo>
                  <a:lnTo>
                    <a:pt x="1383368" y="277234"/>
                  </a:lnTo>
                  <a:lnTo>
                    <a:pt x="1398918" y="295335"/>
                  </a:lnTo>
                  <a:lnTo>
                    <a:pt x="1413199" y="314389"/>
                  </a:lnTo>
                  <a:lnTo>
                    <a:pt x="1427163" y="333760"/>
                  </a:lnTo>
                  <a:lnTo>
                    <a:pt x="1313549" y="414104"/>
                  </a:lnTo>
                  <a:lnTo>
                    <a:pt x="1301806" y="397908"/>
                  </a:lnTo>
                  <a:lnTo>
                    <a:pt x="1289747" y="382665"/>
                  </a:lnTo>
                  <a:lnTo>
                    <a:pt x="1277370" y="367740"/>
                  </a:lnTo>
                  <a:lnTo>
                    <a:pt x="1264675" y="352814"/>
                  </a:lnTo>
                  <a:lnTo>
                    <a:pt x="1251346" y="338524"/>
                  </a:lnTo>
                  <a:lnTo>
                    <a:pt x="1238017" y="324868"/>
                  </a:lnTo>
                  <a:lnTo>
                    <a:pt x="1223736" y="311531"/>
                  </a:lnTo>
                  <a:lnTo>
                    <a:pt x="1209455" y="298828"/>
                  </a:lnTo>
                  <a:lnTo>
                    <a:pt x="1194539" y="286126"/>
                  </a:lnTo>
                  <a:lnTo>
                    <a:pt x="1179623" y="274058"/>
                  </a:lnTo>
                  <a:lnTo>
                    <a:pt x="1164073" y="262308"/>
                  </a:lnTo>
                  <a:lnTo>
                    <a:pt x="1148522" y="251829"/>
                  </a:lnTo>
                  <a:lnTo>
                    <a:pt x="1132654" y="241031"/>
                  </a:lnTo>
                  <a:lnTo>
                    <a:pt x="1116151" y="230869"/>
                  </a:lnTo>
                  <a:lnTo>
                    <a:pt x="1099649" y="221342"/>
                  </a:lnTo>
                  <a:lnTo>
                    <a:pt x="1082511" y="212133"/>
                  </a:lnTo>
                  <a:lnTo>
                    <a:pt x="1065374" y="203559"/>
                  </a:lnTo>
                  <a:lnTo>
                    <a:pt x="1047919" y="195620"/>
                  </a:lnTo>
                  <a:lnTo>
                    <a:pt x="1030464" y="187998"/>
                  </a:lnTo>
                  <a:lnTo>
                    <a:pt x="1012375" y="180694"/>
                  </a:lnTo>
                  <a:lnTo>
                    <a:pt x="994603" y="174343"/>
                  </a:lnTo>
                  <a:lnTo>
                    <a:pt x="976196" y="168309"/>
                  </a:lnTo>
                  <a:lnTo>
                    <a:pt x="957472" y="162910"/>
                  </a:lnTo>
                  <a:lnTo>
                    <a:pt x="939065" y="157829"/>
                  </a:lnTo>
                  <a:lnTo>
                    <a:pt x="920341" y="153701"/>
                  </a:lnTo>
                  <a:lnTo>
                    <a:pt x="901616" y="150208"/>
                  </a:lnTo>
                  <a:lnTo>
                    <a:pt x="882258" y="146715"/>
                  </a:lnTo>
                  <a:lnTo>
                    <a:pt x="862899" y="144174"/>
                  </a:lnTo>
                  <a:lnTo>
                    <a:pt x="843857" y="141951"/>
                  </a:lnTo>
                  <a:lnTo>
                    <a:pt x="824181" y="140681"/>
                  </a:lnTo>
                  <a:lnTo>
                    <a:pt x="804505" y="139728"/>
                  </a:lnTo>
                  <a:lnTo>
                    <a:pt x="784828" y="139411"/>
                  </a:lnTo>
                  <a:lnTo>
                    <a:pt x="768326" y="139728"/>
                  </a:lnTo>
                  <a:lnTo>
                    <a:pt x="751823" y="140363"/>
                  </a:lnTo>
                  <a:lnTo>
                    <a:pt x="735320" y="141316"/>
                  </a:lnTo>
                  <a:lnTo>
                    <a:pt x="719135" y="142586"/>
                  </a:lnTo>
                  <a:lnTo>
                    <a:pt x="702632" y="144492"/>
                  </a:lnTo>
                  <a:lnTo>
                    <a:pt x="686764" y="146715"/>
                  </a:lnTo>
                  <a:lnTo>
                    <a:pt x="670897" y="149573"/>
                  </a:lnTo>
                  <a:lnTo>
                    <a:pt x="655029" y="152431"/>
                  </a:lnTo>
                  <a:lnTo>
                    <a:pt x="639478" y="155924"/>
                  </a:lnTo>
                  <a:lnTo>
                    <a:pt x="623927" y="160052"/>
                  </a:lnTo>
                  <a:lnTo>
                    <a:pt x="608377" y="163863"/>
                  </a:lnTo>
                  <a:lnTo>
                    <a:pt x="593144" y="168309"/>
                  </a:lnTo>
                  <a:lnTo>
                    <a:pt x="578228" y="173390"/>
                  </a:lnTo>
                  <a:lnTo>
                    <a:pt x="562994" y="178471"/>
                  </a:lnTo>
                  <a:lnTo>
                    <a:pt x="548396" y="184505"/>
                  </a:lnTo>
                  <a:lnTo>
                    <a:pt x="533797" y="190221"/>
                  </a:lnTo>
                  <a:lnTo>
                    <a:pt x="519516" y="196572"/>
                  </a:lnTo>
                  <a:lnTo>
                    <a:pt x="505235" y="203241"/>
                  </a:lnTo>
                  <a:lnTo>
                    <a:pt x="491271" y="210228"/>
                  </a:lnTo>
                  <a:lnTo>
                    <a:pt x="477308" y="217532"/>
                  </a:lnTo>
                  <a:lnTo>
                    <a:pt x="463978" y="225153"/>
                  </a:lnTo>
                  <a:lnTo>
                    <a:pt x="450332" y="233092"/>
                  </a:lnTo>
                  <a:lnTo>
                    <a:pt x="437003" y="241349"/>
                  </a:lnTo>
                  <a:lnTo>
                    <a:pt x="423991" y="249923"/>
                  </a:lnTo>
                  <a:lnTo>
                    <a:pt x="411297" y="258815"/>
                  </a:lnTo>
                  <a:lnTo>
                    <a:pt x="398603" y="268024"/>
                  </a:lnTo>
                  <a:lnTo>
                    <a:pt x="386543" y="277551"/>
                  </a:lnTo>
                  <a:lnTo>
                    <a:pt x="374483" y="287396"/>
                  </a:lnTo>
                  <a:lnTo>
                    <a:pt x="362424" y="296923"/>
                  </a:lnTo>
                  <a:lnTo>
                    <a:pt x="350999" y="307402"/>
                  </a:lnTo>
                  <a:lnTo>
                    <a:pt x="339574" y="317882"/>
                  </a:lnTo>
                  <a:lnTo>
                    <a:pt x="328466" y="328997"/>
                  </a:lnTo>
                  <a:lnTo>
                    <a:pt x="317676" y="340112"/>
                  </a:lnTo>
                  <a:lnTo>
                    <a:pt x="306886" y="351226"/>
                  </a:lnTo>
                  <a:lnTo>
                    <a:pt x="296730" y="362976"/>
                  </a:lnTo>
                  <a:lnTo>
                    <a:pt x="286575" y="374726"/>
                  </a:lnTo>
                  <a:lnTo>
                    <a:pt x="277054" y="386794"/>
                  </a:lnTo>
                  <a:lnTo>
                    <a:pt x="267533" y="399179"/>
                  </a:lnTo>
                  <a:lnTo>
                    <a:pt x="258330" y="411564"/>
                  </a:lnTo>
                  <a:lnTo>
                    <a:pt x="249444" y="424584"/>
                  </a:lnTo>
                  <a:lnTo>
                    <a:pt x="240875" y="437604"/>
                  </a:lnTo>
                  <a:lnTo>
                    <a:pt x="232624" y="450942"/>
                  </a:lnTo>
                  <a:lnTo>
                    <a:pt x="224690" y="464279"/>
                  </a:lnTo>
                  <a:lnTo>
                    <a:pt x="217073" y="477935"/>
                  </a:lnTo>
                  <a:lnTo>
                    <a:pt x="209774" y="491590"/>
                  </a:lnTo>
                  <a:lnTo>
                    <a:pt x="202792" y="505563"/>
                  </a:lnTo>
                  <a:lnTo>
                    <a:pt x="196445" y="520171"/>
                  </a:lnTo>
                  <a:lnTo>
                    <a:pt x="189780" y="534462"/>
                  </a:lnTo>
                  <a:lnTo>
                    <a:pt x="183751" y="548752"/>
                  </a:lnTo>
                  <a:lnTo>
                    <a:pt x="178355" y="563678"/>
                  </a:lnTo>
                  <a:lnTo>
                    <a:pt x="173278" y="578603"/>
                  </a:lnTo>
                  <a:lnTo>
                    <a:pt x="168200" y="593846"/>
                  </a:lnTo>
                  <a:lnTo>
                    <a:pt x="163757" y="608772"/>
                  </a:lnTo>
                  <a:lnTo>
                    <a:pt x="159314" y="624332"/>
                  </a:lnTo>
                  <a:lnTo>
                    <a:pt x="155506" y="639893"/>
                  </a:lnTo>
                  <a:lnTo>
                    <a:pt x="152332" y="655454"/>
                  </a:lnTo>
                  <a:lnTo>
                    <a:pt x="148841" y="671650"/>
                  </a:lnTo>
                  <a:lnTo>
                    <a:pt x="146302" y="687210"/>
                  </a:lnTo>
                  <a:lnTo>
                    <a:pt x="144081" y="703724"/>
                  </a:lnTo>
                  <a:lnTo>
                    <a:pt x="142494" y="719602"/>
                  </a:lnTo>
                  <a:lnTo>
                    <a:pt x="140907" y="735798"/>
                  </a:lnTo>
                  <a:lnTo>
                    <a:pt x="139955" y="752629"/>
                  </a:lnTo>
                  <a:lnTo>
                    <a:pt x="139320" y="769142"/>
                  </a:lnTo>
                  <a:lnTo>
                    <a:pt x="139003" y="785973"/>
                  </a:lnTo>
                  <a:lnTo>
                    <a:pt x="139320" y="800263"/>
                  </a:lnTo>
                  <a:lnTo>
                    <a:pt x="139638" y="814871"/>
                  </a:lnTo>
                  <a:lnTo>
                    <a:pt x="140590" y="829162"/>
                  </a:lnTo>
                  <a:lnTo>
                    <a:pt x="141542" y="844087"/>
                  </a:lnTo>
                  <a:lnTo>
                    <a:pt x="143129" y="858378"/>
                  </a:lnTo>
                  <a:lnTo>
                    <a:pt x="144715" y="872350"/>
                  </a:lnTo>
                  <a:lnTo>
                    <a:pt x="146620" y="886641"/>
                  </a:lnTo>
                  <a:lnTo>
                    <a:pt x="149158" y="900931"/>
                  </a:lnTo>
                  <a:lnTo>
                    <a:pt x="152015" y="914586"/>
                  </a:lnTo>
                  <a:lnTo>
                    <a:pt x="154871" y="928559"/>
                  </a:lnTo>
                  <a:lnTo>
                    <a:pt x="158044" y="942215"/>
                  </a:lnTo>
                  <a:lnTo>
                    <a:pt x="161853" y="955870"/>
                  </a:lnTo>
                  <a:lnTo>
                    <a:pt x="165661" y="969208"/>
                  </a:lnTo>
                  <a:lnTo>
                    <a:pt x="169469" y="983180"/>
                  </a:lnTo>
                  <a:lnTo>
                    <a:pt x="174230" y="996201"/>
                  </a:lnTo>
                  <a:lnTo>
                    <a:pt x="178673" y="1009538"/>
                  </a:lnTo>
                  <a:lnTo>
                    <a:pt x="183433" y="1022558"/>
                  </a:lnTo>
                  <a:lnTo>
                    <a:pt x="188828" y="1035261"/>
                  </a:lnTo>
                  <a:lnTo>
                    <a:pt x="194223" y="1047964"/>
                  </a:lnTo>
                  <a:lnTo>
                    <a:pt x="200253" y="1060666"/>
                  </a:lnTo>
                  <a:lnTo>
                    <a:pt x="205966" y="1073369"/>
                  </a:lnTo>
                  <a:lnTo>
                    <a:pt x="212630" y="1085754"/>
                  </a:lnTo>
                  <a:lnTo>
                    <a:pt x="219295" y="1098139"/>
                  </a:lnTo>
                  <a:lnTo>
                    <a:pt x="225642" y="1110206"/>
                  </a:lnTo>
                  <a:lnTo>
                    <a:pt x="232941" y="1121956"/>
                  </a:lnTo>
                  <a:lnTo>
                    <a:pt x="239923" y="1133706"/>
                  </a:lnTo>
                  <a:lnTo>
                    <a:pt x="247857" y="1145456"/>
                  </a:lnTo>
                  <a:lnTo>
                    <a:pt x="255474" y="1156571"/>
                  </a:lnTo>
                  <a:lnTo>
                    <a:pt x="263408" y="1168003"/>
                  </a:lnTo>
                  <a:lnTo>
                    <a:pt x="271659" y="1179118"/>
                  </a:lnTo>
                  <a:lnTo>
                    <a:pt x="280228" y="1189915"/>
                  </a:lnTo>
                  <a:lnTo>
                    <a:pt x="289114" y="1200395"/>
                  </a:lnTo>
                  <a:lnTo>
                    <a:pt x="297682" y="1210874"/>
                  </a:lnTo>
                  <a:lnTo>
                    <a:pt x="307203" y="1221036"/>
                  </a:lnTo>
                  <a:lnTo>
                    <a:pt x="316407" y="1231198"/>
                  </a:lnTo>
                  <a:lnTo>
                    <a:pt x="326245" y="1241361"/>
                  </a:lnTo>
                  <a:lnTo>
                    <a:pt x="336083" y="1250887"/>
                  </a:lnTo>
                  <a:lnTo>
                    <a:pt x="345604" y="1260414"/>
                  </a:lnTo>
                  <a:lnTo>
                    <a:pt x="356076" y="1269624"/>
                  </a:lnTo>
                  <a:lnTo>
                    <a:pt x="366549" y="1278833"/>
                  </a:lnTo>
                  <a:lnTo>
                    <a:pt x="377022" y="1287725"/>
                  </a:lnTo>
                  <a:lnTo>
                    <a:pt x="388130" y="1296299"/>
                  </a:lnTo>
                  <a:lnTo>
                    <a:pt x="398920" y="1304556"/>
                  </a:lnTo>
                  <a:lnTo>
                    <a:pt x="410345" y="1312813"/>
                  </a:lnTo>
                  <a:lnTo>
                    <a:pt x="421770" y="1320752"/>
                  </a:lnTo>
                  <a:lnTo>
                    <a:pt x="433195" y="1328373"/>
                  </a:lnTo>
                  <a:lnTo>
                    <a:pt x="444937" y="1335995"/>
                  </a:lnTo>
                  <a:lnTo>
                    <a:pt x="456997" y="1343299"/>
                  </a:lnTo>
                  <a:lnTo>
                    <a:pt x="469056" y="1349968"/>
                  </a:lnTo>
                  <a:lnTo>
                    <a:pt x="481116" y="1356636"/>
                  </a:lnTo>
                  <a:lnTo>
                    <a:pt x="493810" y="1362988"/>
                  </a:lnTo>
                  <a:lnTo>
                    <a:pt x="506187" y="1369339"/>
                  </a:lnTo>
                  <a:lnTo>
                    <a:pt x="518882" y="1375373"/>
                  </a:lnTo>
                  <a:lnTo>
                    <a:pt x="532211" y="1380771"/>
                  </a:lnTo>
                  <a:lnTo>
                    <a:pt x="545222" y="1386170"/>
                  </a:lnTo>
                  <a:lnTo>
                    <a:pt x="558551" y="1391569"/>
                  </a:lnTo>
                  <a:lnTo>
                    <a:pt x="571881" y="1396015"/>
                  </a:lnTo>
                  <a:lnTo>
                    <a:pt x="585210" y="1400778"/>
                  </a:lnTo>
                  <a:lnTo>
                    <a:pt x="598856" y="1404906"/>
                  </a:lnTo>
                  <a:lnTo>
                    <a:pt x="613137" y="1408717"/>
                  </a:lnTo>
                  <a:lnTo>
                    <a:pt x="626784" y="1412845"/>
                  </a:lnTo>
                  <a:lnTo>
                    <a:pt x="641065" y="1416021"/>
                  </a:lnTo>
                  <a:lnTo>
                    <a:pt x="655029" y="1418879"/>
                  </a:lnTo>
                  <a:lnTo>
                    <a:pt x="669627" y="1422055"/>
                  </a:lnTo>
                  <a:lnTo>
                    <a:pt x="644873" y="1558925"/>
                  </a:lnTo>
                  <a:lnTo>
                    <a:pt x="627418" y="1555432"/>
                  </a:lnTo>
                  <a:lnTo>
                    <a:pt x="609964" y="1551939"/>
                  </a:lnTo>
                  <a:lnTo>
                    <a:pt x="593144" y="1547493"/>
                  </a:lnTo>
                  <a:lnTo>
                    <a:pt x="576006" y="1543365"/>
                  </a:lnTo>
                  <a:lnTo>
                    <a:pt x="559186" y="1538601"/>
                  </a:lnTo>
                  <a:lnTo>
                    <a:pt x="542684" y="1533202"/>
                  </a:lnTo>
                  <a:lnTo>
                    <a:pt x="526181" y="1527804"/>
                  </a:lnTo>
                  <a:lnTo>
                    <a:pt x="509996" y="1521770"/>
                  </a:lnTo>
                  <a:lnTo>
                    <a:pt x="493493" y="1515736"/>
                  </a:lnTo>
                  <a:lnTo>
                    <a:pt x="477942" y="1509068"/>
                  </a:lnTo>
                  <a:lnTo>
                    <a:pt x="462074" y="1502081"/>
                  </a:lnTo>
                  <a:lnTo>
                    <a:pt x="446524" y="1495095"/>
                  </a:lnTo>
                  <a:lnTo>
                    <a:pt x="431291" y="1487473"/>
                  </a:lnTo>
                  <a:lnTo>
                    <a:pt x="416057" y="1479852"/>
                  </a:lnTo>
                  <a:lnTo>
                    <a:pt x="401141" y="1471595"/>
                  </a:lnTo>
                  <a:lnTo>
                    <a:pt x="386226" y="1463338"/>
                  </a:lnTo>
                  <a:lnTo>
                    <a:pt x="371944" y="1454446"/>
                  </a:lnTo>
                  <a:lnTo>
                    <a:pt x="357346" y="1445555"/>
                  </a:lnTo>
                  <a:lnTo>
                    <a:pt x="343382" y="1436028"/>
                  </a:lnTo>
                  <a:lnTo>
                    <a:pt x="329736" y="1426501"/>
                  </a:lnTo>
                  <a:lnTo>
                    <a:pt x="316089" y="1416339"/>
                  </a:lnTo>
                  <a:lnTo>
                    <a:pt x="302760" y="1406177"/>
                  </a:lnTo>
                  <a:lnTo>
                    <a:pt x="289431" y="1395697"/>
                  </a:lnTo>
                  <a:lnTo>
                    <a:pt x="276419" y="1384900"/>
                  </a:lnTo>
                  <a:lnTo>
                    <a:pt x="263725" y="1373785"/>
                  </a:lnTo>
                  <a:lnTo>
                    <a:pt x="251348" y="1362670"/>
                  </a:lnTo>
                  <a:lnTo>
                    <a:pt x="238971" y="1350920"/>
                  </a:lnTo>
                  <a:lnTo>
                    <a:pt x="227229" y="1339170"/>
                  </a:lnTo>
                  <a:lnTo>
                    <a:pt x="215486" y="1327103"/>
                  </a:lnTo>
                  <a:lnTo>
                    <a:pt x="204062" y="1315036"/>
                  </a:lnTo>
                  <a:lnTo>
                    <a:pt x="192954" y="1302333"/>
                  </a:lnTo>
                  <a:lnTo>
                    <a:pt x="182164" y="1289630"/>
                  </a:lnTo>
                  <a:lnTo>
                    <a:pt x="171374" y="1276928"/>
                  </a:lnTo>
                  <a:lnTo>
                    <a:pt x="161535" y="1263590"/>
                  </a:lnTo>
                  <a:lnTo>
                    <a:pt x="151380" y="1250252"/>
                  </a:lnTo>
                  <a:lnTo>
                    <a:pt x="141542" y="1236597"/>
                  </a:lnTo>
                  <a:lnTo>
                    <a:pt x="132021" y="1222624"/>
                  </a:lnTo>
                  <a:lnTo>
                    <a:pt x="122818" y="1208651"/>
                  </a:lnTo>
                  <a:lnTo>
                    <a:pt x="113932" y="1194361"/>
                  </a:lnTo>
                  <a:lnTo>
                    <a:pt x="105363" y="1180071"/>
                  </a:lnTo>
                  <a:lnTo>
                    <a:pt x="97112" y="1165145"/>
                  </a:lnTo>
                  <a:lnTo>
                    <a:pt x="89178" y="1150219"/>
                  </a:lnTo>
                  <a:lnTo>
                    <a:pt x="81561" y="1135294"/>
                  </a:lnTo>
                  <a:lnTo>
                    <a:pt x="74262" y="1120368"/>
                  </a:lnTo>
                  <a:lnTo>
                    <a:pt x="66962" y="1104808"/>
                  </a:lnTo>
                  <a:lnTo>
                    <a:pt x="60615" y="1089247"/>
                  </a:lnTo>
                  <a:lnTo>
                    <a:pt x="53951" y="1073369"/>
                  </a:lnTo>
                  <a:lnTo>
                    <a:pt x="48238" y="1057491"/>
                  </a:lnTo>
                  <a:lnTo>
                    <a:pt x="42208" y="1041612"/>
                  </a:lnTo>
                  <a:lnTo>
                    <a:pt x="37131" y="1025417"/>
                  </a:lnTo>
                  <a:lnTo>
                    <a:pt x="32053" y="1009221"/>
                  </a:lnTo>
                  <a:lnTo>
                    <a:pt x="27293" y="992390"/>
                  </a:lnTo>
                  <a:lnTo>
                    <a:pt x="23167" y="975876"/>
                  </a:lnTo>
                  <a:lnTo>
                    <a:pt x="19041" y="959363"/>
                  </a:lnTo>
                  <a:lnTo>
                    <a:pt x="15550" y="942532"/>
                  </a:lnTo>
                  <a:lnTo>
                    <a:pt x="12377" y="925701"/>
                  </a:lnTo>
                  <a:lnTo>
                    <a:pt x="9203" y="908235"/>
                  </a:lnTo>
                  <a:lnTo>
                    <a:pt x="6982" y="891087"/>
                  </a:lnTo>
                  <a:lnTo>
                    <a:pt x="4760" y="873621"/>
                  </a:lnTo>
                  <a:lnTo>
                    <a:pt x="3173" y="856472"/>
                  </a:lnTo>
                  <a:lnTo>
                    <a:pt x="1904" y="838689"/>
                  </a:lnTo>
                  <a:lnTo>
                    <a:pt x="952" y="821222"/>
                  </a:lnTo>
                  <a:lnTo>
                    <a:pt x="317" y="803439"/>
                  </a:lnTo>
                  <a:lnTo>
                    <a:pt x="0" y="785973"/>
                  </a:lnTo>
                  <a:lnTo>
                    <a:pt x="317" y="765649"/>
                  </a:lnTo>
                  <a:lnTo>
                    <a:pt x="952" y="745325"/>
                  </a:lnTo>
                  <a:lnTo>
                    <a:pt x="2221" y="725318"/>
                  </a:lnTo>
                  <a:lnTo>
                    <a:pt x="4125" y="705629"/>
                  </a:lnTo>
                  <a:lnTo>
                    <a:pt x="6030" y="685622"/>
                  </a:lnTo>
                  <a:lnTo>
                    <a:pt x="8886" y="666251"/>
                  </a:lnTo>
                  <a:lnTo>
                    <a:pt x="12377" y="646879"/>
                  </a:lnTo>
                  <a:lnTo>
                    <a:pt x="15868" y="627508"/>
                  </a:lnTo>
                  <a:lnTo>
                    <a:pt x="19993" y="608454"/>
                  </a:lnTo>
                  <a:lnTo>
                    <a:pt x="24754" y="589718"/>
                  </a:lnTo>
                  <a:lnTo>
                    <a:pt x="29831" y="570982"/>
                  </a:lnTo>
                  <a:lnTo>
                    <a:pt x="35227" y="552245"/>
                  </a:lnTo>
                  <a:lnTo>
                    <a:pt x="41256" y="534144"/>
                  </a:lnTo>
                  <a:lnTo>
                    <a:pt x="47604" y="515725"/>
                  </a:lnTo>
                  <a:lnTo>
                    <a:pt x="54268" y="497941"/>
                  </a:lnTo>
                  <a:lnTo>
                    <a:pt x="61567" y="480158"/>
                  </a:lnTo>
                  <a:lnTo>
                    <a:pt x="69501" y="462692"/>
                  </a:lnTo>
                  <a:lnTo>
                    <a:pt x="77435" y="445225"/>
                  </a:lnTo>
                  <a:lnTo>
                    <a:pt x="86004" y="428395"/>
                  </a:lnTo>
                  <a:lnTo>
                    <a:pt x="94890" y="411246"/>
                  </a:lnTo>
                  <a:lnTo>
                    <a:pt x="104093" y="395050"/>
                  </a:lnTo>
                  <a:lnTo>
                    <a:pt x="113614" y="378854"/>
                  </a:lnTo>
                  <a:lnTo>
                    <a:pt x="123770" y="362341"/>
                  </a:lnTo>
                  <a:lnTo>
                    <a:pt x="133925" y="346780"/>
                  </a:lnTo>
                  <a:lnTo>
                    <a:pt x="145033" y="330902"/>
                  </a:lnTo>
                  <a:lnTo>
                    <a:pt x="156140" y="315977"/>
                  </a:lnTo>
                  <a:lnTo>
                    <a:pt x="167565" y="301051"/>
                  </a:lnTo>
                  <a:lnTo>
                    <a:pt x="179308" y="286443"/>
                  </a:lnTo>
                  <a:lnTo>
                    <a:pt x="191367" y="271835"/>
                  </a:lnTo>
                  <a:lnTo>
                    <a:pt x="204062" y="257545"/>
                  </a:lnTo>
                  <a:lnTo>
                    <a:pt x="216756" y="243889"/>
                  </a:lnTo>
                  <a:lnTo>
                    <a:pt x="229768" y="230552"/>
                  </a:lnTo>
                  <a:lnTo>
                    <a:pt x="243731" y="217214"/>
                  </a:lnTo>
                  <a:lnTo>
                    <a:pt x="257378" y="204194"/>
                  </a:lnTo>
                  <a:lnTo>
                    <a:pt x="271342" y="191809"/>
                  </a:lnTo>
                  <a:lnTo>
                    <a:pt x="285623" y="179424"/>
                  </a:lnTo>
                  <a:lnTo>
                    <a:pt x="300539" y="167674"/>
                  </a:lnTo>
                  <a:lnTo>
                    <a:pt x="315455" y="156242"/>
                  </a:lnTo>
                  <a:lnTo>
                    <a:pt x="330688" y="145127"/>
                  </a:lnTo>
                  <a:lnTo>
                    <a:pt x="346556" y="134330"/>
                  </a:lnTo>
                  <a:lnTo>
                    <a:pt x="362106" y="124168"/>
                  </a:lnTo>
                  <a:lnTo>
                    <a:pt x="377974" y="114005"/>
                  </a:lnTo>
                  <a:lnTo>
                    <a:pt x="394477" y="104479"/>
                  </a:lnTo>
                  <a:lnTo>
                    <a:pt x="410980" y="94952"/>
                  </a:lnTo>
                  <a:lnTo>
                    <a:pt x="428117" y="86060"/>
                  </a:lnTo>
                  <a:lnTo>
                    <a:pt x="444937" y="77803"/>
                  </a:lnTo>
                  <a:lnTo>
                    <a:pt x="462392" y="69546"/>
                  </a:lnTo>
                  <a:lnTo>
                    <a:pt x="479529" y="61925"/>
                  </a:lnTo>
                  <a:lnTo>
                    <a:pt x="497619" y="54621"/>
                  </a:lnTo>
                  <a:lnTo>
                    <a:pt x="515391" y="47634"/>
                  </a:lnTo>
                  <a:lnTo>
                    <a:pt x="533480" y="41283"/>
                  </a:lnTo>
                  <a:lnTo>
                    <a:pt x="551570" y="35567"/>
                  </a:lnTo>
                  <a:lnTo>
                    <a:pt x="570294" y="29851"/>
                  </a:lnTo>
                  <a:lnTo>
                    <a:pt x="589018" y="24770"/>
                  </a:lnTo>
                  <a:lnTo>
                    <a:pt x="607742" y="20324"/>
                  </a:lnTo>
                  <a:lnTo>
                    <a:pt x="627101" y="15878"/>
                  </a:lnTo>
                  <a:lnTo>
                    <a:pt x="646143" y="12385"/>
                  </a:lnTo>
                  <a:lnTo>
                    <a:pt x="665501" y="9209"/>
                  </a:lnTo>
                  <a:lnTo>
                    <a:pt x="685178" y="6351"/>
                  </a:lnTo>
                  <a:lnTo>
                    <a:pt x="704854" y="4128"/>
                  </a:lnTo>
                  <a:lnTo>
                    <a:pt x="724530" y="2223"/>
                  </a:lnTo>
                  <a:lnTo>
                    <a:pt x="744524" y="952"/>
                  </a:lnTo>
                  <a:lnTo>
                    <a:pt x="764835" y="317"/>
                  </a:lnTo>
                  <a:lnTo>
                    <a:pt x="784828" y="0"/>
                  </a:lnTo>
                  <a:close/>
                </a:path>
              </a:pathLst>
            </a:custGeom>
            <a:solidFill>
              <a:srgbClr val="203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6236704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50" grpId="0"/>
      <p:bldP spid="53" grpId="0"/>
      <p:bldP spid="65" grpId="0"/>
      <p:bldP spid="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3429000"/>
            <a:ext cx="9144000" cy="18288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831850" y="3562350"/>
            <a:ext cx="7950200" cy="1000125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汉仪细等线简" panose="02010609000101010101" pitchFamily="49" charset="-122"/>
                <a:ea typeface="汉仪细等线简" panose="02010609000101010101" pitchFamily="49" charset="-122"/>
              </a:rPr>
              <a:t>请在此添加第四节标题</a:t>
            </a: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984250" y="4641056"/>
            <a:ext cx="10515600" cy="1500187"/>
          </a:xfrm>
        </p:spPr>
        <p:txBody>
          <a:bodyPr/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请输入第四节的小标题</a:t>
            </a:r>
          </a:p>
        </p:txBody>
      </p:sp>
    </p:spTree>
    <p:extLst>
      <p:ext uri="{BB962C8B-B14F-4D97-AF65-F5344CB8AC3E}">
        <p14:creationId xmlns:p14="http://schemas.microsoft.com/office/powerpoint/2010/main" val="265417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000">
        <p14:reveal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218" grpId="0"/>
      <p:bldP spid="921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组合 168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170" name="图片 16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71" name="矩形 170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2" name="Group 176"/>
          <p:cNvGrpSpPr/>
          <p:nvPr/>
        </p:nvGrpSpPr>
        <p:grpSpPr>
          <a:xfrm rot="10800000" flipH="1">
            <a:off x="5396313" y="5019672"/>
            <a:ext cx="191065" cy="748803"/>
            <a:chOff x="4514393" y="1036303"/>
            <a:chExt cx="115214" cy="1487365"/>
          </a:xfrm>
        </p:grpSpPr>
        <p:cxnSp>
          <p:nvCxnSpPr>
            <p:cNvPr id="203" name="Straight Connector 177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>
              <a:solidFill>
                <a:srgbClr val="0070C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178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179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6" name="Group 172"/>
          <p:cNvGrpSpPr/>
          <p:nvPr/>
        </p:nvGrpSpPr>
        <p:grpSpPr>
          <a:xfrm rot="10800000" flipH="1">
            <a:off x="5396313" y="3955187"/>
            <a:ext cx="191065" cy="748803"/>
            <a:chOff x="4514393" y="1036303"/>
            <a:chExt cx="115214" cy="1487365"/>
          </a:xfrm>
        </p:grpSpPr>
        <p:cxnSp>
          <p:nvCxnSpPr>
            <p:cNvPr id="207" name="Straight Connector 173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>
              <a:solidFill>
                <a:srgbClr val="2F5597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174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>
              <a:solidFill>
                <a:srgbClr val="2F5597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175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>
              <a:solidFill>
                <a:srgbClr val="2F5597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0" name="Group 168"/>
          <p:cNvGrpSpPr/>
          <p:nvPr/>
        </p:nvGrpSpPr>
        <p:grpSpPr>
          <a:xfrm rot="10800000" flipH="1">
            <a:off x="5396313" y="2890703"/>
            <a:ext cx="191065" cy="748803"/>
            <a:chOff x="4514393" y="1036303"/>
            <a:chExt cx="115214" cy="1487365"/>
          </a:xfrm>
        </p:grpSpPr>
        <p:cxnSp>
          <p:nvCxnSpPr>
            <p:cNvPr id="211" name="Straight Connector 169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>
              <a:solidFill>
                <a:srgbClr val="203864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170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>
              <a:solidFill>
                <a:srgbClr val="20386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171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>
              <a:solidFill>
                <a:srgbClr val="20386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0" name="Freeform 68"/>
          <p:cNvSpPr>
            <a:spLocks noEditPoints="1"/>
          </p:cNvSpPr>
          <p:nvPr/>
        </p:nvSpPr>
        <p:spPr bwMode="auto">
          <a:xfrm flipH="1">
            <a:off x="7917114" y="2320444"/>
            <a:ext cx="3055377" cy="3059125"/>
          </a:xfrm>
          <a:custGeom>
            <a:avLst/>
            <a:gdLst/>
            <a:ahLst/>
            <a:cxnLst>
              <a:cxn ang="0">
                <a:pos x="224" y="448"/>
              </a:cxn>
              <a:cxn ang="0">
                <a:pos x="0" y="224"/>
              </a:cxn>
              <a:cxn ang="0">
                <a:pos x="224" y="0"/>
              </a:cxn>
              <a:cxn ang="0">
                <a:pos x="448" y="224"/>
              </a:cxn>
              <a:cxn ang="0">
                <a:pos x="224" y="448"/>
              </a:cxn>
              <a:cxn ang="0">
                <a:pos x="224" y="29"/>
              </a:cxn>
              <a:cxn ang="0">
                <a:pos x="29" y="224"/>
              </a:cxn>
              <a:cxn ang="0">
                <a:pos x="224" y="418"/>
              </a:cxn>
              <a:cxn ang="0">
                <a:pos x="418" y="224"/>
              </a:cxn>
              <a:cxn ang="0">
                <a:pos x="224" y="29"/>
              </a:cxn>
            </a:cxnLst>
            <a:rect l="0" t="0" r="r" b="b"/>
            <a:pathLst>
              <a:path w="448" h="448">
                <a:moveTo>
                  <a:pt x="224" y="448"/>
                </a:moveTo>
                <a:cubicBezTo>
                  <a:pt x="100" y="448"/>
                  <a:pt x="0" y="347"/>
                  <a:pt x="0" y="224"/>
                </a:cubicBezTo>
                <a:cubicBezTo>
                  <a:pt x="0" y="100"/>
                  <a:pt x="100" y="0"/>
                  <a:pt x="224" y="0"/>
                </a:cubicBezTo>
                <a:cubicBezTo>
                  <a:pt x="347" y="0"/>
                  <a:pt x="448" y="100"/>
                  <a:pt x="448" y="224"/>
                </a:cubicBezTo>
                <a:cubicBezTo>
                  <a:pt x="448" y="347"/>
                  <a:pt x="347" y="448"/>
                  <a:pt x="224" y="448"/>
                </a:cubicBezTo>
                <a:close/>
                <a:moveTo>
                  <a:pt x="224" y="29"/>
                </a:moveTo>
                <a:cubicBezTo>
                  <a:pt x="116" y="29"/>
                  <a:pt x="29" y="116"/>
                  <a:pt x="29" y="224"/>
                </a:cubicBezTo>
                <a:cubicBezTo>
                  <a:pt x="29" y="331"/>
                  <a:pt x="116" y="418"/>
                  <a:pt x="224" y="418"/>
                </a:cubicBezTo>
                <a:cubicBezTo>
                  <a:pt x="331" y="418"/>
                  <a:pt x="418" y="331"/>
                  <a:pt x="418" y="224"/>
                </a:cubicBezTo>
                <a:cubicBezTo>
                  <a:pt x="418" y="116"/>
                  <a:pt x="331" y="29"/>
                  <a:pt x="224" y="2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21" name="Freeform 69"/>
          <p:cNvSpPr/>
          <p:nvPr/>
        </p:nvSpPr>
        <p:spPr bwMode="auto">
          <a:xfrm flipH="1">
            <a:off x="9442575" y="2320444"/>
            <a:ext cx="1529563" cy="3059125"/>
          </a:xfrm>
          <a:custGeom>
            <a:avLst/>
            <a:gdLst/>
            <a:ahLst/>
            <a:cxnLst>
              <a:cxn ang="0">
                <a:pos x="224" y="448"/>
              </a:cxn>
              <a:cxn ang="0">
                <a:pos x="0" y="224"/>
              </a:cxn>
              <a:cxn ang="0">
                <a:pos x="224" y="0"/>
              </a:cxn>
              <a:cxn ang="0">
                <a:pos x="224" y="29"/>
              </a:cxn>
              <a:cxn ang="0">
                <a:pos x="29" y="224"/>
              </a:cxn>
              <a:cxn ang="0">
                <a:pos x="224" y="418"/>
              </a:cxn>
              <a:cxn ang="0">
                <a:pos x="224" y="448"/>
              </a:cxn>
            </a:cxnLst>
            <a:rect l="0" t="0" r="r" b="b"/>
            <a:pathLst>
              <a:path w="224" h="448">
                <a:moveTo>
                  <a:pt x="224" y="448"/>
                </a:moveTo>
                <a:cubicBezTo>
                  <a:pt x="100" y="448"/>
                  <a:pt x="0" y="347"/>
                  <a:pt x="0" y="224"/>
                </a:cubicBezTo>
                <a:cubicBezTo>
                  <a:pt x="0" y="100"/>
                  <a:pt x="100" y="0"/>
                  <a:pt x="224" y="0"/>
                </a:cubicBezTo>
                <a:cubicBezTo>
                  <a:pt x="224" y="29"/>
                  <a:pt x="224" y="29"/>
                  <a:pt x="224" y="29"/>
                </a:cubicBezTo>
                <a:cubicBezTo>
                  <a:pt x="116" y="29"/>
                  <a:pt x="29" y="116"/>
                  <a:pt x="29" y="224"/>
                </a:cubicBezTo>
                <a:cubicBezTo>
                  <a:pt x="29" y="331"/>
                  <a:pt x="116" y="418"/>
                  <a:pt x="224" y="418"/>
                </a:cubicBezTo>
                <a:lnTo>
                  <a:pt x="224" y="448"/>
                </a:lnTo>
                <a:close/>
              </a:path>
            </a:pathLst>
          </a:custGeom>
          <a:solidFill>
            <a:srgbClr val="203864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22" name="Freeform 70"/>
          <p:cNvSpPr>
            <a:spLocks noEditPoints="1"/>
          </p:cNvSpPr>
          <p:nvPr/>
        </p:nvSpPr>
        <p:spPr bwMode="auto">
          <a:xfrm flipH="1">
            <a:off x="8277013" y="2676592"/>
            <a:ext cx="2339331" cy="2343081"/>
          </a:xfrm>
          <a:custGeom>
            <a:avLst/>
            <a:gdLst/>
            <a:ahLst/>
            <a:cxnLst>
              <a:cxn ang="0">
                <a:pos x="172" y="343"/>
              </a:cxn>
              <a:cxn ang="0">
                <a:pos x="0" y="172"/>
              </a:cxn>
              <a:cxn ang="0">
                <a:pos x="172" y="0"/>
              </a:cxn>
              <a:cxn ang="0">
                <a:pos x="343" y="172"/>
              </a:cxn>
              <a:cxn ang="0">
                <a:pos x="172" y="343"/>
              </a:cxn>
              <a:cxn ang="0">
                <a:pos x="172" y="29"/>
              </a:cxn>
              <a:cxn ang="0">
                <a:pos x="30" y="172"/>
              </a:cxn>
              <a:cxn ang="0">
                <a:pos x="172" y="314"/>
              </a:cxn>
              <a:cxn ang="0">
                <a:pos x="314" y="172"/>
              </a:cxn>
              <a:cxn ang="0">
                <a:pos x="172" y="29"/>
              </a:cxn>
            </a:cxnLst>
            <a:rect l="0" t="0" r="r" b="b"/>
            <a:pathLst>
              <a:path w="343" h="343">
                <a:moveTo>
                  <a:pt x="172" y="343"/>
                </a:moveTo>
                <a:cubicBezTo>
                  <a:pt x="77" y="343"/>
                  <a:pt x="0" y="266"/>
                  <a:pt x="0" y="172"/>
                </a:cubicBezTo>
                <a:cubicBezTo>
                  <a:pt x="0" y="77"/>
                  <a:pt x="77" y="0"/>
                  <a:pt x="172" y="0"/>
                </a:cubicBezTo>
                <a:cubicBezTo>
                  <a:pt x="266" y="0"/>
                  <a:pt x="343" y="77"/>
                  <a:pt x="343" y="172"/>
                </a:cubicBezTo>
                <a:cubicBezTo>
                  <a:pt x="343" y="266"/>
                  <a:pt x="266" y="343"/>
                  <a:pt x="172" y="343"/>
                </a:cubicBezTo>
                <a:close/>
                <a:moveTo>
                  <a:pt x="172" y="29"/>
                </a:moveTo>
                <a:cubicBezTo>
                  <a:pt x="93" y="29"/>
                  <a:pt x="30" y="93"/>
                  <a:pt x="30" y="172"/>
                </a:cubicBezTo>
                <a:cubicBezTo>
                  <a:pt x="30" y="250"/>
                  <a:pt x="93" y="314"/>
                  <a:pt x="172" y="314"/>
                </a:cubicBezTo>
                <a:cubicBezTo>
                  <a:pt x="250" y="314"/>
                  <a:pt x="314" y="250"/>
                  <a:pt x="314" y="172"/>
                </a:cubicBezTo>
                <a:cubicBezTo>
                  <a:pt x="314" y="93"/>
                  <a:pt x="250" y="29"/>
                  <a:pt x="172" y="2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23" name="Freeform 71"/>
          <p:cNvSpPr/>
          <p:nvPr/>
        </p:nvSpPr>
        <p:spPr bwMode="auto">
          <a:xfrm flipH="1">
            <a:off x="8277013" y="2676592"/>
            <a:ext cx="2339331" cy="2343081"/>
          </a:xfrm>
          <a:custGeom>
            <a:avLst/>
            <a:gdLst/>
            <a:ahLst/>
            <a:cxnLst>
              <a:cxn ang="0">
                <a:pos x="172" y="343"/>
              </a:cxn>
              <a:cxn ang="0">
                <a:pos x="0" y="172"/>
              </a:cxn>
              <a:cxn ang="0">
                <a:pos x="172" y="0"/>
              </a:cxn>
              <a:cxn ang="0">
                <a:pos x="172" y="29"/>
              </a:cxn>
              <a:cxn ang="0">
                <a:pos x="30" y="172"/>
              </a:cxn>
              <a:cxn ang="0">
                <a:pos x="172" y="314"/>
              </a:cxn>
              <a:cxn ang="0">
                <a:pos x="314" y="172"/>
              </a:cxn>
              <a:cxn ang="0">
                <a:pos x="343" y="172"/>
              </a:cxn>
              <a:cxn ang="0">
                <a:pos x="172" y="343"/>
              </a:cxn>
            </a:cxnLst>
            <a:rect l="0" t="0" r="r" b="b"/>
            <a:pathLst>
              <a:path w="343" h="343">
                <a:moveTo>
                  <a:pt x="172" y="343"/>
                </a:moveTo>
                <a:cubicBezTo>
                  <a:pt x="77" y="343"/>
                  <a:pt x="0" y="266"/>
                  <a:pt x="0" y="172"/>
                </a:cubicBezTo>
                <a:cubicBezTo>
                  <a:pt x="0" y="77"/>
                  <a:pt x="77" y="0"/>
                  <a:pt x="172" y="0"/>
                </a:cubicBezTo>
                <a:cubicBezTo>
                  <a:pt x="172" y="29"/>
                  <a:pt x="172" y="29"/>
                  <a:pt x="172" y="29"/>
                </a:cubicBezTo>
                <a:cubicBezTo>
                  <a:pt x="93" y="29"/>
                  <a:pt x="30" y="93"/>
                  <a:pt x="30" y="172"/>
                </a:cubicBezTo>
                <a:cubicBezTo>
                  <a:pt x="30" y="250"/>
                  <a:pt x="93" y="314"/>
                  <a:pt x="172" y="314"/>
                </a:cubicBezTo>
                <a:cubicBezTo>
                  <a:pt x="250" y="314"/>
                  <a:pt x="314" y="250"/>
                  <a:pt x="314" y="172"/>
                </a:cubicBezTo>
                <a:cubicBezTo>
                  <a:pt x="343" y="172"/>
                  <a:pt x="343" y="172"/>
                  <a:pt x="343" y="172"/>
                </a:cubicBezTo>
                <a:cubicBezTo>
                  <a:pt x="343" y="266"/>
                  <a:pt x="266" y="343"/>
                  <a:pt x="172" y="343"/>
                </a:cubicBezTo>
                <a:close/>
              </a:path>
            </a:pathLst>
          </a:custGeom>
          <a:solidFill>
            <a:srgbClr val="2F5597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24" name="Freeform 72"/>
          <p:cNvSpPr>
            <a:spLocks noEditPoints="1"/>
          </p:cNvSpPr>
          <p:nvPr/>
        </p:nvSpPr>
        <p:spPr bwMode="auto">
          <a:xfrm flipH="1">
            <a:off x="8633160" y="3032741"/>
            <a:ext cx="1627035" cy="1630785"/>
          </a:xfrm>
          <a:custGeom>
            <a:avLst/>
            <a:gdLst/>
            <a:ahLst/>
            <a:cxnLst>
              <a:cxn ang="0">
                <a:pos x="120" y="239"/>
              </a:cxn>
              <a:cxn ang="0">
                <a:pos x="0" y="120"/>
              </a:cxn>
              <a:cxn ang="0">
                <a:pos x="120" y="0"/>
              </a:cxn>
              <a:cxn ang="0">
                <a:pos x="239" y="120"/>
              </a:cxn>
              <a:cxn ang="0">
                <a:pos x="120" y="239"/>
              </a:cxn>
              <a:cxn ang="0">
                <a:pos x="120" y="30"/>
              </a:cxn>
              <a:cxn ang="0">
                <a:pos x="30" y="120"/>
              </a:cxn>
              <a:cxn ang="0">
                <a:pos x="120" y="209"/>
              </a:cxn>
              <a:cxn ang="0">
                <a:pos x="210" y="120"/>
              </a:cxn>
              <a:cxn ang="0">
                <a:pos x="120" y="30"/>
              </a:cxn>
            </a:cxnLst>
            <a:rect l="0" t="0" r="r" b="b"/>
            <a:pathLst>
              <a:path w="239" h="239">
                <a:moveTo>
                  <a:pt x="120" y="239"/>
                </a:moveTo>
                <a:cubicBezTo>
                  <a:pt x="54" y="239"/>
                  <a:pt x="0" y="185"/>
                  <a:pt x="0" y="120"/>
                </a:cubicBezTo>
                <a:cubicBezTo>
                  <a:pt x="0" y="54"/>
                  <a:pt x="54" y="0"/>
                  <a:pt x="120" y="0"/>
                </a:cubicBezTo>
                <a:cubicBezTo>
                  <a:pt x="186" y="0"/>
                  <a:pt x="239" y="54"/>
                  <a:pt x="239" y="120"/>
                </a:cubicBezTo>
                <a:cubicBezTo>
                  <a:pt x="239" y="185"/>
                  <a:pt x="186" y="239"/>
                  <a:pt x="120" y="239"/>
                </a:cubicBezTo>
                <a:close/>
                <a:moveTo>
                  <a:pt x="120" y="30"/>
                </a:moveTo>
                <a:cubicBezTo>
                  <a:pt x="70" y="30"/>
                  <a:pt x="30" y="70"/>
                  <a:pt x="30" y="120"/>
                </a:cubicBezTo>
                <a:cubicBezTo>
                  <a:pt x="30" y="169"/>
                  <a:pt x="70" y="209"/>
                  <a:pt x="120" y="209"/>
                </a:cubicBezTo>
                <a:cubicBezTo>
                  <a:pt x="169" y="209"/>
                  <a:pt x="210" y="169"/>
                  <a:pt x="210" y="120"/>
                </a:cubicBezTo>
                <a:cubicBezTo>
                  <a:pt x="210" y="70"/>
                  <a:pt x="169" y="30"/>
                  <a:pt x="120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225" name="Group 59"/>
          <p:cNvGrpSpPr/>
          <p:nvPr/>
        </p:nvGrpSpPr>
        <p:grpSpPr>
          <a:xfrm>
            <a:off x="2292982" y="3873246"/>
            <a:ext cx="3034926" cy="995201"/>
            <a:chOff x="7009834" y="3206176"/>
            <a:chExt cx="2276194" cy="746400"/>
          </a:xfrm>
        </p:grpSpPr>
        <p:sp>
          <p:nvSpPr>
            <p:cNvPr id="226" name="TextBox 113"/>
            <p:cNvSpPr txBox="1"/>
            <p:nvPr/>
          </p:nvSpPr>
          <p:spPr>
            <a:xfrm>
              <a:off x="7009834" y="3453979"/>
              <a:ext cx="2276194" cy="4985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这里可以简单介绍一下文字内容，这里可以简单介绍一下文字内容，这里可以简单介绍一下文字内容。</a:t>
              </a:r>
            </a:p>
          </p:txBody>
        </p:sp>
        <p:sp>
          <p:nvSpPr>
            <p:cNvPr id="227" name="Rectangle 114"/>
            <p:cNvSpPr/>
            <p:nvPr/>
          </p:nvSpPr>
          <p:spPr>
            <a:xfrm>
              <a:off x="7009834" y="3206176"/>
              <a:ext cx="892071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867" b="1" dirty="0">
                  <a:solidFill>
                    <a:srgbClr val="2F5597"/>
                  </a:solidFill>
                </a:rPr>
                <a:t>PART TWO</a:t>
              </a:r>
            </a:p>
          </p:txBody>
        </p:sp>
      </p:grpSp>
      <p:grpSp>
        <p:nvGrpSpPr>
          <p:cNvPr id="231" name="Group 58"/>
          <p:cNvGrpSpPr/>
          <p:nvPr/>
        </p:nvGrpSpPr>
        <p:grpSpPr>
          <a:xfrm>
            <a:off x="2286686" y="2763277"/>
            <a:ext cx="3034927" cy="995201"/>
            <a:chOff x="7174424" y="1352592"/>
            <a:chExt cx="2276195" cy="746400"/>
          </a:xfrm>
        </p:grpSpPr>
        <p:sp>
          <p:nvSpPr>
            <p:cNvPr id="232" name="TextBox 119"/>
            <p:cNvSpPr txBox="1"/>
            <p:nvPr/>
          </p:nvSpPr>
          <p:spPr>
            <a:xfrm>
              <a:off x="7174424" y="1600395"/>
              <a:ext cx="2276195" cy="4985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这里可以简单介绍一下文字内容，这里可以简单介绍一下文字内容，这里可以简单介绍一下文字内容。</a:t>
              </a:r>
            </a:p>
          </p:txBody>
        </p:sp>
        <p:sp>
          <p:nvSpPr>
            <p:cNvPr id="233" name="Rectangle 120"/>
            <p:cNvSpPr/>
            <p:nvPr/>
          </p:nvSpPr>
          <p:spPr>
            <a:xfrm>
              <a:off x="7174424" y="1352592"/>
              <a:ext cx="851194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867" b="1" dirty="0">
                  <a:solidFill>
                    <a:srgbClr val="203864"/>
                  </a:solidFill>
                </a:rPr>
                <a:t>PART ONE</a:t>
              </a:r>
              <a:endParaRPr lang="en-US" sz="1867" b="1" dirty="0">
                <a:solidFill>
                  <a:srgbClr val="203864"/>
                </a:solidFill>
              </a:endParaRPr>
            </a:p>
          </p:txBody>
        </p:sp>
      </p:grpSp>
      <p:sp>
        <p:nvSpPr>
          <p:cNvPr id="236" name="Text Placeholder 3"/>
          <p:cNvSpPr txBox="1"/>
          <p:nvPr/>
        </p:nvSpPr>
        <p:spPr>
          <a:xfrm>
            <a:off x="922236" y="5258752"/>
            <a:ext cx="1187826" cy="65665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4267" dirty="0">
                <a:solidFill>
                  <a:srgbClr val="3366FF"/>
                </a:solidFill>
              </a:rPr>
              <a:t>100%</a:t>
            </a:r>
          </a:p>
        </p:txBody>
      </p:sp>
      <p:sp>
        <p:nvSpPr>
          <p:cNvPr id="237" name="Text Placeholder 3"/>
          <p:cNvSpPr txBox="1"/>
          <p:nvPr/>
        </p:nvSpPr>
        <p:spPr>
          <a:xfrm>
            <a:off x="1139997" y="3071276"/>
            <a:ext cx="883254" cy="65665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4267" dirty="0">
                <a:solidFill>
                  <a:srgbClr val="203864"/>
                </a:solidFill>
              </a:rPr>
              <a:t>50%</a:t>
            </a:r>
          </a:p>
        </p:txBody>
      </p:sp>
      <p:sp>
        <p:nvSpPr>
          <p:cNvPr id="238" name="Text Placeholder 3"/>
          <p:cNvSpPr txBox="1"/>
          <p:nvPr/>
        </p:nvSpPr>
        <p:spPr>
          <a:xfrm>
            <a:off x="1121545" y="4165015"/>
            <a:ext cx="883254" cy="65665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4267" dirty="0">
                <a:solidFill>
                  <a:srgbClr val="2F5597"/>
                </a:solidFill>
              </a:rPr>
              <a:t>75%</a:t>
            </a:r>
          </a:p>
        </p:txBody>
      </p:sp>
      <p:grpSp>
        <p:nvGrpSpPr>
          <p:cNvPr id="239" name="Group 59"/>
          <p:cNvGrpSpPr/>
          <p:nvPr/>
        </p:nvGrpSpPr>
        <p:grpSpPr>
          <a:xfrm>
            <a:off x="2255534" y="4983214"/>
            <a:ext cx="3034927" cy="995201"/>
            <a:chOff x="7154104" y="3206176"/>
            <a:chExt cx="2276195" cy="746400"/>
          </a:xfrm>
        </p:grpSpPr>
        <p:sp>
          <p:nvSpPr>
            <p:cNvPr id="240" name="TextBox 145"/>
            <p:cNvSpPr txBox="1"/>
            <p:nvPr/>
          </p:nvSpPr>
          <p:spPr>
            <a:xfrm>
              <a:off x="7154105" y="3453979"/>
              <a:ext cx="2276194" cy="4985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这里可以简单介绍一下文字内容，这里可以简单介绍一下文字内容，这里可以简单介绍一下文字内容。</a:t>
              </a:r>
            </a:p>
          </p:txBody>
        </p:sp>
        <p:sp>
          <p:nvSpPr>
            <p:cNvPr id="241" name="Rectangle 146"/>
            <p:cNvSpPr/>
            <p:nvPr/>
          </p:nvSpPr>
          <p:spPr>
            <a:xfrm>
              <a:off x="7154104" y="3206176"/>
              <a:ext cx="1013499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867" b="1" dirty="0">
                  <a:solidFill>
                    <a:srgbClr val="3366FF"/>
                  </a:solidFill>
                </a:rPr>
                <a:t>PART THREE</a:t>
              </a:r>
            </a:p>
          </p:txBody>
        </p:sp>
      </p:grpSp>
      <p:cxnSp>
        <p:nvCxnSpPr>
          <p:cNvPr id="242" name="Elbow Connector 182"/>
          <p:cNvCxnSpPr/>
          <p:nvPr/>
        </p:nvCxnSpPr>
        <p:spPr>
          <a:xfrm rot="10800000" flipV="1">
            <a:off x="5587376" y="2421404"/>
            <a:ext cx="3855555" cy="844901"/>
          </a:xfrm>
          <a:prstGeom prst="bentConnector3">
            <a:avLst>
              <a:gd name="adj1" fmla="val 50000"/>
            </a:avLst>
          </a:prstGeom>
          <a:ln w="19050" cmpd="sng">
            <a:solidFill>
              <a:srgbClr val="20386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Elbow Connector 198"/>
          <p:cNvCxnSpPr/>
          <p:nvPr/>
        </p:nvCxnSpPr>
        <p:spPr>
          <a:xfrm rot="10800000" flipV="1">
            <a:off x="5587378" y="2794605"/>
            <a:ext cx="3855197" cy="1547031"/>
          </a:xfrm>
          <a:prstGeom prst="bentConnector3">
            <a:avLst>
              <a:gd name="adj1" fmla="val 43939"/>
            </a:avLst>
          </a:prstGeom>
          <a:ln w="19050" cmpd="sng">
            <a:solidFill>
              <a:srgbClr val="2F5597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Elbow Connector 202"/>
          <p:cNvCxnSpPr/>
          <p:nvPr/>
        </p:nvCxnSpPr>
        <p:spPr>
          <a:xfrm rot="10800000" flipV="1">
            <a:off x="5587376" y="3181671"/>
            <a:ext cx="3855200" cy="2197899"/>
          </a:xfrm>
          <a:prstGeom prst="bentConnector3">
            <a:avLst>
              <a:gd name="adj1" fmla="val 36296"/>
            </a:avLst>
          </a:prstGeom>
          <a:ln w="19050" cmpd="sng">
            <a:solidFill>
              <a:srgbClr val="0070C0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5" name="组合 174"/>
          <p:cNvGrpSpPr/>
          <p:nvPr/>
        </p:nvGrpSpPr>
        <p:grpSpPr>
          <a:xfrm>
            <a:off x="0" y="247650"/>
            <a:ext cx="5505450" cy="685800"/>
            <a:chOff x="0" y="247650"/>
            <a:chExt cx="5505450" cy="685800"/>
          </a:xfrm>
        </p:grpSpPr>
        <p:sp>
          <p:nvSpPr>
            <p:cNvPr id="176" name="矩形 175"/>
            <p:cNvSpPr/>
            <p:nvPr/>
          </p:nvSpPr>
          <p:spPr>
            <a:xfrm>
              <a:off x="0" y="247650"/>
              <a:ext cx="152400" cy="6858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304800" y="247650"/>
              <a:ext cx="5200650" cy="685800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/>
                <a:t>请在此出输入第四节标题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467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" grpId="0" animBg="1"/>
      <p:bldP spid="221" grpId="0" animBg="1"/>
      <p:bldP spid="222" grpId="0" animBg="1"/>
      <p:bldP spid="223" grpId="0" animBg="1"/>
      <p:bldP spid="224" grpId="0" animBg="1"/>
      <p:bldP spid="236" grpId="0"/>
      <p:bldP spid="237" grpId="0"/>
      <p:bldP spid="2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空心弧 55"/>
          <p:cNvSpPr/>
          <p:nvPr/>
        </p:nvSpPr>
        <p:spPr>
          <a:xfrm>
            <a:off x="4444997" y="2024731"/>
            <a:ext cx="3360000" cy="3360000"/>
          </a:xfrm>
          <a:prstGeom prst="blockArc">
            <a:avLst>
              <a:gd name="adj1" fmla="val 16199997"/>
              <a:gd name="adj2" fmla="val 8579964"/>
              <a:gd name="adj3" fmla="val 4527"/>
            </a:avLst>
          </a:prstGeom>
          <a:solidFill>
            <a:srgbClr val="33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1C3E3"/>
              </a:solidFill>
            </a:endParaRPr>
          </a:p>
        </p:txBody>
      </p:sp>
      <p:sp>
        <p:nvSpPr>
          <p:cNvPr id="57" name="空心弧 56"/>
          <p:cNvSpPr/>
          <p:nvPr/>
        </p:nvSpPr>
        <p:spPr>
          <a:xfrm>
            <a:off x="4631661" y="2211398"/>
            <a:ext cx="2986672" cy="2986669"/>
          </a:xfrm>
          <a:prstGeom prst="blockArc">
            <a:avLst>
              <a:gd name="adj1" fmla="val 16199997"/>
              <a:gd name="adj2" fmla="val 10552654"/>
              <a:gd name="adj3" fmla="val 5085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1C3E3"/>
              </a:solidFill>
            </a:endParaRPr>
          </a:p>
        </p:txBody>
      </p:sp>
      <p:sp>
        <p:nvSpPr>
          <p:cNvPr id="58" name="空心弧 57"/>
          <p:cNvSpPr/>
          <p:nvPr/>
        </p:nvSpPr>
        <p:spPr>
          <a:xfrm>
            <a:off x="4818332" y="2398067"/>
            <a:ext cx="2613337" cy="2613335"/>
          </a:xfrm>
          <a:prstGeom prst="blockArc">
            <a:avLst>
              <a:gd name="adj1" fmla="val 16199997"/>
              <a:gd name="adj2" fmla="val 11627833"/>
              <a:gd name="adj3" fmla="val 5703"/>
            </a:avLst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1C3E3"/>
              </a:solidFill>
            </a:endParaRPr>
          </a:p>
        </p:txBody>
      </p:sp>
      <p:sp>
        <p:nvSpPr>
          <p:cNvPr id="59" name="空心弧 58"/>
          <p:cNvSpPr/>
          <p:nvPr/>
        </p:nvSpPr>
        <p:spPr>
          <a:xfrm>
            <a:off x="5004996" y="2584731"/>
            <a:ext cx="2240005" cy="2240003"/>
          </a:xfrm>
          <a:prstGeom prst="blockArc">
            <a:avLst>
              <a:gd name="adj1" fmla="val 16199997"/>
              <a:gd name="adj2" fmla="val 13295224"/>
              <a:gd name="adj3" fmla="val 5800"/>
            </a:avLst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1C3E3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3521881" y="3000515"/>
            <a:ext cx="5149081" cy="1456267"/>
            <a:chOff x="2641409" y="2413000"/>
            <a:chExt cx="3861811" cy="1092200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2641409" y="2413000"/>
              <a:ext cx="1335280" cy="0"/>
            </a:xfrm>
            <a:prstGeom prst="line">
              <a:avLst/>
            </a:prstGeom>
            <a:ln w="6350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2641409" y="3505200"/>
              <a:ext cx="1059057" cy="0"/>
            </a:xfrm>
            <a:prstGeom prst="line">
              <a:avLst/>
            </a:prstGeom>
            <a:ln w="6350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5676900" y="2413000"/>
              <a:ext cx="826320" cy="0"/>
            </a:xfrm>
            <a:prstGeom prst="line">
              <a:avLst/>
            </a:prstGeom>
            <a:ln w="6350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5329238" y="3505200"/>
              <a:ext cx="1173982" cy="0"/>
            </a:xfrm>
            <a:prstGeom prst="line">
              <a:avLst/>
            </a:prstGeom>
            <a:ln w="6350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矩形 64"/>
          <p:cNvSpPr/>
          <p:nvPr/>
        </p:nvSpPr>
        <p:spPr>
          <a:xfrm>
            <a:off x="5383317" y="3510395"/>
            <a:ext cx="1483360" cy="51103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 Light" panose="02010600030101010101" charset="0"/>
                <a:ea typeface="Open Sans Light" panose="02010600030101010101" charset="0"/>
                <a:cs typeface="Open Sans Light" panose="02010600030101010101" charset="0"/>
              </a:rPr>
              <a:t>YOUR TITLE HERE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8664501" y="1950096"/>
            <a:ext cx="2879800" cy="3175413"/>
            <a:chOff x="6498374" y="1625185"/>
            <a:chExt cx="2397976" cy="2381559"/>
          </a:xfrm>
        </p:grpSpPr>
        <p:sp>
          <p:nvSpPr>
            <p:cNvPr id="67" name="矩形 66"/>
            <p:cNvSpPr/>
            <p:nvPr/>
          </p:nvSpPr>
          <p:spPr>
            <a:xfrm>
              <a:off x="6498374" y="1625185"/>
              <a:ext cx="2397976" cy="9464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  <a:ea typeface="+mj-ea"/>
                </a:rPr>
                <a:t>65%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这里可以简单介绍一下文字内容。这里可以简单介绍一下文字内容。这里可以简单介绍一下文字内容。这里可以简单介绍一下文字内容。这里可以简单介绍一下文字内容。</a:t>
              </a:r>
            </a:p>
          </p:txBody>
        </p:sp>
        <p:sp>
          <p:nvSpPr>
            <p:cNvPr id="68" name="矩形 67"/>
            <p:cNvSpPr/>
            <p:nvPr/>
          </p:nvSpPr>
          <p:spPr>
            <a:xfrm>
              <a:off x="6498374" y="2906443"/>
              <a:ext cx="2397976" cy="1100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  <a:ea typeface="+mj-ea"/>
                </a:rPr>
                <a:t>80%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这里可以简单介绍一下文字内容。这里可以简单介绍一下文字内容。这里可以简单介绍一下文字内容。这里可以简单介绍一下文字内容。这里可以简单介绍一下文字内容。</a:t>
              </a:r>
            </a:p>
            <a:p>
              <a:pPr>
                <a:lnSpc>
                  <a:spcPts val="1600"/>
                </a:lnSpc>
              </a:pP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 Light" panose="02010600030101010101" charset="0"/>
                <a:cs typeface="Open Sans Light" panose="02010600030101010101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48542" y="1950096"/>
            <a:ext cx="2875576" cy="3175413"/>
            <a:chOff x="247650" y="1625185"/>
            <a:chExt cx="2395437" cy="2381559"/>
          </a:xfrm>
        </p:grpSpPr>
        <p:sp>
          <p:nvSpPr>
            <p:cNvPr id="70" name="矩形 69"/>
            <p:cNvSpPr/>
            <p:nvPr/>
          </p:nvSpPr>
          <p:spPr>
            <a:xfrm>
              <a:off x="247650" y="1625185"/>
              <a:ext cx="2395437" cy="1100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  <a:ea typeface="+mj-ea"/>
                </a:rPr>
                <a:t>85%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这里可以简单介绍一下文字内容。这里可以简单介绍一下文字内容。这里可以简单介绍一下文字内容。这里可以简单介绍一下文字内容。这里可以简单介绍一下文字内容。</a:t>
              </a:r>
            </a:p>
            <a:p>
              <a:pPr algn="r">
                <a:lnSpc>
                  <a:spcPts val="1600"/>
                </a:lnSpc>
              </a:pP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 Light" panose="02010600030101010101" charset="0"/>
                <a:cs typeface="Open Sans Light" panose="02010600030101010101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247650" y="2906443"/>
              <a:ext cx="2395437" cy="1100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  <a:ea typeface="+mj-ea"/>
                </a:rPr>
                <a:t>70%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这里可以简单介绍一下文字内容。这里可以简单介绍一下文字内容。这里可以简单介绍一下文字内容。这里可以简单介绍一下文字内容。这里可以简单介绍一下文字内容。</a:t>
              </a:r>
            </a:p>
            <a:p>
              <a:pPr algn="r">
                <a:lnSpc>
                  <a:spcPts val="1600"/>
                </a:lnSpc>
              </a:pP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 Light" panose="02010600030101010101" charset="0"/>
                <a:cs typeface="Open Sans Light" panose="02010600030101010101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0" y="247650"/>
            <a:ext cx="5505450" cy="685800"/>
            <a:chOff x="0" y="247650"/>
            <a:chExt cx="5505450" cy="685800"/>
          </a:xfrm>
        </p:grpSpPr>
        <p:sp>
          <p:nvSpPr>
            <p:cNvPr id="31" name="矩形 30"/>
            <p:cNvSpPr/>
            <p:nvPr/>
          </p:nvSpPr>
          <p:spPr>
            <a:xfrm>
              <a:off x="0" y="247650"/>
              <a:ext cx="152400" cy="6858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04800" y="247650"/>
              <a:ext cx="5200650" cy="685800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/>
                <a:t>请在此出输入第四节标题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113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432979771"/>
              </p:ext>
            </p:extLst>
          </p:nvPr>
        </p:nvGraphicFramePr>
        <p:xfrm>
          <a:off x="102405" y="1712370"/>
          <a:ext cx="6217559" cy="41450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6929890" y="2194061"/>
            <a:ext cx="4077090" cy="871810"/>
            <a:chOff x="6961778" y="1706511"/>
            <a:chExt cx="4077090" cy="871810"/>
          </a:xfrm>
        </p:grpSpPr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6961778" y="1706511"/>
              <a:ext cx="6431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40%</a:t>
              </a:r>
              <a:endPara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961778" y="2079723"/>
              <a:ext cx="4077090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这里可以简单介绍一下文字内容。这里可以简单介绍一下文字内容。这里可以简单介绍一下文字内容。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44631" y="1618337"/>
            <a:ext cx="4333103" cy="4333103"/>
            <a:chOff x="1186899" y="1130787"/>
            <a:chExt cx="4333103" cy="4333103"/>
          </a:xfrm>
        </p:grpSpPr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700550" y="2817669"/>
              <a:ext cx="59022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000" b="1" kern="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40%</a:t>
              </a:r>
              <a:endParaRPr lang="zh-CN" altLang="en-US" sz="2000" b="1" kern="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2518915" y="4569964"/>
              <a:ext cx="5918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000" b="1" ker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30%</a:t>
              </a:r>
              <a:endParaRPr lang="zh-CN" altLang="en-US" sz="2000" b="1" ker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>
              <a:spLocks noChangeArrowheads="1"/>
            </p:cNvSpPr>
            <p:nvPr/>
          </p:nvSpPr>
          <p:spPr bwMode="auto">
            <a:xfrm>
              <a:off x="1512314" y="2722821"/>
              <a:ext cx="5870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000" b="1" ker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20%</a:t>
              </a:r>
              <a:endParaRPr lang="zh-CN" altLang="en-US" sz="2000" b="1" ker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2587310" y="1575856"/>
              <a:ext cx="53412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000" b="1" kern="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10%</a:t>
              </a:r>
              <a:endParaRPr lang="zh-CN" altLang="en-US" sz="2000" b="1" kern="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186899" y="1130787"/>
              <a:ext cx="4333103" cy="4333103"/>
            </a:xfrm>
            <a:prstGeom prst="ellipse">
              <a:avLst/>
            </a:prstGeom>
            <a:noFill/>
            <a:ln>
              <a:solidFill>
                <a:srgbClr val="564B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6343441" y="2280997"/>
            <a:ext cx="318569" cy="318569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343441" y="3257320"/>
            <a:ext cx="318569" cy="318569"/>
          </a:xfrm>
          <a:prstGeom prst="ellipse">
            <a:avLst/>
          </a:prstGeom>
          <a:solidFill>
            <a:srgbClr val="33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343441" y="4233643"/>
            <a:ext cx="318569" cy="31856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43441" y="5209965"/>
            <a:ext cx="318569" cy="318569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929890" y="3170384"/>
            <a:ext cx="4077090" cy="850257"/>
            <a:chOff x="6961778" y="2682834"/>
            <a:chExt cx="4077090" cy="850257"/>
          </a:xfrm>
        </p:grpSpPr>
        <p:sp>
          <p:nvSpPr>
            <p:cNvPr id="11" name="文本框 10"/>
            <p:cNvSpPr txBox="1">
              <a:spLocks noChangeArrowheads="1"/>
            </p:cNvSpPr>
            <p:nvPr/>
          </p:nvSpPr>
          <p:spPr bwMode="auto">
            <a:xfrm>
              <a:off x="6961778" y="2682834"/>
              <a:ext cx="65434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30%</a:t>
              </a:r>
              <a:endPara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961778" y="3034493"/>
              <a:ext cx="4077090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这里可以简单介绍一下文字内容。这里可以简单介绍一下文字内容。这里可以简单介绍一下文字内容。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819510" y="4146707"/>
            <a:ext cx="4077090" cy="912964"/>
            <a:chOff x="6961778" y="3659157"/>
            <a:chExt cx="4077090" cy="912964"/>
          </a:xfrm>
        </p:grpSpPr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6961778" y="3659157"/>
              <a:ext cx="6447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20%</a:t>
              </a:r>
              <a:endPara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961778" y="4073523"/>
              <a:ext cx="4077090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这里可以简单介绍一下文字内容。这里可以简单介绍一下文字内容。这里可以简单介绍一下文字内容。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819510" y="5123029"/>
            <a:ext cx="4077090" cy="884488"/>
            <a:chOff x="6961778" y="4635479"/>
            <a:chExt cx="4077090" cy="884488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6961778" y="4635479"/>
              <a:ext cx="58702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10%</a:t>
              </a:r>
              <a:endPara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961778" y="5021369"/>
              <a:ext cx="4077090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这里可以简单介绍一下文字内容。这里可以简单介绍一下文字内容。这里可以简单介绍一下文字内容。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75890" y="3243390"/>
            <a:ext cx="1221703" cy="1221703"/>
            <a:chOff x="2473104" y="2145028"/>
            <a:chExt cx="359165" cy="35916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2" name="AutoShape 126"/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3" name="AutoShape 127"/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/>
                <a:sym typeface="Gill Sans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0" y="247650"/>
            <a:ext cx="5505450" cy="685800"/>
            <a:chOff x="0" y="247650"/>
            <a:chExt cx="5505450" cy="685800"/>
          </a:xfrm>
        </p:grpSpPr>
        <p:sp>
          <p:nvSpPr>
            <p:cNvPr id="44" name="矩形 43"/>
            <p:cNvSpPr/>
            <p:nvPr/>
          </p:nvSpPr>
          <p:spPr>
            <a:xfrm>
              <a:off x="0" y="247650"/>
              <a:ext cx="152400" cy="6858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04800" y="247650"/>
              <a:ext cx="5200650" cy="685800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/>
                <a:t>请在此出输入第四节标题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516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10" grpId="0" animBg="1"/>
      <p:bldP spid="12" grpId="0" animBg="1"/>
      <p:bldP spid="14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515838076"/>
              </p:ext>
            </p:extLst>
          </p:nvPr>
        </p:nvGraphicFramePr>
        <p:xfrm>
          <a:off x="921370" y="2236144"/>
          <a:ext cx="10349261" cy="2928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1474524" y="5346655"/>
            <a:ext cx="1463617" cy="1011293"/>
            <a:chOff x="954572" y="5335353"/>
            <a:chExt cx="2766446" cy="1198912"/>
          </a:xfrm>
        </p:grpSpPr>
        <p:sp>
          <p:nvSpPr>
            <p:cNvPr id="30" name="矩形 29"/>
            <p:cNvSpPr/>
            <p:nvPr/>
          </p:nvSpPr>
          <p:spPr>
            <a:xfrm>
              <a:off x="1175269" y="5335353"/>
              <a:ext cx="2325052" cy="474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添加标题</a:t>
              </a:r>
              <a:endPara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54572" y="5768024"/>
              <a:ext cx="2766446" cy="7662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点击添加内容点击添加内容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  <a:p>
              <a:pPr algn="ctr"/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465247" y="5346657"/>
            <a:ext cx="1463617" cy="1034376"/>
            <a:chOff x="954572" y="5335353"/>
            <a:chExt cx="2766446" cy="1226277"/>
          </a:xfrm>
        </p:grpSpPr>
        <p:sp>
          <p:nvSpPr>
            <p:cNvPr id="33" name="矩形 32"/>
            <p:cNvSpPr/>
            <p:nvPr/>
          </p:nvSpPr>
          <p:spPr>
            <a:xfrm>
              <a:off x="1175269" y="5335353"/>
              <a:ext cx="2325052" cy="474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添加标题</a:t>
              </a:r>
              <a:endPara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54572" y="5768024"/>
              <a:ext cx="2766446" cy="793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点击添加内容点击添加内容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</a:endParaRPr>
            </a:p>
            <a:p>
              <a:pPr algn="ctr">
                <a:lnSpc>
                  <a:spcPts val="1500"/>
                </a:lnSpc>
              </a:pP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451275" y="5346657"/>
            <a:ext cx="1463617" cy="1034376"/>
            <a:chOff x="954572" y="5335353"/>
            <a:chExt cx="2766446" cy="1226277"/>
          </a:xfrm>
        </p:grpSpPr>
        <p:sp>
          <p:nvSpPr>
            <p:cNvPr id="36" name="矩形 35"/>
            <p:cNvSpPr/>
            <p:nvPr/>
          </p:nvSpPr>
          <p:spPr>
            <a:xfrm>
              <a:off x="1175269" y="5335353"/>
              <a:ext cx="2325052" cy="474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添加标题</a:t>
              </a:r>
              <a:endPara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954572" y="5768024"/>
              <a:ext cx="2766446" cy="793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点击添加内容点击添加内容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</a:endParaRPr>
            </a:p>
            <a:p>
              <a:pPr algn="ctr">
                <a:lnSpc>
                  <a:spcPts val="1500"/>
                </a:lnSpc>
              </a:pP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407655" y="5346657"/>
            <a:ext cx="1463617" cy="1034376"/>
            <a:chOff x="954572" y="5335353"/>
            <a:chExt cx="2766446" cy="1226277"/>
          </a:xfrm>
        </p:grpSpPr>
        <p:sp>
          <p:nvSpPr>
            <p:cNvPr id="39" name="矩形 38"/>
            <p:cNvSpPr/>
            <p:nvPr/>
          </p:nvSpPr>
          <p:spPr>
            <a:xfrm>
              <a:off x="1175269" y="5335353"/>
              <a:ext cx="2325052" cy="474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添加标题</a:t>
              </a:r>
              <a:endPara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954572" y="5768024"/>
              <a:ext cx="2766446" cy="793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点击添加内容点击添加内容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</a:endParaRPr>
            </a:p>
            <a:p>
              <a:pPr algn="ctr">
                <a:lnSpc>
                  <a:spcPts val="1500"/>
                </a:lnSpc>
              </a:pP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410625" y="5346657"/>
            <a:ext cx="1463617" cy="1034376"/>
            <a:chOff x="954572" y="5335353"/>
            <a:chExt cx="2766446" cy="1226277"/>
          </a:xfrm>
        </p:grpSpPr>
        <p:sp>
          <p:nvSpPr>
            <p:cNvPr id="42" name="矩形 41"/>
            <p:cNvSpPr/>
            <p:nvPr/>
          </p:nvSpPr>
          <p:spPr>
            <a:xfrm>
              <a:off x="1175269" y="5335353"/>
              <a:ext cx="2325052" cy="474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添加标题</a:t>
              </a:r>
              <a:endPara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954572" y="5768024"/>
              <a:ext cx="2766446" cy="793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rPr>
                <a:t>点击添加内容点击添加内容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</a:endParaRPr>
            </a:p>
            <a:p>
              <a:pPr algn="ctr">
                <a:lnSpc>
                  <a:spcPts val="1500"/>
                </a:lnSpc>
              </a:pP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247650"/>
            <a:ext cx="5505450" cy="685800"/>
            <a:chOff x="0" y="247650"/>
            <a:chExt cx="5505450" cy="685800"/>
          </a:xfrm>
        </p:grpSpPr>
        <p:sp>
          <p:nvSpPr>
            <p:cNvPr id="48" name="矩形 47"/>
            <p:cNvSpPr/>
            <p:nvPr/>
          </p:nvSpPr>
          <p:spPr>
            <a:xfrm>
              <a:off x="0" y="247650"/>
              <a:ext cx="152400" cy="6858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04800" y="247650"/>
              <a:ext cx="5200650" cy="685800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/>
                <a:t>请在此出输入第四节标题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510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11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4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 uiExpand="1">
        <p:bldSub>
          <a:bldChart bld="category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4198790587"/>
              </p:ext>
            </p:extLst>
          </p:nvPr>
        </p:nvGraphicFramePr>
        <p:xfrm>
          <a:off x="874713" y="1710985"/>
          <a:ext cx="10338384" cy="3436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6" name="矩形 55"/>
          <p:cNvSpPr/>
          <p:nvPr/>
        </p:nvSpPr>
        <p:spPr>
          <a:xfrm>
            <a:off x="823945" y="5691918"/>
            <a:ext cx="1054411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</a:rPr>
              <a:t>请在此输入此章节具体内容，具体描述，可分段，分节，详细说明。请在此输入此章节具体内容，具体描述，可分段，分节，详细说明。请在此输入此章节具体内容，具体描述，可分段，分节，详细说明。请在此输入此章节具体内容，具体描述，可分段，分节，详细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2751255" y="5219498"/>
            <a:ext cx="6689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rPr>
              <a:t>请在此处添加您的标题</a:t>
            </a:r>
            <a:endParaRPr lang="zh-CN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0" y="247650"/>
            <a:ext cx="5505450" cy="685800"/>
            <a:chOff x="0" y="247650"/>
            <a:chExt cx="5505450" cy="685800"/>
          </a:xfrm>
        </p:grpSpPr>
        <p:sp>
          <p:nvSpPr>
            <p:cNvPr id="20" name="矩形 19"/>
            <p:cNvSpPr/>
            <p:nvPr/>
          </p:nvSpPr>
          <p:spPr>
            <a:xfrm>
              <a:off x="0" y="247650"/>
              <a:ext cx="152400" cy="6858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04800" y="247650"/>
              <a:ext cx="5200650" cy="685800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/>
                <a:t>请在此出输入第四节标题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561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Chart bld="series"/>
        </p:bldSub>
      </p:bldGraphic>
      <p:bldP spid="56" grpId="0"/>
      <p:bldP spid="5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430993" y="2785104"/>
            <a:ext cx="5772860" cy="12877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numCol="1" anchor="ctr">
            <a:prstTxWarp prst="textPlain">
              <a:avLst/>
            </a:prstTxWarp>
          </a:bodyPr>
          <a:lstStyle/>
          <a:p>
            <a:pPr algn="ctr">
              <a:defRPr/>
            </a:pPr>
            <a:r>
              <a:rPr lang="en-US" altLang="zh-CN" sz="9600" dirty="0">
                <a:solidFill>
                  <a:srgbClr val="203864"/>
                </a:solidFill>
                <a:latin typeface="Impact" panose="020B0806030902050204" pitchFamily="34" charset="0"/>
                <a:ea typeface="HanWangWCL10" panose="02020500000000000000" pitchFamily="18" charset="-120"/>
              </a:rPr>
              <a:t>THANKS</a:t>
            </a:r>
            <a:endParaRPr lang="zh-CN" altLang="en-US" sz="9600" dirty="0">
              <a:solidFill>
                <a:srgbClr val="203864"/>
              </a:solidFill>
              <a:latin typeface="Impact" panose="020B0806030902050204" pitchFamily="34" charset="0"/>
              <a:ea typeface="HanWangWCL10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6227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3429000"/>
            <a:ext cx="9144000" cy="18288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831850" y="3562350"/>
            <a:ext cx="7950200" cy="1000125"/>
          </a:xfrm>
        </p:spPr>
        <p:txBody>
          <a:bodyPr/>
          <a:lstStyle/>
          <a:p>
            <a:r>
              <a:rPr lang="zh-CN" altLang="en-US" dirty="0">
                <a:latin typeface="汉仪细等线简" panose="02010609000101010101" pitchFamily="49" charset="-122"/>
                <a:ea typeface="汉仪细等线简" panose="02010609000101010101" pitchFamily="49" charset="-122"/>
              </a:rPr>
              <a:t>请在此添加第一节标题</a:t>
            </a: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984250" y="4641056"/>
            <a:ext cx="10515600" cy="1500187"/>
          </a:xfrm>
        </p:spPr>
        <p:txBody>
          <a:bodyPr/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请输入第一节的小标题</a:t>
            </a:r>
          </a:p>
        </p:txBody>
      </p:sp>
    </p:spTree>
    <p:extLst>
      <p:ext uri="{BB962C8B-B14F-4D97-AF65-F5344CB8AC3E}">
        <p14:creationId xmlns:p14="http://schemas.microsoft.com/office/powerpoint/2010/main" val="145453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000">
        <p14:reveal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218" grpId="0"/>
      <p:bldP spid="921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47650"/>
            <a:ext cx="5505450" cy="685800"/>
            <a:chOff x="0" y="247650"/>
            <a:chExt cx="5505450" cy="685800"/>
          </a:xfrm>
        </p:grpSpPr>
        <p:sp>
          <p:nvSpPr>
            <p:cNvPr id="29" name="矩形 28"/>
            <p:cNvSpPr/>
            <p:nvPr/>
          </p:nvSpPr>
          <p:spPr>
            <a:xfrm>
              <a:off x="0" y="247650"/>
              <a:ext cx="152400" cy="6858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04800" y="247650"/>
              <a:ext cx="5200650" cy="685800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/>
                <a:t>请在此出输入第一节标题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1640392" y="3675062"/>
            <a:ext cx="8990012" cy="2141538"/>
          </a:xfrm>
          <a:prstGeom prst="rect">
            <a:avLst/>
          </a:prstGeom>
          <a:solidFill>
            <a:srgbClr val="4F5261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Freeform 11"/>
          <p:cNvSpPr>
            <a:spLocks noEditPoints="1"/>
          </p:cNvSpPr>
          <p:nvPr/>
        </p:nvSpPr>
        <p:spPr bwMode="auto">
          <a:xfrm>
            <a:off x="2870704" y="2066924"/>
            <a:ext cx="768350" cy="804862"/>
          </a:xfrm>
          <a:custGeom>
            <a:avLst/>
            <a:gdLst>
              <a:gd name="T0" fmla="*/ 136340 w 186"/>
              <a:gd name="T1" fmla="*/ 194058 h 195"/>
              <a:gd name="T2" fmla="*/ 61973 w 186"/>
              <a:gd name="T3" fmla="*/ 123867 h 195"/>
              <a:gd name="T4" fmla="*/ 181786 w 186"/>
              <a:gd name="T5" fmla="*/ 132125 h 195"/>
              <a:gd name="T6" fmla="*/ 202444 w 186"/>
              <a:gd name="T7" fmla="*/ 119738 h 195"/>
              <a:gd name="T8" fmla="*/ 136340 w 186"/>
              <a:gd name="T9" fmla="*/ 53676 h 195"/>
              <a:gd name="T10" fmla="*/ 400757 w 186"/>
              <a:gd name="T11" fmla="*/ 194058 h 195"/>
              <a:gd name="T12" fmla="*/ 491650 w 186"/>
              <a:gd name="T13" fmla="*/ 132125 h 195"/>
              <a:gd name="T14" fmla="*/ 392494 w 186"/>
              <a:gd name="T15" fmla="*/ 189930 h 195"/>
              <a:gd name="T16" fmla="*/ 115682 w 186"/>
              <a:gd name="T17" fmla="*/ 276637 h 195"/>
              <a:gd name="T18" fmla="*/ 24789 w 186"/>
              <a:gd name="T19" fmla="*/ 251863 h 195"/>
              <a:gd name="T20" fmla="*/ 338784 w 186"/>
              <a:gd name="T21" fmla="*/ 136254 h 195"/>
              <a:gd name="T22" fmla="*/ 404888 w 186"/>
              <a:gd name="T23" fmla="*/ 53676 h 195"/>
              <a:gd name="T24" fmla="*/ 334652 w 186"/>
              <a:gd name="T25" fmla="*/ 119738 h 195"/>
              <a:gd name="T26" fmla="*/ 165260 w 186"/>
              <a:gd name="T27" fmla="*/ 260121 h 195"/>
              <a:gd name="T28" fmla="*/ 190049 w 186"/>
              <a:gd name="T29" fmla="*/ 260121 h 195"/>
              <a:gd name="T30" fmla="*/ 355310 w 186"/>
              <a:gd name="T31" fmla="*/ 227090 h 195"/>
              <a:gd name="T32" fmla="*/ 264417 w 186"/>
              <a:gd name="T33" fmla="*/ 119738 h 195"/>
              <a:gd name="T34" fmla="*/ 276811 w 186"/>
              <a:gd name="T35" fmla="*/ 12387 h 195"/>
              <a:gd name="T36" fmla="*/ 252022 w 186"/>
              <a:gd name="T37" fmla="*/ 107351 h 195"/>
              <a:gd name="T38" fmla="*/ 537096 w 186"/>
              <a:gd name="T39" fmla="*/ 400504 h 195"/>
              <a:gd name="T40" fmla="*/ 190049 w 186"/>
              <a:gd name="T41" fmla="*/ 293152 h 195"/>
              <a:gd name="T42" fmla="*/ 119814 w 186"/>
              <a:gd name="T43" fmla="*/ 648238 h 195"/>
              <a:gd name="T44" fmla="*/ 128077 w 186"/>
              <a:gd name="T45" fmla="*/ 623464 h 195"/>
              <a:gd name="T46" fmla="*/ 86762 w 186"/>
              <a:gd name="T47" fmla="*/ 425277 h 195"/>
              <a:gd name="T48" fmla="*/ 247891 w 186"/>
              <a:gd name="T49" fmla="*/ 338570 h 195"/>
              <a:gd name="T50" fmla="*/ 380099 w 186"/>
              <a:gd name="T51" fmla="*/ 272508 h 195"/>
              <a:gd name="T52" fmla="*/ 520570 w 186"/>
              <a:gd name="T53" fmla="*/ 425277 h 195"/>
              <a:gd name="T54" fmla="*/ 479255 w 186"/>
              <a:gd name="T55" fmla="*/ 623464 h 195"/>
              <a:gd name="T56" fmla="*/ 487518 w 186"/>
              <a:gd name="T57" fmla="*/ 648238 h 195"/>
              <a:gd name="T58" fmla="*/ 417283 w 186"/>
              <a:gd name="T59" fmla="*/ 557402 h 195"/>
              <a:gd name="T60" fmla="*/ 392494 w 186"/>
              <a:gd name="T61" fmla="*/ 557402 h 195"/>
              <a:gd name="T62" fmla="*/ 359441 w 186"/>
              <a:gd name="T63" fmla="*/ 627593 h 195"/>
              <a:gd name="T64" fmla="*/ 450335 w 186"/>
              <a:gd name="T65" fmla="*/ 627593 h 195"/>
              <a:gd name="T66" fmla="*/ 417283 w 186"/>
              <a:gd name="T67" fmla="*/ 639980 h 195"/>
              <a:gd name="T68" fmla="*/ 404888 w 186"/>
              <a:gd name="T69" fmla="*/ 586304 h 195"/>
              <a:gd name="T70" fmla="*/ 706488 w 186"/>
              <a:gd name="T71" fmla="*/ 379859 h 195"/>
              <a:gd name="T72" fmla="*/ 524702 w 186"/>
              <a:gd name="T73" fmla="*/ 317926 h 195"/>
              <a:gd name="T74" fmla="*/ 681699 w 186"/>
              <a:gd name="T75" fmla="*/ 388117 h 195"/>
              <a:gd name="T76" fmla="*/ 661042 w 186"/>
              <a:gd name="T77" fmla="*/ 573918 h 195"/>
              <a:gd name="T78" fmla="*/ 623858 w 186"/>
              <a:gd name="T79" fmla="*/ 598691 h 195"/>
              <a:gd name="T80" fmla="*/ 706488 w 186"/>
              <a:gd name="T81" fmla="*/ 379859 h 195"/>
              <a:gd name="T82" fmla="*/ 305732 w 186"/>
              <a:gd name="T83" fmla="*/ 627593 h 195"/>
              <a:gd name="T84" fmla="*/ 276811 w 186"/>
              <a:gd name="T85" fmla="*/ 656496 h 195"/>
              <a:gd name="T86" fmla="*/ 351178 w 186"/>
              <a:gd name="T87" fmla="*/ 784491 h 195"/>
              <a:gd name="T88" fmla="*/ 330521 w 186"/>
              <a:gd name="T89" fmla="*/ 767976 h 195"/>
              <a:gd name="T90" fmla="*/ 301600 w 186"/>
              <a:gd name="T91" fmla="*/ 668882 h 195"/>
              <a:gd name="T92" fmla="*/ 309863 w 186"/>
              <a:gd name="T93" fmla="*/ 668882 h 195"/>
              <a:gd name="T94" fmla="*/ 305732 w 186"/>
              <a:gd name="T95" fmla="*/ 594562 h 195"/>
              <a:gd name="T96" fmla="*/ 322258 w 186"/>
              <a:gd name="T97" fmla="*/ 483082 h 195"/>
              <a:gd name="T98" fmla="*/ 293337 w 186"/>
              <a:gd name="T99" fmla="*/ 474824 h 195"/>
              <a:gd name="T100" fmla="*/ 305732 w 186"/>
              <a:gd name="T101" fmla="*/ 594562 h 195"/>
              <a:gd name="T102" fmla="*/ 305732 w 186"/>
              <a:gd name="T103" fmla="*/ 503726 h 195"/>
              <a:gd name="T104" fmla="*/ 305732 w 186"/>
              <a:gd name="T105" fmla="*/ 569789 h 195"/>
              <a:gd name="T106" fmla="*/ 218970 w 186"/>
              <a:gd name="T107" fmla="*/ 553273 h 195"/>
              <a:gd name="T108" fmla="*/ 190049 w 186"/>
              <a:gd name="T109" fmla="*/ 565660 h 195"/>
              <a:gd name="T110" fmla="*/ 239628 w 186"/>
              <a:gd name="T111" fmla="*/ 660624 h 195"/>
              <a:gd name="T112" fmla="*/ 223102 w 186"/>
              <a:gd name="T113" fmla="*/ 644109 h 195"/>
              <a:gd name="T114" fmla="*/ 206576 w 186"/>
              <a:gd name="T115" fmla="*/ 582175 h 19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86"/>
              <a:gd name="T175" fmla="*/ 0 h 195"/>
              <a:gd name="T176" fmla="*/ 186 w 186"/>
              <a:gd name="T177" fmla="*/ 195 h 19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86" h="195">
                <a:moveTo>
                  <a:pt x="12" y="35"/>
                </a:move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3" y="47"/>
                  <a:pt x="33" y="47"/>
                </a:cubicBezTo>
                <a:cubicBezTo>
                  <a:pt x="34" y="47"/>
                  <a:pt x="35" y="46"/>
                  <a:pt x="36" y="45"/>
                </a:cubicBezTo>
                <a:cubicBezTo>
                  <a:pt x="37" y="44"/>
                  <a:pt x="36" y="42"/>
                  <a:pt x="35" y="41"/>
                </a:cubicBezTo>
                <a:cubicBezTo>
                  <a:pt x="15" y="30"/>
                  <a:pt x="15" y="30"/>
                  <a:pt x="15" y="30"/>
                </a:cubicBezTo>
                <a:cubicBezTo>
                  <a:pt x="14" y="29"/>
                  <a:pt x="12" y="30"/>
                  <a:pt x="11" y="31"/>
                </a:cubicBezTo>
                <a:cubicBezTo>
                  <a:pt x="10" y="33"/>
                  <a:pt x="11" y="34"/>
                  <a:pt x="12" y="35"/>
                </a:cubicBezTo>
                <a:close/>
                <a:moveTo>
                  <a:pt x="44" y="32"/>
                </a:moveTo>
                <a:cubicBezTo>
                  <a:pt x="45" y="33"/>
                  <a:pt x="46" y="33"/>
                  <a:pt x="47" y="33"/>
                </a:cubicBezTo>
                <a:cubicBezTo>
                  <a:pt x="47" y="33"/>
                  <a:pt x="48" y="33"/>
                  <a:pt x="48" y="33"/>
                </a:cubicBezTo>
                <a:cubicBezTo>
                  <a:pt x="50" y="32"/>
                  <a:pt x="50" y="30"/>
                  <a:pt x="49" y="29"/>
                </a:cubicBezTo>
                <a:cubicBezTo>
                  <a:pt x="38" y="10"/>
                  <a:pt x="38" y="10"/>
                  <a:pt x="38" y="10"/>
                </a:cubicBezTo>
                <a:cubicBezTo>
                  <a:pt x="37" y="8"/>
                  <a:pt x="35" y="8"/>
                  <a:pt x="34" y="9"/>
                </a:cubicBezTo>
                <a:cubicBezTo>
                  <a:pt x="33" y="9"/>
                  <a:pt x="32" y="11"/>
                  <a:pt x="33" y="13"/>
                </a:cubicBezTo>
                <a:lnTo>
                  <a:pt x="44" y="32"/>
                </a:lnTo>
                <a:close/>
                <a:moveTo>
                  <a:pt x="95" y="46"/>
                </a:moveTo>
                <a:cubicBezTo>
                  <a:pt x="95" y="47"/>
                  <a:pt x="96" y="47"/>
                  <a:pt x="97" y="47"/>
                </a:cubicBezTo>
                <a:cubicBezTo>
                  <a:pt x="98" y="47"/>
                  <a:pt x="98" y="47"/>
                  <a:pt x="99" y="47"/>
                </a:cubicBezTo>
                <a:cubicBezTo>
                  <a:pt x="118" y="36"/>
                  <a:pt x="118" y="36"/>
                  <a:pt x="118" y="36"/>
                </a:cubicBezTo>
                <a:cubicBezTo>
                  <a:pt x="119" y="35"/>
                  <a:pt x="120" y="33"/>
                  <a:pt x="119" y="32"/>
                </a:cubicBezTo>
                <a:cubicBezTo>
                  <a:pt x="118" y="30"/>
                  <a:pt x="116" y="30"/>
                  <a:pt x="115" y="30"/>
                </a:cubicBezTo>
                <a:cubicBezTo>
                  <a:pt x="96" y="42"/>
                  <a:pt x="96" y="42"/>
                  <a:pt x="96" y="42"/>
                </a:cubicBezTo>
                <a:cubicBezTo>
                  <a:pt x="94" y="42"/>
                  <a:pt x="94" y="44"/>
                  <a:pt x="95" y="46"/>
                </a:cubicBezTo>
                <a:close/>
                <a:moveTo>
                  <a:pt x="6" y="67"/>
                </a:moveTo>
                <a:cubicBezTo>
                  <a:pt x="6" y="67"/>
                  <a:pt x="6" y="67"/>
                  <a:pt x="6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30" y="66"/>
                  <a:pt x="31" y="65"/>
                  <a:pt x="31" y="63"/>
                </a:cubicBezTo>
                <a:cubicBezTo>
                  <a:pt x="31" y="62"/>
                  <a:pt x="30" y="61"/>
                  <a:pt x="28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4" y="61"/>
                  <a:pt x="3" y="62"/>
                  <a:pt x="3" y="64"/>
                </a:cubicBezTo>
                <a:cubicBezTo>
                  <a:pt x="3" y="66"/>
                  <a:pt x="4" y="67"/>
                  <a:pt x="6" y="67"/>
                </a:cubicBezTo>
                <a:close/>
                <a:moveTo>
                  <a:pt x="82" y="33"/>
                </a:moveTo>
                <a:cubicBezTo>
                  <a:pt x="83" y="33"/>
                  <a:pt x="83" y="34"/>
                  <a:pt x="84" y="34"/>
                </a:cubicBezTo>
                <a:cubicBezTo>
                  <a:pt x="85" y="34"/>
                  <a:pt x="86" y="33"/>
                  <a:pt x="86" y="32"/>
                </a:cubicBezTo>
                <a:cubicBezTo>
                  <a:pt x="98" y="13"/>
                  <a:pt x="98" y="13"/>
                  <a:pt x="98" y="13"/>
                </a:cubicBezTo>
                <a:cubicBezTo>
                  <a:pt x="98" y="11"/>
                  <a:pt x="98" y="10"/>
                  <a:pt x="97" y="9"/>
                </a:cubicBezTo>
                <a:cubicBezTo>
                  <a:pt x="95" y="8"/>
                  <a:pt x="93" y="8"/>
                  <a:pt x="92" y="10"/>
                </a:cubicBezTo>
                <a:cubicBezTo>
                  <a:pt x="81" y="29"/>
                  <a:pt x="81" y="29"/>
                  <a:pt x="81" y="29"/>
                </a:cubicBezTo>
                <a:cubicBezTo>
                  <a:pt x="80" y="31"/>
                  <a:pt x="81" y="32"/>
                  <a:pt x="82" y="33"/>
                </a:cubicBezTo>
                <a:close/>
                <a:moveTo>
                  <a:pt x="64" y="37"/>
                </a:moveTo>
                <a:cubicBezTo>
                  <a:pt x="51" y="38"/>
                  <a:pt x="40" y="49"/>
                  <a:pt x="40" y="63"/>
                </a:cubicBezTo>
                <a:cubicBezTo>
                  <a:pt x="40" y="65"/>
                  <a:pt x="41" y="66"/>
                  <a:pt x="43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45" y="66"/>
                  <a:pt x="46" y="65"/>
                  <a:pt x="46" y="63"/>
                </a:cubicBezTo>
                <a:cubicBezTo>
                  <a:pt x="46" y="52"/>
                  <a:pt x="54" y="44"/>
                  <a:pt x="65" y="43"/>
                </a:cubicBezTo>
                <a:cubicBezTo>
                  <a:pt x="72" y="43"/>
                  <a:pt x="79" y="47"/>
                  <a:pt x="82" y="54"/>
                </a:cubicBezTo>
                <a:cubicBezTo>
                  <a:pt x="83" y="55"/>
                  <a:pt x="85" y="56"/>
                  <a:pt x="86" y="55"/>
                </a:cubicBezTo>
                <a:cubicBezTo>
                  <a:pt x="87" y="54"/>
                  <a:pt x="88" y="52"/>
                  <a:pt x="87" y="51"/>
                </a:cubicBezTo>
                <a:cubicBezTo>
                  <a:pt x="83" y="42"/>
                  <a:pt x="74" y="37"/>
                  <a:pt x="64" y="37"/>
                </a:cubicBezTo>
                <a:close/>
                <a:moveTo>
                  <a:pt x="64" y="29"/>
                </a:moveTo>
                <a:cubicBezTo>
                  <a:pt x="64" y="29"/>
                  <a:pt x="64" y="29"/>
                  <a:pt x="64" y="29"/>
                </a:cubicBezTo>
                <a:cubicBezTo>
                  <a:pt x="66" y="29"/>
                  <a:pt x="67" y="27"/>
                  <a:pt x="67" y="25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2"/>
                  <a:pt x="65" y="0"/>
                  <a:pt x="64" y="0"/>
                </a:cubicBezTo>
                <a:cubicBezTo>
                  <a:pt x="62" y="0"/>
                  <a:pt x="61" y="2"/>
                  <a:pt x="61" y="3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7"/>
                  <a:pt x="63" y="29"/>
                  <a:pt x="64" y="29"/>
                </a:cubicBezTo>
                <a:close/>
                <a:moveTo>
                  <a:pt x="130" y="98"/>
                </a:moveTo>
                <a:cubicBezTo>
                  <a:pt x="130" y="98"/>
                  <a:pt x="130" y="97"/>
                  <a:pt x="130" y="97"/>
                </a:cubicBezTo>
                <a:cubicBezTo>
                  <a:pt x="130" y="76"/>
                  <a:pt x="113" y="60"/>
                  <a:pt x="92" y="60"/>
                </a:cubicBezTo>
                <a:cubicBezTo>
                  <a:pt x="80" y="60"/>
                  <a:pt x="68" y="66"/>
                  <a:pt x="61" y="76"/>
                </a:cubicBezTo>
                <a:cubicBezTo>
                  <a:pt x="57" y="73"/>
                  <a:pt x="51" y="71"/>
                  <a:pt x="46" y="71"/>
                </a:cubicBezTo>
                <a:cubicBezTo>
                  <a:pt x="31" y="71"/>
                  <a:pt x="18" y="83"/>
                  <a:pt x="17" y="98"/>
                </a:cubicBezTo>
                <a:cubicBezTo>
                  <a:pt x="7" y="103"/>
                  <a:pt x="0" y="114"/>
                  <a:pt x="0" y="126"/>
                </a:cubicBezTo>
                <a:cubicBezTo>
                  <a:pt x="0" y="143"/>
                  <a:pt x="13" y="157"/>
                  <a:pt x="29" y="157"/>
                </a:cubicBezTo>
                <a:cubicBezTo>
                  <a:pt x="31" y="157"/>
                  <a:pt x="31" y="157"/>
                  <a:pt x="31" y="157"/>
                </a:cubicBezTo>
                <a:cubicBezTo>
                  <a:pt x="33" y="157"/>
                  <a:pt x="34" y="155"/>
                  <a:pt x="34" y="154"/>
                </a:cubicBezTo>
                <a:cubicBezTo>
                  <a:pt x="34" y="152"/>
                  <a:pt x="33" y="151"/>
                  <a:pt x="31" y="151"/>
                </a:cubicBezTo>
                <a:cubicBezTo>
                  <a:pt x="29" y="151"/>
                  <a:pt x="29" y="151"/>
                  <a:pt x="29" y="151"/>
                </a:cubicBezTo>
                <a:cubicBezTo>
                  <a:pt x="17" y="151"/>
                  <a:pt x="6" y="140"/>
                  <a:pt x="6" y="126"/>
                </a:cubicBezTo>
                <a:cubicBezTo>
                  <a:pt x="6" y="116"/>
                  <a:pt x="12" y="107"/>
                  <a:pt x="21" y="103"/>
                </a:cubicBezTo>
                <a:cubicBezTo>
                  <a:pt x="22" y="103"/>
                  <a:pt x="23" y="101"/>
                  <a:pt x="23" y="100"/>
                </a:cubicBezTo>
                <a:cubicBezTo>
                  <a:pt x="23" y="87"/>
                  <a:pt x="33" y="77"/>
                  <a:pt x="46" y="77"/>
                </a:cubicBezTo>
                <a:cubicBezTo>
                  <a:pt x="51" y="77"/>
                  <a:pt x="56" y="79"/>
                  <a:pt x="60" y="82"/>
                </a:cubicBezTo>
                <a:cubicBezTo>
                  <a:pt x="61" y="83"/>
                  <a:pt x="62" y="83"/>
                  <a:pt x="63" y="83"/>
                </a:cubicBezTo>
                <a:cubicBezTo>
                  <a:pt x="64" y="83"/>
                  <a:pt x="64" y="82"/>
                  <a:pt x="65" y="82"/>
                </a:cubicBezTo>
                <a:cubicBezTo>
                  <a:pt x="70" y="72"/>
                  <a:pt x="81" y="66"/>
                  <a:pt x="92" y="66"/>
                </a:cubicBezTo>
                <a:cubicBezTo>
                  <a:pt x="110" y="66"/>
                  <a:pt x="124" y="80"/>
                  <a:pt x="124" y="97"/>
                </a:cubicBezTo>
                <a:cubicBezTo>
                  <a:pt x="124" y="98"/>
                  <a:pt x="124" y="99"/>
                  <a:pt x="124" y="100"/>
                </a:cubicBezTo>
                <a:cubicBezTo>
                  <a:pt x="123" y="101"/>
                  <a:pt x="124" y="102"/>
                  <a:pt x="126" y="103"/>
                </a:cubicBezTo>
                <a:cubicBezTo>
                  <a:pt x="135" y="106"/>
                  <a:pt x="141" y="116"/>
                  <a:pt x="141" y="126"/>
                </a:cubicBezTo>
                <a:cubicBezTo>
                  <a:pt x="141" y="140"/>
                  <a:pt x="131" y="151"/>
                  <a:pt x="118" y="151"/>
                </a:cubicBezTo>
                <a:cubicBezTo>
                  <a:pt x="116" y="151"/>
                  <a:pt x="116" y="151"/>
                  <a:pt x="116" y="151"/>
                </a:cubicBezTo>
                <a:cubicBezTo>
                  <a:pt x="115" y="151"/>
                  <a:pt x="113" y="152"/>
                  <a:pt x="113" y="154"/>
                </a:cubicBezTo>
                <a:cubicBezTo>
                  <a:pt x="113" y="155"/>
                  <a:pt x="115" y="157"/>
                  <a:pt x="116" y="157"/>
                </a:cubicBezTo>
                <a:cubicBezTo>
                  <a:pt x="118" y="157"/>
                  <a:pt x="118" y="157"/>
                  <a:pt x="118" y="157"/>
                </a:cubicBezTo>
                <a:cubicBezTo>
                  <a:pt x="134" y="157"/>
                  <a:pt x="147" y="143"/>
                  <a:pt x="147" y="126"/>
                </a:cubicBezTo>
                <a:cubicBezTo>
                  <a:pt x="147" y="114"/>
                  <a:pt x="140" y="103"/>
                  <a:pt x="130" y="98"/>
                </a:cubicBezTo>
                <a:close/>
                <a:moveTo>
                  <a:pt x="101" y="135"/>
                </a:moveTo>
                <a:cubicBezTo>
                  <a:pt x="100" y="134"/>
                  <a:pt x="99" y="133"/>
                  <a:pt x="98" y="133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7" y="133"/>
                  <a:pt x="96" y="134"/>
                  <a:pt x="95" y="135"/>
                </a:cubicBezTo>
                <a:cubicBezTo>
                  <a:pt x="95" y="135"/>
                  <a:pt x="95" y="136"/>
                  <a:pt x="94" y="137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0" y="143"/>
                  <a:pt x="87" y="148"/>
                  <a:pt x="87" y="152"/>
                </a:cubicBezTo>
                <a:cubicBezTo>
                  <a:pt x="87" y="158"/>
                  <a:pt x="92" y="162"/>
                  <a:pt x="98" y="162"/>
                </a:cubicBezTo>
                <a:cubicBezTo>
                  <a:pt x="101" y="162"/>
                  <a:pt x="104" y="161"/>
                  <a:pt x="106" y="159"/>
                </a:cubicBezTo>
                <a:cubicBezTo>
                  <a:pt x="108" y="157"/>
                  <a:pt x="109" y="154"/>
                  <a:pt x="109" y="152"/>
                </a:cubicBezTo>
                <a:cubicBezTo>
                  <a:pt x="109" y="148"/>
                  <a:pt x="106" y="143"/>
                  <a:pt x="102" y="137"/>
                </a:cubicBezTo>
                <a:lnTo>
                  <a:pt x="101" y="135"/>
                </a:lnTo>
                <a:close/>
                <a:moveTo>
                  <a:pt x="101" y="155"/>
                </a:moveTo>
                <a:cubicBezTo>
                  <a:pt x="100" y="156"/>
                  <a:pt x="99" y="156"/>
                  <a:pt x="98" y="156"/>
                </a:cubicBezTo>
                <a:cubicBezTo>
                  <a:pt x="95" y="156"/>
                  <a:pt x="93" y="154"/>
                  <a:pt x="93" y="152"/>
                </a:cubicBezTo>
                <a:cubicBezTo>
                  <a:pt x="93" y="150"/>
                  <a:pt x="96" y="145"/>
                  <a:pt x="98" y="142"/>
                </a:cubicBezTo>
                <a:cubicBezTo>
                  <a:pt x="100" y="145"/>
                  <a:pt x="103" y="150"/>
                  <a:pt x="103" y="152"/>
                </a:cubicBezTo>
                <a:cubicBezTo>
                  <a:pt x="103" y="153"/>
                  <a:pt x="102" y="154"/>
                  <a:pt x="101" y="155"/>
                </a:cubicBezTo>
                <a:close/>
                <a:moveTo>
                  <a:pt x="171" y="92"/>
                </a:moveTo>
                <a:cubicBezTo>
                  <a:pt x="170" y="78"/>
                  <a:pt x="159" y="67"/>
                  <a:pt x="145" y="67"/>
                </a:cubicBezTo>
                <a:cubicBezTo>
                  <a:pt x="139" y="67"/>
                  <a:pt x="133" y="69"/>
                  <a:pt x="128" y="73"/>
                </a:cubicBezTo>
                <a:cubicBezTo>
                  <a:pt x="127" y="74"/>
                  <a:pt x="126" y="76"/>
                  <a:pt x="127" y="77"/>
                </a:cubicBezTo>
                <a:cubicBezTo>
                  <a:pt x="129" y="78"/>
                  <a:pt x="130" y="79"/>
                  <a:pt x="132" y="78"/>
                </a:cubicBezTo>
                <a:cubicBezTo>
                  <a:pt x="135" y="75"/>
                  <a:pt x="140" y="73"/>
                  <a:pt x="145" y="73"/>
                </a:cubicBezTo>
                <a:cubicBezTo>
                  <a:pt x="156" y="73"/>
                  <a:pt x="165" y="82"/>
                  <a:pt x="165" y="94"/>
                </a:cubicBezTo>
                <a:cubicBezTo>
                  <a:pt x="165" y="95"/>
                  <a:pt x="166" y="96"/>
                  <a:pt x="167" y="96"/>
                </a:cubicBezTo>
                <a:cubicBezTo>
                  <a:pt x="175" y="100"/>
                  <a:pt x="180" y="108"/>
                  <a:pt x="180" y="117"/>
                </a:cubicBezTo>
                <a:cubicBezTo>
                  <a:pt x="180" y="129"/>
                  <a:pt x="171" y="139"/>
                  <a:pt x="160" y="139"/>
                </a:cubicBezTo>
                <a:cubicBezTo>
                  <a:pt x="151" y="139"/>
                  <a:pt x="151" y="139"/>
                  <a:pt x="151" y="139"/>
                </a:cubicBezTo>
                <a:cubicBezTo>
                  <a:pt x="149" y="139"/>
                  <a:pt x="148" y="141"/>
                  <a:pt x="148" y="142"/>
                </a:cubicBezTo>
                <a:cubicBezTo>
                  <a:pt x="148" y="144"/>
                  <a:pt x="149" y="145"/>
                  <a:pt x="151" y="145"/>
                </a:cubicBezTo>
                <a:cubicBezTo>
                  <a:pt x="160" y="145"/>
                  <a:pt x="160" y="145"/>
                  <a:pt x="160" y="145"/>
                </a:cubicBezTo>
                <a:cubicBezTo>
                  <a:pt x="174" y="145"/>
                  <a:pt x="186" y="133"/>
                  <a:pt x="186" y="117"/>
                </a:cubicBezTo>
                <a:cubicBezTo>
                  <a:pt x="186" y="106"/>
                  <a:pt x="181" y="96"/>
                  <a:pt x="171" y="92"/>
                </a:cubicBezTo>
                <a:close/>
                <a:moveTo>
                  <a:pt x="80" y="159"/>
                </a:moveTo>
                <a:cubicBezTo>
                  <a:pt x="78" y="156"/>
                  <a:pt x="77" y="155"/>
                  <a:pt x="76" y="153"/>
                </a:cubicBezTo>
                <a:cubicBezTo>
                  <a:pt x="76" y="152"/>
                  <a:pt x="75" y="152"/>
                  <a:pt x="74" y="152"/>
                </a:cubicBezTo>
                <a:cubicBezTo>
                  <a:pt x="74" y="152"/>
                  <a:pt x="74" y="152"/>
                  <a:pt x="74" y="152"/>
                </a:cubicBezTo>
                <a:cubicBezTo>
                  <a:pt x="73" y="152"/>
                  <a:pt x="72" y="152"/>
                  <a:pt x="71" y="153"/>
                </a:cubicBezTo>
                <a:cubicBezTo>
                  <a:pt x="70" y="155"/>
                  <a:pt x="69" y="157"/>
                  <a:pt x="67" y="159"/>
                </a:cubicBezTo>
                <a:cubicBezTo>
                  <a:pt x="62" y="168"/>
                  <a:pt x="58" y="175"/>
                  <a:pt x="58" y="179"/>
                </a:cubicBezTo>
                <a:cubicBezTo>
                  <a:pt x="58" y="188"/>
                  <a:pt x="65" y="195"/>
                  <a:pt x="74" y="195"/>
                </a:cubicBezTo>
                <a:cubicBezTo>
                  <a:pt x="78" y="195"/>
                  <a:pt x="82" y="193"/>
                  <a:pt x="85" y="190"/>
                </a:cubicBezTo>
                <a:cubicBezTo>
                  <a:pt x="88" y="187"/>
                  <a:pt x="89" y="183"/>
                  <a:pt x="89" y="179"/>
                </a:cubicBezTo>
                <a:cubicBezTo>
                  <a:pt x="89" y="175"/>
                  <a:pt x="85" y="168"/>
                  <a:pt x="80" y="159"/>
                </a:cubicBezTo>
                <a:close/>
                <a:moveTo>
                  <a:pt x="80" y="186"/>
                </a:moveTo>
                <a:cubicBezTo>
                  <a:pt x="79" y="188"/>
                  <a:pt x="76" y="189"/>
                  <a:pt x="74" y="189"/>
                </a:cubicBezTo>
                <a:cubicBezTo>
                  <a:pt x="69" y="189"/>
                  <a:pt x="64" y="184"/>
                  <a:pt x="64" y="179"/>
                </a:cubicBezTo>
                <a:cubicBezTo>
                  <a:pt x="64" y="176"/>
                  <a:pt x="69" y="167"/>
                  <a:pt x="73" y="162"/>
                </a:cubicBezTo>
                <a:cubicBezTo>
                  <a:pt x="73" y="162"/>
                  <a:pt x="73" y="161"/>
                  <a:pt x="74" y="160"/>
                </a:cubicBezTo>
                <a:cubicBezTo>
                  <a:pt x="74" y="161"/>
                  <a:pt x="74" y="161"/>
                  <a:pt x="74" y="162"/>
                </a:cubicBezTo>
                <a:cubicBezTo>
                  <a:pt x="75" y="162"/>
                  <a:pt x="75" y="162"/>
                  <a:pt x="75" y="162"/>
                </a:cubicBezTo>
                <a:cubicBezTo>
                  <a:pt x="78" y="167"/>
                  <a:pt x="83" y="176"/>
                  <a:pt x="83" y="179"/>
                </a:cubicBezTo>
                <a:cubicBezTo>
                  <a:pt x="83" y="182"/>
                  <a:pt x="82" y="184"/>
                  <a:pt x="80" y="186"/>
                </a:cubicBezTo>
                <a:close/>
                <a:moveTo>
                  <a:pt x="74" y="144"/>
                </a:moveTo>
                <a:cubicBezTo>
                  <a:pt x="77" y="144"/>
                  <a:pt x="80" y="143"/>
                  <a:pt x="82" y="140"/>
                </a:cubicBezTo>
                <a:cubicBezTo>
                  <a:pt x="84" y="138"/>
                  <a:pt x="85" y="135"/>
                  <a:pt x="85" y="132"/>
                </a:cubicBezTo>
                <a:cubicBezTo>
                  <a:pt x="85" y="129"/>
                  <a:pt x="82" y="124"/>
                  <a:pt x="78" y="117"/>
                </a:cubicBezTo>
                <a:cubicBezTo>
                  <a:pt x="76" y="115"/>
                  <a:pt x="76" y="115"/>
                  <a:pt x="76" y="115"/>
                </a:cubicBezTo>
                <a:cubicBezTo>
                  <a:pt x="76" y="114"/>
                  <a:pt x="75" y="113"/>
                  <a:pt x="74" y="113"/>
                </a:cubicBezTo>
                <a:cubicBezTo>
                  <a:pt x="73" y="113"/>
                  <a:pt x="72" y="114"/>
                  <a:pt x="71" y="115"/>
                </a:cubicBezTo>
                <a:cubicBezTo>
                  <a:pt x="71" y="115"/>
                  <a:pt x="70" y="116"/>
                  <a:pt x="69" y="117"/>
                </a:cubicBezTo>
                <a:cubicBezTo>
                  <a:pt x="65" y="124"/>
                  <a:pt x="62" y="129"/>
                  <a:pt x="62" y="132"/>
                </a:cubicBezTo>
                <a:cubicBezTo>
                  <a:pt x="62" y="139"/>
                  <a:pt x="68" y="144"/>
                  <a:pt x="74" y="144"/>
                </a:cubicBezTo>
                <a:cubicBezTo>
                  <a:pt x="74" y="144"/>
                  <a:pt x="74" y="144"/>
                  <a:pt x="74" y="144"/>
                </a:cubicBezTo>
                <a:close/>
                <a:moveTo>
                  <a:pt x="68" y="132"/>
                </a:moveTo>
                <a:cubicBezTo>
                  <a:pt x="68" y="131"/>
                  <a:pt x="72" y="125"/>
                  <a:pt x="74" y="122"/>
                </a:cubicBezTo>
                <a:cubicBezTo>
                  <a:pt x="76" y="125"/>
                  <a:pt x="79" y="131"/>
                  <a:pt x="79" y="132"/>
                </a:cubicBezTo>
                <a:cubicBezTo>
                  <a:pt x="79" y="134"/>
                  <a:pt x="78" y="135"/>
                  <a:pt x="77" y="136"/>
                </a:cubicBezTo>
                <a:cubicBezTo>
                  <a:pt x="76" y="137"/>
                  <a:pt x="75" y="138"/>
                  <a:pt x="74" y="138"/>
                </a:cubicBezTo>
                <a:cubicBezTo>
                  <a:pt x="71" y="138"/>
                  <a:pt x="68" y="135"/>
                  <a:pt x="68" y="132"/>
                </a:cubicBezTo>
                <a:close/>
                <a:moveTo>
                  <a:pt x="54" y="137"/>
                </a:moveTo>
                <a:cubicBezTo>
                  <a:pt x="53" y="134"/>
                  <a:pt x="53" y="134"/>
                  <a:pt x="53" y="134"/>
                </a:cubicBezTo>
                <a:cubicBezTo>
                  <a:pt x="52" y="133"/>
                  <a:pt x="51" y="133"/>
                  <a:pt x="50" y="133"/>
                </a:cubicBezTo>
                <a:cubicBezTo>
                  <a:pt x="49" y="133"/>
                  <a:pt x="48" y="133"/>
                  <a:pt x="47" y="134"/>
                </a:cubicBezTo>
                <a:cubicBezTo>
                  <a:pt x="46" y="137"/>
                  <a:pt x="46" y="137"/>
                  <a:pt x="46" y="137"/>
                </a:cubicBezTo>
                <a:cubicBezTo>
                  <a:pt x="42" y="143"/>
                  <a:pt x="39" y="148"/>
                  <a:pt x="39" y="152"/>
                </a:cubicBezTo>
                <a:cubicBezTo>
                  <a:pt x="39" y="158"/>
                  <a:pt x="44" y="163"/>
                  <a:pt x="50" y="163"/>
                </a:cubicBezTo>
                <a:cubicBezTo>
                  <a:pt x="53" y="163"/>
                  <a:pt x="56" y="162"/>
                  <a:pt x="58" y="160"/>
                </a:cubicBezTo>
                <a:cubicBezTo>
                  <a:pt x="60" y="158"/>
                  <a:pt x="61" y="155"/>
                  <a:pt x="61" y="152"/>
                </a:cubicBezTo>
                <a:cubicBezTo>
                  <a:pt x="61" y="148"/>
                  <a:pt x="58" y="143"/>
                  <a:pt x="54" y="137"/>
                </a:cubicBezTo>
                <a:close/>
                <a:moveTo>
                  <a:pt x="54" y="156"/>
                </a:moveTo>
                <a:cubicBezTo>
                  <a:pt x="53" y="157"/>
                  <a:pt x="51" y="157"/>
                  <a:pt x="50" y="157"/>
                </a:cubicBezTo>
                <a:cubicBezTo>
                  <a:pt x="47" y="157"/>
                  <a:pt x="45" y="155"/>
                  <a:pt x="45" y="152"/>
                </a:cubicBezTo>
                <a:cubicBezTo>
                  <a:pt x="45" y="150"/>
                  <a:pt x="48" y="145"/>
                  <a:pt x="50" y="141"/>
                </a:cubicBezTo>
                <a:cubicBezTo>
                  <a:pt x="52" y="145"/>
                  <a:pt x="55" y="150"/>
                  <a:pt x="55" y="152"/>
                </a:cubicBezTo>
                <a:cubicBezTo>
                  <a:pt x="55" y="153"/>
                  <a:pt x="55" y="155"/>
                  <a:pt x="54" y="15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419854" y="1633536"/>
            <a:ext cx="1671638" cy="1671638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MComic PRC Medium" panose="00000500000000000000" pitchFamily="2" charset="-122"/>
            </a:endParaRPr>
          </a:p>
        </p:txBody>
      </p:sp>
      <p:sp>
        <p:nvSpPr>
          <p:cNvPr id="7" name="Freeform 12"/>
          <p:cNvSpPr>
            <a:spLocks noEditPoints="1"/>
          </p:cNvSpPr>
          <p:nvPr/>
        </p:nvSpPr>
        <p:spPr bwMode="auto">
          <a:xfrm>
            <a:off x="5688517" y="2120899"/>
            <a:ext cx="814387" cy="750887"/>
          </a:xfrm>
          <a:custGeom>
            <a:avLst/>
            <a:gdLst>
              <a:gd name="T0" fmla="*/ 490105 w 166"/>
              <a:gd name="T1" fmla="*/ 476323 h 153"/>
              <a:gd name="T2" fmla="*/ 470501 w 166"/>
              <a:gd name="T3" fmla="*/ 476323 h 153"/>
              <a:gd name="T4" fmla="*/ 578324 w 166"/>
              <a:gd name="T5" fmla="*/ 329006 h 153"/>
              <a:gd name="T6" fmla="*/ 578324 w 166"/>
              <a:gd name="T7" fmla="*/ 314275 h 153"/>
              <a:gd name="T8" fmla="*/ 563621 w 166"/>
              <a:gd name="T9" fmla="*/ 309364 h 153"/>
              <a:gd name="T10" fmla="*/ 372480 w 166"/>
              <a:gd name="T11" fmla="*/ 309364 h 153"/>
              <a:gd name="T12" fmla="*/ 357777 w 166"/>
              <a:gd name="T13" fmla="*/ 319185 h 153"/>
              <a:gd name="T14" fmla="*/ 294063 w 166"/>
              <a:gd name="T15" fmla="*/ 520517 h 153"/>
              <a:gd name="T16" fmla="*/ 298964 w 166"/>
              <a:gd name="T17" fmla="*/ 535249 h 153"/>
              <a:gd name="T18" fmla="*/ 308766 w 166"/>
              <a:gd name="T19" fmla="*/ 540160 h 153"/>
              <a:gd name="T20" fmla="*/ 338173 w 166"/>
              <a:gd name="T21" fmla="*/ 540160 h 153"/>
              <a:gd name="T22" fmla="*/ 264657 w 166"/>
              <a:gd name="T23" fmla="*/ 731671 h 153"/>
              <a:gd name="T24" fmla="*/ 269558 w 166"/>
              <a:gd name="T25" fmla="*/ 751313 h 153"/>
              <a:gd name="T26" fmla="*/ 279360 w 166"/>
              <a:gd name="T27" fmla="*/ 751313 h 153"/>
              <a:gd name="T28" fmla="*/ 289162 w 166"/>
              <a:gd name="T29" fmla="*/ 746402 h 153"/>
              <a:gd name="T30" fmla="*/ 504809 w 166"/>
              <a:gd name="T31" fmla="*/ 500875 h 153"/>
              <a:gd name="T32" fmla="*/ 504809 w 166"/>
              <a:gd name="T33" fmla="*/ 486144 h 153"/>
              <a:gd name="T34" fmla="*/ 490105 w 166"/>
              <a:gd name="T35" fmla="*/ 476323 h 153"/>
              <a:gd name="T36" fmla="*/ 318569 w 166"/>
              <a:gd name="T37" fmla="*/ 667834 h 153"/>
              <a:gd name="T38" fmla="*/ 372480 w 166"/>
              <a:gd name="T39" fmla="*/ 530339 h 153"/>
              <a:gd name="T40" fmla="*/ 367579 w 166"/>
              <a:gd name="T41" fmla="*/ 515607 h 153"/>
              <a:gd name="T42" fmla="*/ 357777 w 166"/>
              <a:gd name="T43" fmla="*/ 510696 h 153"/>
              <a:gd name="T44" fmla="*/ 328371 w 166"/>
              <a:gd name="T45" fmla="*/ 510696 h 153"/>
              <a:gd name="T46" fmla="*/ 387183 w 166"/>
              <a:gd name="T47" fmla="*/ 338827 h 153"/>
              <a:gd name="T48" fmla="*/ 534215 w 166"/>
              <a:gd name="T49" fmla="*/ 338827 h 153"/>
              <a:gd name="T50" fmla="*/ 431293 w 166"/>
              <a:gd name="T51" fmla="*/ 481233 h 153"/>
              <a:gd name="T52" fmla="*/ 431293 w 166"/>
              <a:gd name="T53" fmla="*/ 495965 h 153"/>
              <a:gd name="T54" fmla="*/ 445996 w 166"/>
              <a:gd name="T55" fmla="*/ 505786 h 153"/>
              <a:gd name="T56" fmla="*/ 460699 w 166"/>
              <a:gd name="T57" fmla="*/ 505786 h 153"/>
              <a:gd name="T58" fmla="*/ 318569 w 166"/>
              <a:gd name="T59" fmla="*/ 667834 h 153"/>
              <a:gd name="T60" fmla="*/ 715554 w 166"/>
              <a:gd name="T61" fmla="*/ 211153 h 153"/>
              <a:gd name="T62" fmla="*/ 715554 w 166"/>
              <a:gd name="T63" fmla="*/ 206243 h 153"/>
              <a:gd name="T64" fmla="*/ 509710 w 166"/>
              <a:gd name="T65" fmla="*/ 0 h 153"/>
              <a:gd name="T66" fmla="*/ 338173 w 166"/>
              <a:gd name="T67" fmla="*/ 88390 h 153"/>
              <a:gd name="T68" fmla="*/ 249954 w 166"/>
              <a:gd name="T69" fmla="*/ 63837 h 153"/>
              <a:gd name="T70" fmla="*/ 93120 w 166"/>
              <a:gd name="T71" fmla="*/ 211153 h 153"/>
              <a:gd name="T72" fmla="*/ 0 w 166"/>
              <a:gd name="T73" fmla="*/ 368291 h 153"/>
              <a:gd name="T74" fmla="*/ 161735 w 166"/>
              <a:gd name="T75" fmla="*/ 535249 h 153"/>
              <a:gd name="T76" fmla="*/ 225448 w 166"/>
              <a:gd name="T77" fmla="*/ 535249 h 153"/>
              <a:gd name="T78" fmla="*/ 240152 w 166"/>
              <a:gd name="T79" fmla="*/ 520517 h 153"/>
              <a:gd name="T80" fmla="*/ 225448 w 166"/>
              <a:gd name="T81" fmla="*/ 505786 h 153"/>
              <a:gd name="T82" fmla="*/ 161735 w 166"/>
              <a:gd name="T83" fmla="*/ 505786 h 153"/>
              <a:gd name="T84" fmla="*/ 29406 w 166"/>
              <a:gd name="T85" fmla="*/ 368291 h 153"/>
              <a:gd name="T86" fmla="*/ 112724 w 166"/>
              <a:gd name="T87" fmla="*/ 235706 h 153"/>
              <a:gd name="T88" fmla="*/ 122526 w 166"/>
              <a:gd name="T89" fmla="*/ 220974 h 153"/>
              <a:gd name="T90" fmla="*/ 249954 w 166"/>
              <a:gd name="T91" fmla="*/ 93300 h 153"/>
              <a:gd name="T92" fmla="*/ 333272 w 166"/>
              <a:gd name="T93" fmla="*/ 122764 h 153"/>
              <a:gd name="T94" fmla="*/ 347975 w 166"/>
              <a:gd name="T95" fmla="*/ 122764 h 153"/>
              <a:gd name="T96" fmla="*/ 357777 w 166"/>
              <a:gd name="T97" fmla="*/ 117853 h 153"/>
              <a:gd name="T98" fmla="*/ 509710 w 166"/>
              <a:gd name="T99" fmla="*/ 29463 h 153"/>
              <a:gd name="T100" fmla="*/ 686148 w 166"/>
              <a:gd name="T101" fmla="*/ 206243 h 153"/>
              <a:gd name="T102" fmla="*/ 686148 w 166"/>
              <a:gd name="T103" fmla="*/ 220974 h 153"/>
              <a:gd name="T104" fmla="*/ 695950 w 166"/>
              <a:gd name="T105" fmla="*/ 235706 h 153"/>
              <a:gd name="T106" fmla="*/ 784169 w 166"/>
              <a:gd name="T107" fmla="*/ 368291 h 153"/>
              <a:gd name="T108" fmla="*/ 651840 w 166"/>
              <a:gd name="T109" fmla="*/ 505786 h 153"/>
              <a:gd name="T110" fmla="*/ 588126 w 166"/>
              <a:gd name="T111" fmla="*/ 505786 h 153"/>
              <a:gd name="T112" fmla="*/ 573423 w 166"/>
              <a:gd name="T113" fmla="*/ 520517 h 153"/>
              <a:gd name="T114" fmla="*/ 588126 w 166"/>
              <a:gd name="T115" fmla="*/ 535249 h 153"/>
              <a:gd name="T116" fmla="*/ 651840 w 166"/>
              <a:gd name="T117" fmla="*/ 535249 h 153"/>
              <a:gd name="T118" fmla="*/ 813575 w 166"/>
              <a:gd name="T119" fmla="*/ 368291 h 153"/>
              <a:gd name="T120" fmla="*/ 715554 w 166"/>
              <a:gd name="T121" fmla="*/ 211153 h 15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66"/>
              <a:gd name="T184" fmla="*/ 0 h 153"/>
              <a:gd name="T185" fmla="*/ 166 w 166"/>
              <a:gd name="T186" fmla="*/ 153 h 15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66" h="153">
                <a:moveTo>
                  <a:pt x="100" y="97"/>
                </a:moveTo>
                <a:cubicBezTo>
                  <a:pt x="96" y="97"/>
                  <a:pt x="96" y="97"/>
                  <a:pt x="96" y="9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6"/>
                  <a:pt x="118" y="65"/>
                  <a:pt x="118" y="64"/>
                </a:cubicBezTo>
                <a:cubicBezTo>
                  <a:pt x="117" y="63"/>
                  <a:pt x="116" y="63"/>
                  <a:pt x="115" y="63"/>
                </a:cubicBezTo>
                <a:cubicBezTo>
                  <a:pt x="76" y="63"/>
                  <a:pt x="76" y="63"/>
                  <a:pt x="76" y="63"/>
                </a:cubicBezTo>
                <a:cubicBezTo>
                  <a:pt x="75" y="63"/>
                  <a:pt x="74" y="63"/>
                  <a:pt x="73" y="65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0" y="107"/>
                  <a:pt x="60" y="108"/>
                  <a:pt x="61" y="109"/>
                </a:cubicBezTo>
                <a:cubicBezTo>
                  <a:pt x="61" y="109"/>
                  <a:pt x="62" y="110"/>
                  <a:pt x="63" y="110"/>
                </a:cubicBezTo>
                <a:cubicBezTo>
                  <a:pt x="69" y="110"/>
                  <a:pt x="69" y="110"/>
                  <a:pt x="69" y="110"/>
                </a:cubicBezTo>
                <a:cubicBezTo>
                  <a:pt x="54" y="149"/>
                  <a:pt x="54" y="149"/>
                  <a:pt x="54" y="149"/>
                </a:cubicBezTo>
                <a:cubicBezTo>
                  <a:pt x="54" y="151"/>
                  <a:pt x="54" y="152"/>
                  <a:pt x="55" y="153"/>
                </a:cubicBezTo>
                <a:cubicBezTo>
                  <a:pt x="56" y="153"/>
                  <a:pt x="56" y="153"/>
                  <a:pt x="57" y="153"/>
                </a:cubicBezTo>
                <a:cubicBezTo>
                  <a:pt x="58" y="153"/>
                  <a:pt x="59" y="153"/>
                  <a:pt x="59" y="15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1"/>
                  <a:pt x="104" y="100"/>
                  <a:pt x="103" y="99"/>
                </a:cubicBezTo>
                <a:cubicBezTo>
                  <a:pt x="103" y="98"/>
                  <a:pt x="102" y="97"/>
                  <a:pt x="100" y="97"/>
                </a:cubicBezTo>
                <a:close/>
                <a:moveTo>
                  <a:pt x="65" y="136"/>
                </a:moveTo>
                <a:cubicBezTo>
                  <a:pt x="76" y="108"/>
                  <a:pt x="76" y="108"/>
                  <a:pt x="76" y="108"/>
                </a:cubicBezTo>
                <a:cubicBezTo>
                  <a:pt x="76" y="107"/>
                  <a:pt x="76" y="106"/>
                  <a:pt x="75" y="105"/>
                </a:cubicBezTo>
                <a:cubicBezTo>
                  <a:pt x="75" y="104"/>
                  <a:pt x="74" y="104"/>
                  <a:pt x="73" y="104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79" y="69"/>
                  <a:pt x="79" y="69"/>
                  <a:pt x="79" y="69"/>
                </a:cubicBezTo>
                <a:cubicBezTo>
                  <a:pt x="109" y="69"/>
                  <a:pt x="109" y="69"/>
                  <a:pt x="109" y="69"/>
                </a:cubicBezTo>
                <a:cubicBezTo>
                  <a:pt x="88" y="98"/>
                  <a:pt x="88" y="98"/>
                  <a:pt x="88" y="98"/>
                </a:cubicBezTo>
                <a:cubicBezTo>
                  <a:pt x="87" y="99"/>
                  <a:pt x="87" y="100"/>
                  <a:pt x="88" y="101"/>
                </a:cubicBezTo>
                <a:cubicBezTo>
                  <a:pt x="88" y="102"/>
                  <a:pt x="89" y="103"/>
                  <a:pt x="91" y="103"/>
                </a:cubicBezTo>
                <a:cubicBezTo>
                  <a:pt x="94" y="103"/>
                  <a:pt x="94" y="103"/>
                  <a:pt x="94" y="103"/>
                </a:cubicBezTo>
                <a:lnTo>
                  <a:pt x="65" y="136"/>
                </a:lnTo>
                <a:close/>
                <a:moveTo>
                  <a:pt x="146" y="43"/>
                </a:moveTo>
                <a:cubicBezTo>
                  <a:pt x="146" y="43"/>
                  <a:pt x="146" y="42"/>
                  <a:pt x="146" y="42"/>
                </a:cubicBezTo>
                <a:cubicBezTo>
                  <a:pt x="146" y="19"/>
                  <a:pt x="127" y="0"/>
                  <a:pt x="104" y="0"/>
                </a:cubicBezTo>
                <a:cubicBezTo>
                  <a:pt x="90" y="0"/>
                  <a:pt x="77" y="7"/>
                  <a:pt x="69" y="18"/>
                </a:cubicBezTo>
                <a:cubicBezTo>
                  <a:pt x="64" y="15"/>
                  <a:pt x="58" y="13"/>
                  <a:pt x="51" y="13"/>
                </a:cubicBezTo>
                <a:cubicBezTo>
                  <a:pt x="34" y="13"/>
                  <a:pt x="20" y="26"/>
                  <a:pt x="19" y="43"/>
                </a:cubicBezTo>
                <a:cubicBezTo>
                  <a:pt x="8" y="49"/>
                  <a:pt x="0" y="61"/>
                  <a:pt x="0" y="75"/>
                </a:cubicBezTo>
                <a:cubicBezTo>
                  <a:pt x="0" y="94"/>
                  <a:pt x="15" y="109"/>
                  <a:pt x="33" y="109"/>
                </a:cubicBezTo>
                <a:cubicBezTo>
                  <a:pt x="46" y="109"/>
                  <a:pt x="46" y="109"/>
                  <a:pt x="46" y="109"/>
                </a:cubicBezTo>
                <a:cubicBezTo>
                  <a:pt x="48" y="109"/>
                  <a:pt x="49" y="108"/>
                  <a:pt x="49" y="106"/>
                </a:cubicBezTo>
                <a:cubicBezTo>
                  <a:pt x="49" y="104"/>
                  <a:pt x="48" y="103"/>
                  <a:pt x="46" y="103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18" y="103"/>
                  <a:pt x="6" y="90"/>
                  <a:pt x="6" y="75"/>
                </a:cubicBezTo>
                <a:cubicBezTo>
                  <a:pt x="6" y="63"/>
                  <a:pt x="13" y="52"/>
                  <a:pt x="23" y="48"/>
                </a:cubicBezTo>
                <a:cubicBezTo>
                  <a:pt x="24" y="48"/>
                  <a:pt x="25" y="46"/>
                  <a:pt x="25" y="45"/>
                </a:cubicBezTo>
                <a:cubicBezTo>
                  <a:pt x="25" y="31"/>
                  <a:pt x="37" y="19"/>
                  <a:pt x="51" y="19"/>
                </a:cubicBezTo>
                <a:cubicBezTo>
                  <a:pt x="57" y="19"/>
                  <a:pt x="63" y="21"/>
                  <a:pt x="68" y="25"/>
                </a:cubicBezTo>
                <a:cubicBezTo>
                  <a:pt x="69" y="25"/>
                  <a:pt x="70" y="26"/>
                  <a:pt x="71" y="25"/>
                </a:cubicBezTo>
                <a:cubicBezTo>
                  <a:pt x="71" y="25"/>
                  <a:pt x="72" y="25"/>
                  <a:pt x="73" y="24"/>
                </a:cubicBezTo>
                <a:cubicBezTo>
                  <a:pt x="79" y="13"/>
                  <a:pt x="91" y="6"/>
                  <a:pt x="104" y="6"/>
                </a:cubicBezTo>
                <a:cubicBezTo>
                  <a:pt x="124" y="6"/>
                  <a:pt x="140" y="22"/>
                  <a:pt x="140" y="42"/>
                </a:cubicBezTo>
                <a:cubicBezTo>
                  <a:pt x="140" y="43"/>
                  <a:pt x="140" y="44"/>
                  <a:pt x="140" y="45"/>
                </a:cubicBezTo>
                <a:cubicBezTo>
                  <a:pt x="140" y="46"/>
                  <a:pt x="141" y="47"/>
                  <a:pt x="142" y="48"/>
                </a:cubicBezTo>
                <a:cubicBezTo>
                  <a:pt x="153" y="52"/>
                  <a:pt x="160" y="63"/>
                  <a:pt x="160" y="75"/>
                </a:cubicBezTo>
                <a:cubicBezTo>
                  <a:pt x="160" y="90"/>
                  <a:pt x="148" y="103"/>
                  <a:pt x="133" y="103"/>
                </a:cubicBezTo>
                <a:cubicBezTo>
                  <a:pt x="120" y="103"/>
                  <a:pt x="120" y="103"/>
                  <a:pt x="120" y="103"/>
                </a:cubicBezTo>
                <a:cubicBezTo>
                  <a:pt x="118" y="103"/>
                  <a:pt x="117" y="104"/>
                  <a:pt x="117" y="106"/>
                </a:cubicBezTo>
                <a:cubicBezTo>
                  <a:pt x="117" y="108"/>
                  <a:pt x="118" y="109"/>
                  <a:pt x="120" y="109"/>
                </a:cubicBezTo>
                <a:cubicBezTo>
                  <a:pt x="133" y="109"/>
                  <a:pt x="133" y="109"/>
                  <a:pt x="133" y="109"/>
                </a:cubicBezTo>
                <a:cubicBezTo>
                  <a:pt x="151" y="109"/>
                  <a:pt x="166" y="94"/>
                  <a:pt x="166" y="75"/>
                </a:cubicBezTo>
                <a:cubicBezTo>
                  <a:pt x="166" y="61"/>
                  <a:pt x="158" y="48"/>
                  <a:pt x="146" y="4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259892" y="1633536"/>
            <a:ext cx="1671637" cy="1671638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MComic PRC Medium" panose="00000500000000000000" pitchFamily="2" charset="-122"/>
            </a:endParaRPr>
          </a:p>
        </p:txBody>
      </p:sp>
      <p:sp>
        <p:nvSpPr>
          <p:cNvPr id="9" name="Freeform 14"/>
          <p:cNvSpPr>
            <a:spLocks noEditPoints="1"/>
          </p:cNvSpPr>
          <p:nvPr/>
        </p:nvSpPr>
        <p:spPr bwMode="auto">
          <a:xfrm>
            <a:off x="8569829" y="2124074"/>
            <a:ext cx="725488" cy="685800"/>
          </a:xfrm>
          <a:custGeom>
            <a:avLst/>
            <a:gdLst>
              <a:gd name="T0" fmla="*/ 412526 w 153"/>
              <a:gd name="T1" fmla="*/ 151691 h 163"/>
              <a:gd name="T2" fmla="*/ 483651 w 153"/>
              <a:gd name="T3" fmla="*/ 63204 h 163"/>
              <a:gd name="T4" fmla="*/ 459942 w 153"/>
              <a:gd name="T5" fmla="*/ 46350 h 163"/>
              <a:gd name="T6" fmla="*/ 407784 w 153"/>
              <a:gd name="T7" fmla="*/ 147477 h 163"/>
              <a:gd name="T8" fmla="*/ 227600 w 153"/>
              <a:gd name="T9" fmla="*/ 193827 h 163"/>
              <a:gd name="T10" fmla="*/ 203892 w 153"/>
              <a:gd name="T11" fmla="*/ 282313 h 163"/>
              <a:gd name="T12" fmla="*/ 218117 w 153"/>
              <a:gd name="T13" fmla="*/ 273886 h 163"/>
              <a:gd name="T14" fmla="*/ 317692 w 153"/>
              <a:gd name="T15" fmla="*/ 189613 h 163"/>
              <a:gd name="T16" fmla="*/ 417267 w 153"/>
              <a:gd name="T17" fmla="*/ 244390 h 163"/>
              <a:gd name="T18" fmla="*/ 317692 w 153"/>
              <a:gd name="T19" fmla="*/ 164331 h 163"/>
              <a:gd name="T20" fmla="*/ 478909 w 153"/>
              <a:gd name="T21" fmla="*/ 210681 h 163"/>
              <a:gd name="T22" fmla="*/ 583226 w 153"/>
              <a:gd name="T23" fmla="*/ 164331 h 163"/>
              <a:gd name="T24" fmla="*/ 569001 w 153"/>
              <a:gd name="T25" fmla="*/ 143263 h 163"/>
              <a:gd name="T26" fmla="*/ 464684 w 153"/>
              <a:gd name="T27" fmla="*/ 206468 h 163"/>
              <a:gd name="T28" fmla="*/ 317692 w 153"/>
              <a:gd name="T29" fmla="*/ 122195 h 163"/>
              <a:gd name="T30" fmla="*/ 336659 w 153"/>
              <a:gd name="T31" fmla="*/ 12641 h 163"/>
              <a:gd name="T32" fmla="*/ 308209 w 153"/>
              <a:gd name="T33" fmla="*/ 12641 h 163"/>
              <a:gd name="T34" fmla="*/ 317692 w 153"/>
              <a:gd name="T35" fmla="*/ 122195 h 163"/>
              <a:gd name="T36" fmla="*/ 640126 w 153"/>
              <a:gd name="T37" fmla="*/ 425576 h 163"/>
              <a:gd name="T38" fmla="*/ 303467 w 153"/>
              <a:gd name="T39" fmla="*/ 332876 h 163"/>
              <a:gd name="T40" fmla="*/ 85350 w 153"/>
              <a:gd name="T41" fmla="*/ 429790 h 163"/>
              <a:gd name="T42" fmla="*/ 142250 w 153"/>
              <a:gd name="T43" fmla="*/ 686821 h 163"/>
              <a:gd name="T44" fmla="*/ 725476 w 153"/>
              <a:gd name="T45" fmla="*/ 551985 h 163"/>
              <a:gd name="T46" fmla="*/ 583226 w 153"/>
              <a:gd name="T47" fmla="*/ 661539 h 163"/>
              <a:gd name="T48" fmla="*/ 28450 w 153"/>
              <a:gd name="T49" fmla="*/ 551985 h 163"/>
              <a:gd name="T50" fmla="*/ 109058 w 153"/>
              <a:gd name="T51" fmla="*/ 438217 h 163"/>
              <a:gd name="T52" fmla="*/ 298725 w 153"/>
              <a:gd name="T53" fmla="*/ 358158 h 163"/>
              <a:gd name="T54" fmla="*/ 317692 w 153"/>
              <a:gd name="T55" fmla="*/ 358158 h 163"/>
              <a:gd name="T56" fmla="*/ 611676 w 153"/>
              <a:gd name="T57" fmla="*/ 425576 h 163"/>
              <a:gd name="T58" fmla="*/ 621159 w 153"/>
              <a:gd name="T59" fmla="*/ 450858 h 163"/>
              <a:gd name="T60" fmla="*/ 583226 w 153"/>
              <a:gd name="T61" fmla="*/ 661539 h 163"/>
              <a:gd name="T62" fmla="*/ 227600 w 153"/>
              <a:gd name="T63" fmla="*/ 143263 h 163"/>
              <a:gd name="T64" fmla="*/ 241825 w 153"/>
              <a:gd name="T65" fmla="*/ 122195 h 163"/>
              <a:gd name="T66" fmla="*/ 170700 w 153"/>
              <a:gd name="T67" fmla="*/ 29495 h 163"/>
              <a:gd name="T68" fmla="*/ 218117 w 153"/>
              <a:gd name="T69" fmla="*/ 134836 h 163"/>
              <a:gd name="T70" fmla="*/ 128025 w 153"/>
              <a:gd name="T71" fmla="*/ 282313 h 163"/>
              <a:gd name="T72" fmla="*/ 142250 w 153"/>
              <a:gd name="T73" fmla="*/ 269672 h 163"/>
              <a:gd name="T74" fmla="*/ 18967 w 153"/>
              <a:gd name="T75" fmla="*/ 257031 h 163"/>
              <a:gd name="T76" fmla="*/ 18967 w 153"/>
              <a:gd name="T77" fmla="*/ 282313 h 163"/>
              <a:gd name="T78" fmla="*/ 151734 w 153"/>
              <a:gd name="T79" fmla="*/ 193827 h 163"/>
              <a:gd name="T80" fmla="*/ 170700 w 153"/>
              <a:gd name="T81" fmla="*/ 189613 h 163"/>
              <a:gd name="T82" fmla="*/ 75867 w 153"/>
              <a:gd name="T83" fmla="*/ 122195 h 163"/>
              <a:gd name="T84" fmla="*/ 56900 w 153"/>
              <a:gd name="T85" fmla="*/ 143263 h 16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53"/>
              <a:gd name="T130" fmla="*/ 0 h 163"/>
              <a:gd name="T131" fmla="*/ 153 w 153"/>
              <a:gd name="T132" fmla="*/ 163 h 16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53" h="163">
                <a:moveTo>
                  <a:pt x="86" y="35"/>
                </a:moveTo>
                <a:cubicBezTo>
                  <a:pt x="86" y="35"/>
                  <a:pt x="87" y="36"/>
                  <a:pt x="87" y="36"/>
                </a:cubicBezTo>
                <a:cubicBezTo>
                  <a:pt x="88" y="36"/>
                  <a:pt x="89" y="35"/>
                  <a:pt x="90" y="34"/>
                </a:cubicBezTo>
                <a:cubicBezTo>
                  <a:pt x="102" y="15"/>
                  <a:pt x="102" y="15"/>
                  <a:pt x="102" y="15"/>
                </a:cubicBezTo>
                <a:cubicBezTo>
                  <a:pt x="103" y="13"/>
                  <a:pt x="103" y="11"/>
                  <a:pt x="102" y="10"/>
                </a:cubicBezTo>
                <a:cubicBezTo>
                  <a:pt x="100" y="10"/>
                  <a:pt x="98" y="10"/>
                  <a:pt x="97" y="11"/>
                </a:cubicBezTo>
                <a:cubicBezTo>
                  <a:pt x="85" y="31"/>
                  <a:pt x="85" y="31"/>
                  <a:pt x="85" y="31"/>
                </a:cubicBezTo>
                <a:cubicBezTo>
                  <a:pt x="84" y="32"/>
                  <a:pt x="84" y="34"/>
                  <a:pt x="86" y="35"/>
                </a:cubicBezTo>
                <a:close/>
                <a:moveTo>
                  <a:pt x="67" y="39"/>
                </a:moveTo>
                <a:cubicBezTo>
                  <a:pt x="60" y="39"/>
                  <a:pt x="53" y="41"/>
                  <a:pt x="48" y="46"/>
                </a:cubicBezTo>
                <a:cubicBezTo>
                  <a:pt x="43" y="51"/>
                  <a:pt x="40" y="57"/>
                  <a:pt x="40" y="64"/>
                </a:cubicBezTo>
                <a:cubicBezTo>
                  <a:pt x="40" y="66"/>
                  <a:pt x="41" y="67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4" y="67"/>
                  <a:pt x="46" y="66"/>
                  <a:pt x="46" y="65"/>
                </a:cubicBezTo>
                <a:cubicBezTo>
                  <a:pt x="46" y="59"/>
                  <a:pt x="48" y="54"/>
                  <a:pt x="52" y="50"/>
                </a:cubicBezTo>
                <a:cubicBezTo>
                  <a:pt x="56" y="47"/>
                  <a:pt x="61" y="45"/>
                  <a:pt x="67" y="45"/>
                </a:cubicBezTo>
                <a:cubicBezTo>
                  <a:pt x="74" y="45"/>
                  <a:pt x="81" y="49"/>
                  <a:pt x="84" y="56"/>
                </a:cubicBezTo>
                <a:cubicBezTo>
                  <a:pt x="85" y="58"/>
                  <a:pt x="87" y="58"/>
                  <a:pt x="88" y="58"/>
                </a:cubicBezTo>
                <a:cubicBezTo>
                  <a:pt x="90" y="57"/>
                  <a:pt x="90" y="55"/>
                  <a:pt x="90" y="54"/>
                </a:cubicBezTo>
                <a:cubicBezTo>
                  <a:pt x="85" y="45"/>
                  <a:pt x="77" y="39"/>
                  <a:pt x="67" y="39"/>
                </a:cubicBezTo>
                <a:close/>
                <a:moveTo>
                  <a:pt x="98" y="49"/>
                </a:moveTo>
                <a:cubicBezTo>
                  <a:pt x="98" y="50"/>
                  <a:pt x="99" y="50"/>
                  <a:pt x="101" y="50"/>
                </a:cubicBezTo>
                <a:cubicBezTo>
                  <a:pt x="101" y="50"/>
                  <a:pt x="101" y="50"/>
                  <a:pt x="102" y="50"/>
                </a:cubicBezTo>
                <a:cubicBezTo>
                  <a:pt x="123" y="39"/>
                  <a:pt x="123" y="39"/>
                  <a:pt x="123" y="39"/>
                </a:cubicBezTo>
                <a:cubicBezTo>
                  <a:pt x="124" y="39"/>
                  <a:pt x="125" y="37"/>
                  <a:pt x="124" y="35"/>
                </a:cubicBezTo>
                <a:cubicBezTo>
                  <a:pt x="123" y="34"/>
                  <a:pt x="121" y="33"/>
                  <a:pt x="120" y="34"/>
                </a:cubicBezTo>
                <a:cubicBezTo>
                  <a:pt x="99" y="45"/>
                  <a:pt x="99" y="45"/>
                  <a:pt x="99" y="45"/>
                </a:cubicBezTo>
                <a:cubicBezTo>
                  <a:pt x="98" y="45"/>
                  <a:pt x="97" y="47"/>
                  <a:pt x="98" y="49"/>
                </a:cubicBezTo>
                <a:close/>
                <a:moveTo>
                  <a:pt x="67" y="29"/>
                </a:moveTo>
                <a:cubicBezTo>
                  <a:pt x="67" y="29"/>
                  <a:pt x="67" y="29"/>
                  <a:pt x="67" y="29"/>
                </a:cubicBezTo>
                <a:cubicBezTo>
                  <a:pt x="69" y="29"/>
                  <a:pt x="70" y="28"/>
                  <a:pt x="70" y="26"/>
                </a:cubicBezTo>
                <a:cubicBezTo>
                  <a:pt x="71" y="3"/>
                  <a:pt x="71" y="3"/>
                  <a:pt x="71" y="3"/>
                </a:cubicBezTo>
                <a:cubicBezTo>
                  <a:pt x="71" y="1"/>
                  <a:pt x="69" y="0"/>
                  <a:pt x="68" y="0"/>
                </a:cubicBezTo>
                <a:cubicBezTo>
                  <a:pt x="66" y="0"/>
                  <a:pt x="65" y="1"/>
                  <a:pt x="65" y="3"/>
                </a:cubicBezTo>
                <a:cubicBezTo>
                  <a:pt x="64" y="26"/>
                  <a:pt x="64" y="26"/>
                  <a:pt x="64" y="26"/>
                </a:cubicBezTo>
                <a:cubicBezTo>
                  <a:pt x="64" y="28"/>
                  <a:pt x="65" y="29"/>
                  <a:pt x="67" y="29"/>
                </a:cubicBezTo>
                <a:close/>
                <a:moveTo>
                  <a:pt x="135" y="102"/>
                </a:moveTo>
                <a:cubicBezTo>
                  <a:pt x="135" y="102"/>
                  <a:pt x="135" y="101"/>
                  <a:pt x="135" y="101"/>
                </a:cubicBezTo>
                <a:cubicBezTo>
                  <a:pt x="135" y="79"/>
                  <a:pt x="118" y="62"/>
                  <a:pt x="96" y="62"/>
                </a:cubicBezTo>
                <a:cubicBezTo>
                  <a:pt x="83" y="62"/>
                  <a:pt x="71" y="68"/>
                  <a:pt x="64" y="79"/>
                </a:cubicBezTo>
                <a:cubicBezTo>
                  <a:pt x="59" y="76"/>
                  <a:pt x="53" y="74"/>
                  <a:pt x="47" y="74"/>
                </a:cubicBezTo>
                <a:cubicBezTo>
                  <a:pt x="32" y="74"/>
                  <a:pt x="19" y="86"/>
                  <a:pt x="18" y="102"/>
                </a:cubicBezTo>
                <a:cubicBezTo>
                  <a:pt x="7" y="107"/>
                  <a:pt x="0" y="119"/>
                  <a:pt x="0" y="131"/>
                </a:cubicBezTo>
                <a:cubicBezTo>
                  <a:pt x="0" y="149"/>
                  <a:pt x="14" y="163"/>
                  <a:pt x="30" y="163"/>
                </a:cubicBezTo>
                <a:cubicBezTo>
                  <a:pt x="123" y="163"/>
                  <a:pt x="123" y="163"/>
                  <a:pt x="123" y="163"/>
                </a:cubicBezTo>
                <a:cubicBezTo>
                  <a:pt x="140" y="163"/>
                  <a:pt x="153" y="149"/>
                  <a:pt x="153" y="131"/>
                </a:cubicBezTo>
                <a:cubicBezTo>
                  <a:pt x="153" y="118"/>
                  <a:pt x="146" y="107"/>
                  <a:pt x="135" y="102"/>
                </a:cubicBezTo>
                <a:close/>
                <a:moveTo>
                  <a:pt x="123" y="157"/>
                </a:moveTo>
                <a:cubicBezTo>
                  <a:pt x="30" y="157"/>
                  <a:pt x="30" y="157"/>
                  <a:pt x="30" y="157"/>
                </a:cubicBezTo>
                <a:cubicBezTo>
                  <a:pt x="17" y="157"/>
                  <a:pt x="6" y="145"/>
                  <a:pt x="6" y="131"/>
                </a:cubicBezTo>
                <a:cubicBezTo>
                  <a:pt x="6" y="120"/>
                  <a:pt x="12" y="111"/>
                  <a:pt x="22" y="107"/>
                </a:cubicBezTo>
                <a:cubicBezTo>
                  <a:pt x="23" y="106"/>
                  <a:pt x="23" y="105"/>
                  <a:pt x="23" y="104"/>
                </a:cubicBezTo>
                <a:cubicBezTo>
                  <a:pt x="23" y="91"/>
                  <a:pt x="34" y="80"/>
                  <a:pt x="47" y="80"/>
                </a:cubicBezTo>
                <a:cubicBezTo>
                  <a:pt x="53" y="80"/>
                  <a:pt x="58" y="82"/>
                  <a:pt x="63" y="85"/>
                </a:cubicBezTo>
                <a:cubicBezTo>
                  <a:pt x="63" y="86"/>
                  <a:pt x="64" y="86"/>
                  <a:pt x="65" y="86"/>
                </a:cubicBezTo>
                <a:cubicBezTo>
                  <a:pt x="66" y="86"/>
                  <a:pt x="67" y="85"/>
                  <a:pt x="67" y="85"/>
                </a:cubicBezTo>
                <a:cubicBezTo>
                  <a:pt x="73" y="74"/>
                  <a:pt x="84" y="68"/>
                  <a:pt x="96" y="68"/>
                </a:cubicBezTo>
                <a:cubicBezTo>
                  <a:pt x="114" y="68"/>
                  <a:pt x="129" y="83"/>
                  <a:pt x="129" y="101"/>
                </a:cubicBezTo>
                <a:cubicBezTo>
                  <a:pt x="129" y="102"/>
                  <a:pt x="129" y="103"/>
                  <a:pt x="129" y="104"/>
                </a:cubicBezTo>
                <a:cubicBezTo>
                  <a:pt x="129" y="105"/>
                  <a:pt x="130" y="106"/>
                  <a:pt x="131" y="107"/>
                </a:cubicBezTo>
                <a:cubicBezTo>
                  <a:pt x="141" y="110"/>
                  <a:pt x="147" y="120"/>
                  <a:pt x="147" y="131"/>
                </a:cubicBezTo>
                <a:cubicBezTo>
                  <a:pt x="147" y="145"/>
                  <a:pt x="136" y="157"/>
                  <a:pt x="123" y="157"/>
                </a:cubicBezTo>
                <a:close/>
                <a:moveTo>
                  <a:pt x="46" y="32"/>
                </a:moveTo>
                <a:cubicBezTo>
                  <a:pt x="46" y="33"/>
                  <a:pt x="47" y="34"/>
                  <a:pt x="48" y="34"/>
                </a:cubicBezTo>
                <a:cubicBezTo>
                  <a:pt x="49" y="34"/>
                  <a:pt x="49" y="33"/>
                  <a:pt x="50" y="33"/>
                </a:cubicBezTo>
                <a:cubicBezTo>
                  <a:pt x="51" y="32"/>
                  <a:pt x="52" y="31"/>
                  <a:pt x="51" y="29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7"/>
                  <a:pt x="38" y="6"/>
                  <a:pt x="36" y="7"/>
                </a:cubicBezTo>
                <a:cubicBezTo>
                  <a:pt x="35" y="8"/>
                  <a:pt x="34" y="10"/>
                  <a:pt x="35" y="11"/>
                </a:cubicBezTo>
                <a:lnTo>
                  <a:pt x="46" y="32"/>
                </a:lnTo>
                <a:close/>
                <a:moveTo>
                  <a:pt x="4" y="67"/>
                </a:moveTo>
                <a:cubicBezTo>
                  <a:pt x="27" y="67"/>
                  <a:pt x="27" y="67"/>
                  <a:pt x="27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29" y="67"/>
                  <a:pt x="30" y="66"/>
                  <a:pt x="30" y="64"/>
                </a:cubicBezTo>
                <a:cubicBezTo>
                  <a:pt x="30" y="62"/>
                  <a:pt x="29" y="61"/>
                  <a:pt x="27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2" y="61"/>
                  <a:pt x="1" y="62"/>
                  <a:pt x="1" y="63"/>
                </a:cubicBezTo>
                <a:cubicBezTo>
                  <a:pt x="1" y="65"/>
                  <a:pt x="2" y="66"/>
                  <a:pt x="4" y="67"/>
                </a:cubicBezTo>
                <a:close/>
                <a:moveTo>
                  <a:pt x="12" y="34"/>
                </a:moveTo>
                <a:cubicBezTo>
                  <a:pt x="32" y="46"/>
                  <a:pt x="32" y="46"/>
                  <a:pt x="32" y="46"/>
                </a:cubicBezTo>
                <a:cubicBezTo>
                  <a:pt x="32" y="47"/>
                  <a:pt x="33" y="47"/>
                  <a:pt x="34" y="47"/>
                </a:cubicBezTo>
                <a:cubicBezTo>
                  <a:pt x="35" y="47"/>
                  <a:pt x="35" y="46"/>
                  <a:pt x="36" y="45"/>
                </a:cubicBezTo>
                <a:cubicBezTo>
                  <a:pt x="37" y="44"/>
                  <a:pt x="37" y="42"/>
                  <a:pt x="35" y="41"/>
                </a:cubicBezTo>
                <a:cubicBezTo>
                  <a:pt x="16" y="29"/>
                  <a:pt x="16" y="29"/>
                  <a:pt x="16" y="29"/>
                </a:cubicBezTo>
                <a:cubicBezTo>
                  <a:pt x="14" y="28"/>
                  <a:pt x="12" y="28"/>
                  <a:pt x="11" y="29"/>
                </a:cubicBezTo>
                <a:cubicBezTo>
                  <a:pt x="11" y="31"/>
                  <a:pt x="11" y="33"/>
                  <a:pt x="12" y="3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101517" y="1633536"/>
            <a:ext cx="1671637" cy="1671638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MComic PRC Medium" panose="00000500000000000000" pitchFamily="2" charset="-122"/>
            </a:endParaRP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1892804" y="3805236"/>
            <a:ext cx="26701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Comic PRC Medium"/>
              </a:rPr>
              <a:t>此处填写标题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829304" y="4267199"/>
            <a:ext cx="2733675" cy="203132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5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在此处填写具体描述内容，在此处填写具体描述内容，在此处填写具体描述内容，在此处填写具体描述内容，在此处填写具体描述内容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926517" y="3819524"/>
            <a:ext cx="26701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Comic PRC Medium"/>
              </a:rPr>
              <a:t>此处填写标题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845929" y="3819524"/>
            <a:ext cx="26701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Comic PRC Medium"/>
              </a:rPr>
              <a:t>此处填写标题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839598" y="4267199"/>
            <a:ext cx="2757487" cy="1061829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5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在此处填写具体描述内容，在此处填写具体描述内容，在此处填写具体描述内容，在此处填写具体描述内容，在此处填写具体描述内容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846033" y="4246668"/>
            <a:ext cx="2681287" cy="1061829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5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在此处填写具体描述内容，在此处填写具体描述内容，在此处填写具体描述内容，在此处填写具体描述内容，在此处填写具体描述内容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7" name="直接连接符 16"/>
          <p:cNvCxnSpPr>
            <a:cxnSpLocks/>
          </p:cNvCxnSpPr>
          <p:nvPr/>
        </p:nvCxnSpPr>
        <p:spPr>
          <a:xfrm>
            <a:off x="4723317" y="3987799"/>
            <a:ext cx="0" cy="1485901"/>
          </a:xfrm>
          <a:prstGeom prst="line">
            <a:avLst/>
          </a:prstGeom>
          <a:ln>
            <a:solidFill>
              <a:srgbClr val="4F52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cxnSpLocks/>
          </p:cNvCxnSpPr>
          <p:nvPr/>
        </p:nvCxnSpPr>
        <p:spPr>
          <a:xfrm>
            <a:off x="7712579" y="4016374"/>
            <a:ext cx="0" cy="1457326"/>
          </a:xfrm>
          <a:prstGeom prst="line">
            <a:avLst/>
          </a:prstGeom>
          <a:ln>
            <a:solidFill>
              <a:srgbClr val="4F52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0525978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75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0"/>
                            </p:stCondLst>
                            <p:childTnLst>
                              <p:par>
                                <p:cTn id="5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75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25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750"/>
                            </p:stCondLst>
                            <p:childTnLst>
                              <p:par>
                                <p:cTn id="6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75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244535" y="4220986"/>
            <a:ext cx="2267372" cy="1119715"/>
            <a:chOff x="876300" y="3744736"/>
            <a:chExt cx="2267372" cy="1119715"/>
          </a:xfrm>
        </p:grpSpPr>
        <p:sp>
          <p:nvSpPr>
            <p:cNvPr id="23" name="Content Placeholder 2"/>
            <p:cNvSpPr txBox="1">
              <a:spLocks/>
            </p:cNvSpPr>
            <p:nvPr/>
          </p:nvSpPr>
          <p:spPr bwMode="auto">
            <a:xfrm>
              <a:off x="876300" y="4064351"/>
              <a:ext cx="2267372" cy="8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ts val="16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在此处填写具体描述内容，简单明了，写出主要意思。在此处填写具体描述内容，简单明了，写出主要意思。</a:t>
              </a:r>
            </a:p>
            <a:p>
              <a:pPr algn="ctr"/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222342" y="3744736"/>
              <a:ext cx="13067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a-DK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Lorem ipsum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637188" y="4220986"/>
            <a:ext cx="2222617" cy="1119715"/>
            <a:chOff x="3637188" y="3744736"/>
            <a:chExt cx="2222617" cy="1119715"/>
          </a:xfrm>
        </p:grpSpPr>
        <p:sp>
          <p:nvSpPr>
            <p:cNvPr id="31" name="Content Placeholder 2"/>
            <p:cNvSpPr txBox="1">
              <a:spLocks/>
            </p:cNvSpPr>
            <p:nvPr/>
          </p:nvSpPr>
          <p:spPr bwMode="auto">
            <a:xfrm>
              <a:off x="3637188" y="4064351"/>
              <a:ext cx="2222617" cy="8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ts val="16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在此处填写具体描述内容，简单明了，写出主要意思。在此处填写具体描述内容，简单明了，写出主要意思。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089029" y="3744736"/>
              <a:ext cx="13067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a-DK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Lorem ipsum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15940" y="4211522"/>
            <a:ext cx="2304409" cy="1119715"/>
            <a:chOff x="6723525" y="3744736"/>
            <a:chExt cx="2304409" cy="1119715"/>
          </a:xfrm>
        </p:grpSpPr>
        <p:sp>
          <p:nvSpPr>
            <p:cNvPr id="34" name="Content Placeholder 2"/>
            <p:cNvSpPr txBox="1">
              <a:spLocks/>
            </p:cNvSpPr>
            <p:nvPr/>
          </p:nvSpPr>
          <p:spPr bwMode="auto">
            <a:xfrm>
              <a:off x="6723525" y="4064351"/>
              <a:ext cx="2304409" cy="8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ts val="16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在此处填写具体描述内容，简单明了，写出主要意思。在此处填写具体描述内容，简单明了，写出主要意思。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106605" y="3744736"/>
              <a:ext cx="13067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a-DK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Lorem ipsum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825187" y="4211522"/>
            <a:ext cx="2223697" cy="1119715"/>
            <a:chOff x="9723571" y="3744736"/>
            <a:chExt cx="2223697" cy="1119715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 bwMode="auto">
            <a:xfrm>
              <a:off x="9723571" y="4064351"/>
              <a:ext cx="2223697" cy="8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ts val="16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在此处填写具体描述内容，简单明了，写出主要意思。在此处填写具体描述内容，简单明了，写出主要意思。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025940" y="3744736"/>
              <a:ext cx="13067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a-DK" altLang="zh-C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Lorem ipsum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629745" y="2619039"/>
            <a:ext cx="1413744" cy="1413744"/>
            <a:chOff x="809098" y="1385705"/>
            <a:chExt cx="1289090" cy="1289090"/>
          </a:xfrm>
        </p:grpSpPr>
        <p:grpSp>
          <p:nvGrpSpPr>
            <p:cNvPr id="40" name="组合 39"/>
            <p:cNvGrpSpPr/>
            <p:nvPr/>
          </p:nvGrpSpPr>
          <p:grpSpPr>
            <a:xfrm>
              <a:off x="809098" y="1385705"/>
              <a:ext cx="1289090" cy="1289090"/>
              <a:chOff x="809098" y="1385706"/>
              <a:chExt cx="1289090" cy="1289090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942855" y="1519465"/>
                <a:ext cx="1021576" cy="1021576"/>
              </a:xfrm>
              <a:prstGeom prst="ellipse">
                <a:avLst/>
              </a:prstGeom>
              <a:solidFill>
                <a:srgbClr val="20386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chemeClr val="bg1"/>
                  </a:solidFill>
                  <a:latin typeface="微软雅黑 Light"/>
                  <a:ea typeface="微软雅黑 Light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809098" y="1385706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20386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chemeClr val="bg1"/>
                  </a:solidFill>
                  <a:latin typeface="微软雅黑 Light"/>
                  <a:ea typeface="微软雅黑 Light"/>
                </a:endParaRPr>
              </a:p>
            </p:txBody>
          </p:sp>
        </p:grpSp>
        <p:grpSp>
          <p:nvGrpSpPr>
            <p:cNvPr id="41" name="Group 3"/>
            <p:cNvGrpSpPr/>
            <p:nvPr/>
          </p:nvGrpSpPr>
          <p:grpSpPr>
            <a:xfrm>
              <a:off x="1257587" y="1834194"/>
              <a:ext cx="392113" cy="392113"/>
              <a:chOff x="3771900" y="2098675"/>
              <a:chExt cx="392113" cy="392113"/>
            </a:xfrm>
            <a:solidFill>
              <a:schemeClr val="bg1"/>
            </a:solidFill>
          </p:grpSpPr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3771900" y="2301875"/>
                <a:ext cx="153988" cy="55563"/>
              </a:xfrm>
              <a:custGeom>
                <a:avLst/>
                <a:gdLst>
                  <a:gd name="T0" fmla="*/ 200 w 200"/>
                  <a:gd name="T1" fmla="*/ 1 h 73"/>
                  <a:gd name="T2" fmla="*/ 200 w 200"/>
                  <a:gd name="T3" fmla="*/ 0 h 73"/>
                  <a:gd name="T4" fmla="*/ 0 w 200"/>
                  <a:gd name="T5" fmla="*/ 0 h 73"/>
                  <a:gd name="T6" fmla="*/ 0 w 200"/>
                  <a:gd name="T7" fmla="*/ 1 h 73"/>
                  <a:gd name="T8" fmla="*/ 73 w 200"/>
                  <a:gd name="T9" fmla="*/ 73 h 73"/>
                  <a:gd name="T10" fmla="*/ 127 w 200"/>
                  <a:gd name="T11" fmla="*/ 73 h 73"/>
                  <a:gd name="T12" fmla="*/ 200 w 200"/>
                  <a:gd name="T13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73">
                    <a:moveTo>
                      <a:pt x="200" y="1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2" y="73"/>
                      <a:pt x="73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67" y="73"/>
                      <a:pt x="200" y="41"/>
                      <a:pt x="20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bg1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3" name="Freeform 7"/>
              <p:cNvSpPr>
                <a:spLocks noEditPoints="1"/>
              </p:cNvSpPr>
              <p:nvPr/>
            </p:nvSpPr>
            <p:spPr bwMode="auto">
              <a:xfrm>
                <a:off x="3771900" y="2098675"/>
                <a:ext cx="392113" cy="392113"/>
              </a:xfrm>
              <a:custGeom>
                <a:avLst/>
                <a:gdLst>
                  <a:gd name="T0" fmla="*/ 335 w 511"/>
                  <a:gd name="T1" fmla="*/ 476 h 512"/>
                  <a:gd name="T2" fmla="*/ 273 w 511"/>
                  <a:gd name="T3" fmla="*/ 476 h 512"/>
                  <a:gd name="T4" fmla="*/ 273 w 511"/>
                  <a:gd name="T5" fmla="*/ 162 h 512"/>
                  <a:gd name="T6" fmla="*/ 322 w 511"/>
                  <a:gd name="T7" fmla="*/ 112 h 512"/>
                  <a:gd name="T8" fmla="*/ 394 w 511"/>
                  <a:gd name="T9" fmla="*/ 112 h 512"/>
                  <a:gd name="T10" fmla="*/ 314 w 511"/>
                  <a:gd name="T11" fmla="*/ 266 h 512"/>
                  <a:gd name="T12" fmla="*/ 326 w 511"/>
                  <a:gd name="T13" fmla="*/ 266 h 512"/>
                  <a:gd name="T14" fmla="*/ 406 w 511"/>
                  <a:gd name="T15" fmla="*/ 112 h 512"/>
                  <a:gd name="T16" fmla="*/ 417 w 511"/>
                  <a:gd name="T17" fmla="*/ 112 h 512"/>
                  <a:gd name="T18" fmla="*/ 497 w 511"/>
                  <a:gd name="T19" fmla="*/ 266 h 512"/>
                  <a:gd name="T20" fmla="*/ 509 w 511"/>
                  <a:gd name="T21" fmla="*/ 266 h 512"/>
                  <a:gd name="T22" fmla="*/ 429 w 511"/>
                  <a:gd name="T23" fmla="*/ 112 h 512"/>
                  <a:gd name="T24" fmla="*/ 497 w 511"/>
                  <a:gd name="T25" fmla="*/ 112 h 512"/>
                  <a:gd name="T26" fmla="*/ 511 w 511"/>
                  <a:gd name="T27" fmla="*/ 97 h 512"/>
                  <a:gd name="T28" fmla="*/ 497 w 511"/>
                  <a:gd name="T29" fmla="*/ 83 h 512"/>
                  <a:gd name="T30" fmla="*/ 322 w 511"/>
                  <a:gd name="T31" fmla="*/ 83 h 512"/>
                  <a:gd name="T32" fmla="*/ 273 w 511"/>
                  <a:gd name="T33" fmla="*/ 32 h 512"/>
                  <a:gd name="T34" fmla="*/ 273 w 511"/>
                  <a:gd name="T35" fmla="*/ 7 h 512"/>
                  <a:gd name="T36" fmla="*/ 266 w 511"/>
                  <a:gd name="T37" fmla="*/ 0 h 512"/>
                  <a:gd name="T38" fmla="*/ 247 w 511"/>
                  <a:gd name="T39" fmla="*/ 0 h 512"/>
                  <a:gd name="T40" fmla="*/ 239 w 511"/>
                  <a:gd name="T41" fmla="*/ 7 h 512"/>
                  <a:gd name="T42" fmla="*/ 239 w 511"/>
                  <a:gd name="T43" fmla="*/ 32 h 512"/>
                  <a:gd name="T44" fmla="*/ 190 w 511"/>
                  <a:gd name="T45" fmla="*/ 83 h 512"/>
                  <a:gd name="T46" fmla="*/ 15 w 511"/>
                  <a:gd name="T47" fmla="*/ 83 h 512"/>
                  <a:gd name="T48" fmla="*/ 0 w 511"/>
                  <a:gd name="T49" fmla="*/ 97 h 512"/>
                  <a:gd name="T50" fmla="*/ 15 w 511"/>
                  <a:gd name="T51" fmla="*/ 112 h 512"/>
                  <a:gd name="T52" fmla="*/ 83 w 511"/>
                  <a:gd name="T53" fmla="*/ 112 h 512"/>
                  <a:gd name="T54" fmla="*/ 3 w 511"/>
                  <a:gd name="T55" fmla="*/ 266 h 512"/>
                  <a:gd name="T56" fmla="*/ 15 w 511"/>
                  <a:gd name="T57" fmla="*/ 266 h 512"/>
                  <a:gd name="T58" fmla="*/ 95 w 511"/>
                  <a:gd name="T59" fmla="*/ 112 h 512"/>
                  <a:gd name="T60" fmla="*/ 106 w 511"/>
                  <a:gd name="T61" fmla="*/ 112 h 512"/>
                  <a:gd name="T62" fmla="*/ 186 w 511"/>
                  <a:gd name="T63" fmla="*/ 266 h 512"/>
                  <a:gd name="T64" fmla="*/ 198 w 511"/>
                  <a:gd name="T65" fmla="*/ 266 h 512"/>
                  <a:gd name="T66" fmla="*/ 118 w 511"/>
                  <a:gd name="T67" fmla="*/ 112 h 512"/>
                  <a:gd name="T68" fmla="*/ 190 w 511"/>
                  <a:gd name="T69" fmla="*/ 112 h 512"/>
                  <a:gd name="T70" fmla="*/ 239 w 511"/>
                  <a:gd name="T71" fmla="*/ 162 h 512"/>
                  <a:gd name="T72" fmla="*/ 239 w 511"/>
                  <a:gd name="T73" fmla="*/ 476 h 512"/>
                  <a:gd name="T74" fmla="*/ 178 w 511"/>
                  <a:gd name="T75" fmla="*/ 476 h 512"/>
                  <a:gd name="T76" fmla="*/ 159 w 511"/>
                  <a:gd name="T77" fmla="*/ 494 h 512"/>
                  <a:gd name="T78" fmla="*/ 178 w 511"/>
                  <a:gd name="T79" fmla="*/ 512 h 512"/>
                  <a:gd name="T80" fmla="*/ 335 w 511"/>
                  <a:gd name="T81" fmla="*/ 512 h 512"/>
                  <a:gd name="T82" fmla="*/ 353 w 511"/>
                  <a:gd name="T83" fmla="*/ 494 h 512"/>
                  <a:gd name="T84" fmla="*/ 335 w 511"/>
                  <a:gd name="T85" fmla="*/ 476 h 512"/>
                  <a:gd name="T86" fmla="*/ 218 w 511"/>
                  <a:gd name="T87" fmla="*/ 97 h 512"/>
                  <a:gd name="T88" fmla="*/ 256 w 511"/>
                  <a:gd name="T89" fmla="*/ 59 h 512"/>
                  <a:gd name="T90" fmla="*/ 294 w 511"/>
                  <a:gd name="T91" fmla="*/ 97 h 512"/>
                  <a:gd name="T92" fmla="*/ 256 w 511"/>
                  <a:gd name="T93" fmla="*/ 135 h 512"/>
                  <a:gd name="T94" fmla="*/ 218 w 511"/>
                  <a:gd name="T95" fmla="*/ 97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11" h="512">
                    <a:moveTo>
                      <a:pt x="335" y="476"/>
                    </a:moveTo>
                    <a:cubicBezTo>
                      <a:pt x="273" y="476"/>
                      <a:pt x="273" y="476"/>
                      <a:pt x="273" y="476"/>
                    </a:cubicBezTo>
                    <a:cubicBezTo>
                      <a:pt x="273" y="162"/>
                      <a:pt x="273" y="162"/>
                      <a:pt x="273" y="162"/>
                    </a:cubicBezTo>
                    <a:cubicBezTo>
                      <a:pt x="297" y="156"/>
                      <a:pt x="316" y="136"/>
                      <a:pt x="322" y="112"/>
                    </a:cubicBezTo>
                    <a:cubicBezTo>
                      <a:pt x="394" y="112"/>
                      <a:pt x="394" y="112"/>
                      <a:pt x="394" y="112"/>
                    </a:cubicBezTo>
                    <a:cubicBezTo>
                      <a:pt x="314" y="266"/>
                      <a:pt x="314" y="266"/>
                      <a:pt x="314" y="266"/>
                    </a:cubicBezTo>
                    <a:cubicBezTo>
                      <a:pt x="326" y="266"/>
                      <a:pt x="326" y="266"/>
                      <a:pt x="326" y="266"/>
                    </a:cubicBezTo>
                    <a:cubicBezTo>
                      <a:pt x="406" y="112"/>
                      <a:pt x="406" y="112"/>
                      <a:pt x="406" y="112"/>
                    </a:cubicBezTo>
                    <a:cubicBezTo>
                      <a:pt x="417" y="112"/>
                      <a:pt x="417" y="112"/>
                      <a:pt x="417" y="112"/>
                    </a:cubicBezTo>
                    <a:cubicBezTo>
                      <a:pt x="497" y="266"/>
                      <a:pt x="497" y="266"/>
                      <a:pt x="497" y="266"/>
                    </a:cubicBezTo>
                    <a:cubicBezTo>
                      <a:pt x="509" y="266"/>
                      <a:pt x="509" y="266"/>
                      <a:pt x="509" y="266"/>
                    </a:cubicBezTo>
                    <a:cubicBezTo>
                      <a:pt x="429" y="112"/>
                      <a:pt x="429" y="112"/>
                      <a:pt x="429" y="112"/>
                    </a:cubicBezTo>
                    <a:cubicBezTo>
                      <a:pt x="497" y="112"/>
                      <a:pt x="497" y="112"/>
                      <a:pt x="497" y="112"/>
                    </a:cubicBezTo>
                    <a:cubicBezTo>
                      <a:pt x="505" y="112"/>
                      <a:pt x="511" y="105"/>
                      <a:pt x="511" y="97"/>
                    </a:cubicBezTo>
                    <a:cubicBezTo>
                      <a:pt x="511" y="89"/>
                      <a:pt x="505" y="83"/>
                      <a:pt x="497" y="83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16" y="58"/>
                      <a:pt x="297" y="39"/>
                      <a:pt x="273" y="32"/>
                    </a:cubicBezTo>
                    <a:cubicBezTo>
                      <a:pt x="273" y="7"/>
                      <a:pt x="273" y="7"/>
                      <a:pt x="273" y="7"/>
                    </a:cubicBezTo>
                    <a:cubicBezTo>
                      <a:pt x="273" y="3"/>
                      <a:pt x="270" y="0"/>
                      <a:pt x="266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42" y="0"/>
                      <a:pt x="239" y="3"/>
                      <a:pt x="239" y="7"/>
                    </a:cubicBezTo>
                    <a:cubicBezTo>
                      <a:pt x="239" y="32"/>
                      <a:pt x="239" y="32"/>
                      <a:pt x="239" y="32"/>
                    </a:cubicBezTo>
                    <a:cubicBezTo>
                      <a:pt x="215" y="38"/>
                      <a:pt x="196" y="58"/>
                      <a:pt x="190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7" y="83"/>
                      <a:pt x="0" y="89"/>
                      <a:pt x="0" y="97"/>
                    </a:cubicBezTo>
                    <a:cubicBezTo>
                      <a:pt x="0" y="105"/>
                      <a:pt x="7" y="112"/>
                      <a:pt x="15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3" y="266"/>
                      <a:pt x="3" y="266"/>
                      <a:pt x="3" y="266"/>
                    </a:cubicBezTo>
                    <a:cubicBezTo>
                      <a:pt x="15" y="266"/>
                      <a:pt x="15" y="266"/>
                      <a:pt x="15" y="266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86" y="266"/>
                      <a:pt x="186" y="266"/>
                      <a:pt x="186" y="266"/>
                    </a:cubicBezTo>
                    <a:cubicBezTo>
                      <a:pt x="198" y="266"/>
                      <a:pt x="198" y="266"/>
                      <a:pt x="198" y="266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90" y="112"/>
                      <a:pt x="190" y="112"/>
                      <a:pt x="190" y="112"/>
                    </a:cubicBezTo>
                    <a:cubicBezTo>
                      <a:pt x="196" y="136"/>
                      <a:pt x="215" y="156"/>
                      <a:pt x="239" y="162"/>
                    </a:cubicBezTo>
                    <a:cubicBezTo>
                      <a:pt x="239" y="476"/>
                      <a:pt x="239" y="476"/>
                      <a:pt x="239" y="476"/>
                    </a:cubicBezTo>
                    <a:cubicBezTo>
                      <a:pt x="178" y="476"/>
                      <a:pt x="178" y="476"/>
                      <a:pt x="178" y="476"/>
                    </a:cubicBezTo>
                    <a:cubicBezTo>
                      <a:pt x="168" y="476"/>
                      <a:pt x="159" y="484"/>
                      <a:pt x="159" y="494"/>
                    </a:cubicBezTo>
                    <a:cubicBezTo>
                      <a:pt x="159" y="504"/>
                      <a:pt x="168" y="512"/>
                      <a:pt x="178" y="512"/>
                    </a:cubicBezTo>
                    <a:cubicBezTo>
                      <a:pt x="335" y="512"/>
                      <a:pt x="335" y="512"/>
                      <a:pt x="335" y="512"/>
                    </a:cubicBezTo>
                    <a:cubicBezTo>
                      <a:pt x="345" y="512"/>
                      <a:pt x="353" y="504"/>
                      <a:pt x="353" y="494"/>
                    </a:cubicBezTo>
                    <a:cubicBezTo>
                      <a:pt x="353" y="484"/>
                      <a:pt x="345" y="476"/>
                      <a:pt x="335" y="476"/>
                    </a:cubicBezTo>
                    <a:close/>
                    <a:moveTo>
                      <a:pt x="218" y="97"/>
                    </a:moveTo>
                    <a:cubicBezTo>
                      <a:pt x="218" y="76"/>
                      <a:pt x="235" y="59"/>
                      <a:pt x="256" y="59"/>
                    </a:cubicBezTo>
                    <a:cubicBezTo>
                      <a:pt x="277" y="59"/>
                      <a:pt x="294" y="76"/>
                      <a:pt x="294" y="97"/>
                    </a:cubicBezTo>
                    <a:cubicBezTo>
                      <a:pt x="294" y="118"/>
                      <a:pt x="277" y="135"/>
                      <a:pt x="256" y="135"/>
                    </a:cubicBezTo>
                    <a:cubicBezTo>
                      <a:pt x="235" y="135"/>
                      <a:pt x="218" y="118"/>
                      <a:pt x="218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bg1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4" name="Freeform 8"/>
              <p:cNvSpPr>
                <a:spLocks/>
              </p:cNvSpPr>
              <p:nvPr/>
            </p:nvSpPr>
            <p:spPr bwMode="auto">
              <a:xfrm>
                <a:off x="4010025" y="2301875"/>
                <a:ext cx="153988" cy="55563"/>
              </a:xfrm>
              <a:custGeom>
                <a:avLst/>
                <a:gdLst>
                  <a:gd name="T0" fmla="*/ 201 w 201"/>
                  <a:gd name="T1" fmla="*/ 0 h 73"/>
                  <a:gd name="T2" fmla="*/ 0 w 201"/>
                  <a:gd name="T3" fmla="*/ 0 h 73"/>
                  <a:gd name="T4" fmla="*/ 0 w 201"/>
                  <a:gd name="T5" fmla="*/ 1 h 73"/>
                  <a:gd name="T6" fmla="*/ 73 w 201"/>
                  <a:gd name="T7" fmla="*/ 73 h 73"/>
                  <a:gd name="T8" fmla="*/ 128 w 201"/>
                  <a:gd name="T9" fmla="*/ 73 h 73"/>
                  <a:gd name="T10" fmla="*/ 201 w 201"/>
                  <a:gd name="T11" fmla="*/ 1 h 73"/>
                  <a:gd name="T12" fmla="*/ 201 w 201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73">
                    <a:moveTo>
                      <a:pt x="20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3" y="73"/>
                      <a:pt x="73" y="73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68" y="73"/>
                      <a:pt x="201" y="41"/>
                      <a:pt x="201" y="1"/>
                    </a:cubicBezTo>
                    <a:cubicBezTo>
                      <a:pt x="201" y="0"/>
                      <a:pt x="201" y="0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bg1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5" name="Freeform 9"/>
              <p:cNvSpPr>
                <a:spLocks/>
              </p:cNvSpPr>
              <p:nvPr/>
            </p:nvSpPr>
            <p:spPr bwMode="auto">
              <a:xfrm>
                <a:off x="3771900" y="2301875"/>
                <a:ext cx="153988" cy="55563"/>
              </a:xfrm>
              <a:custGeom>
                <a:avLst/>
                <a:gdLst>
                  <a:gd name="T0" fmla="*/ 200 w 200"/>
                  <a:gd name="T1" fmla="*/ 1 h 73"/>
                  <a:gd name="T2" fmla="*/ 200 w 200"/>
                  <a:gd name="T3" fmla="*/ 0 h 73"/>
                  <a:gd name="T4" fmla="*/ 0 w 200"/>
                  <a:gd name="T5" fmla="*/ 0 h 73"/>
                  <a:gd name="T6" fmla="*/ 0 w 200"/>
                  <a:gd name="T7" fmla="*/ 1 h 73"/>
                  <a:gd name="T8" fmla="*/ 73 w 200"/>
                  <a:gd name="T9" fmla="*/ 73 h 73"/>
                  <a:gd name="T10" fmla="*/ 127 w 200"/>
                  <a:gd name="T11" fmla="*/ 73 h 73"/>
                  <a:gd name="T12" fmla="*/ 200 w 200"/>
                  <a:gd name="T13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73">
                    <a:moveTo>
                      <a:pt x="200" y="1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2" y="73"/>
                      <a:pt x="73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67" y="73"/>
                      <a:pt x="200" y="41"/>
                      <a:pt x="20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bg1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6" name="Freeform 10"/>
              <p:cNvSpPr>
                <a:spLocks noEditPoints="1"/>
              </p:cNvSpPr>
              <p:nvPr/>
            </p:nvSpPr>
            <p:spPr bwMode="auto">
              <a:xfrm>
                <a:off x="3771900" y="2098675"/>
                <a:ext cx="392113" cy="392113"/>
              </a:xfrm>
              <a:custGeom>
                <a:avLst/>
                <a:gdLst>
                  <a:gd name="T0" fmla="*/ 335 w 511"/>
                  <a:gd name="T1" fmla="*/ 476 h 512"/>
                  <a:gd name="T2" fmla="*/ 273 w 511"/>
                  <a:gd name="T3" fmla="*/ 476 h 512"/>
                  <a:gd name="T4" fmla="*/ 273 w 511"/>
                  <a:gd name="T5" fmla="*/ 162 h 512"/>
                  <a:gd name="T6" fmla="*/ 322 w 511"/>
                  <a:gd name="T7" fmla="*/ 112 h 512"/>
                  <a:gd name="T8" fmla="*/ 394 w 511"/>
                  <a:gd name="T9" fmla="*/ 112 h 512"/>
                  <a:gd name="T10" fmla="*/ 314 w 511"/>
                  <a:gd name="T11" fmla="*/ 266 h 512"/>
                  <a:gd name="T12" fmla="*/ 326 w 511"/>
                  <a:gd name="T13" fmla="*/ 266 h 512"/>
                  <a:gd name="T14" fmla="*/ 406 w 511"/>
                  <a:gd name="T15" fmla="*/ 112 h 512"/>
                  <a:gd name="T16" fmla="*/ 417 w 511"/>
                  <a:gd name="T17" fmla="*/ 112 h 512"/>
                  <a:gd name="T18" fmla="*/ 497 w 511"/>
                  <a:gd name="T19" fmla="*/ 266 h 512"/>
                  <a:gd name="T20" fmla="*/ 509 w 511"/>
                  <a:gd name="T21" fmla="*/ 266 h 512"/>
                  <a:gd name="T22" fmla="*/ 429 w 511"/>
                  <a:gd name="T23" fmla="*/ 112 h 512"/>
                  <a:gd name="T24" fmla="*/ 497 w 511"/>
                  <a:gd name="T25" fmla="*/ 112 h 512"/>
                  <a:gd name="T26" fmla="*/ 511 w 511"/>
                  <a:gd name="T27" fmla="*/ 97 h 512"/>
                  <a:gd name="T28" fmla="*/ 497 w 511"/>
                  <a:gd name="T29" fmla="*/ 83 h 512"/>
                  <a:gd name="T30" fmla="*/ 322 w 511"/>
                  <a:gd name="T31" fmla="*/ 83 h 512"/>
                  <a:gd name="T32" fmla="*/ 273 w 511"/>
                  <a:gd name="T33" fmla="*/ 32 h 512"/>
                  <a:gd name="T34" fmla="*/ 273 w 511"/>
                  <a:gd name="T35" fmla="*/ 7 h 512"/>
                  <a:gd name="T36" fmla="*/ 266 w 511"/>
                  <a:gd name="T37" fmla="*/ 0 h 512"/>
                  <a:gd name="T38" fmla="*/ 247 w 511"/>
                  <a:gd name="T39" fmla="*/ 0 h 512"/>
                  <a:gd name="T40" fmla="*/ 239 w 511"/>
                  <a:gd name="T41" fmla="*/ 7 h 512"/>
                  <a:gd name="T42" fmla="*/ 239 w 511"/>
                  <a:gd name="T43" fmla="*/ 32 h 512"/>
                  <a:gd name="T44" fmla="*/ 190 w 511"/>
                  <a:gd name="T45" fmla="*/ 83 h 512"/>
                  <a:gd name="T46" fmla="*/ 15 w 511"/>
                  <a:gd name="T47" fmla="*/ 83 h 512"/>
                  <a:gd name="T48" fmla="*/ 0 w 511"/>
                  <a:gd name="T49" fmla="*/ 97 h 512"/>
                  <a:gd name="T50" fmla="*/ 15 w 511"/>
                  <a:gd name="T51" fmla="*/ 112 h 512"/>
                  <a:gd name="T52" fmla="*/ 83 w 511"/>
                  <a:gd name="T53" fmla="*/ 112 h 512"/>
                  <a:gd name="T54" fmla="*/ 3 w 511"/>
                  <a:gd name="T55" fmla="*/ 266 h 512"/>
                  <a:gd name="T56" fmla="*/ 15 w 511"/>
                  <a:gd name="T57" fmla="*/ 266 h 512"/>
                  <a:gd name="T58" fmla="*/ 95 w 511"/>
                  <a:gd name="T59" fmla="*/ 112 h 512"/>
                  <a:gd name="T60" fmla="*/ 106 w 511"/>
                  <a:gd name="T61" fmla="*/ 112 h 512"/>
                  <a:gd name="T62" fmla="*/ 186 w 511"/>
                  <a:gd name="T63" fmla="*/ 266 h 512"/>
                  <a:gd name="T64" fmla="*/ 198 w 511"/>
                  <a:gd name="T65" fmla="*/ 266 h 512"/>
                  <a:gd name="T66" fmla="*/ 118 w 511"/>
                  <a:gd name="T67" fmla="*/ 112 h 512"/>
                  <a:gd name="T68" fmla="*/ 190 w 511"/>
                  <a:gd name="T69" fmla="*/ 112 h 512"/>
                  <a:gd name="T70" fmla="*/ 239 w 511"/>
                  <a:gd name="T71" fmla="*/ 162 h 512"/>
                  <a:gd name="T72" fmla="*/ 239 w 511"/>
                  <a:gd name="T73" fmla="*/ 476 h 512"/>
                  <a:gd name="T74" fmla="*/ 178 w 511"/>
                  <a:gd name="T75" fmla="*/ 476 h 512"/>
                  <a:gd name="T76" fmla="*/ 159 w 511"/>
                  <a:gd name="T77" fmla="*/ 494 h 512"/>
                  <a:gd name="T78" fmla="*/ 178 w 511"/>
                  <a:gd name="T79" fmla="*/ 512 h 512"/>
                  <a:gd name="T80" fmla="*/ 335 w 511"/>
                  <a:gd name="T81" fmla="*/ 512 h 512"/>
                  <a:gd name="T82" fmla="*/ 353 w 511"/>
                  <a:gd name="T83" fmla="*/ 494 h 512"/>
                  <a:gd name="T84" fmla="*/ 335 w 511"/>
                  <a:gd name="T85" fmla="*/ 476 h 512"/>
                  <a:gd name="T86" fmla="*/ 218 w 511"/>
                  <a:gd name="T87" fmla="*/ 97 h 512"/>
                  <a:gd name="T88" fmla="*/ 256 w 511"/>
                  <a:gd name="T89" fmla="*/ 59 h 512"/>
                  <a:gd name="T90" fmla="*/ 294 w 511"/>
                  <a:gd name="T91" fmla="*/ 97 h 512"/>
                  <a:gd name="T92" fmla="*/ 256 w 511"/>
                  <a:gd name="T93" fmla="*/ 135 h 512"/>
                  <a:gd name="T94" fmla="*/ 218 w 511"/>
                  <a:gd name="T95" fmla="*/ 97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11" h="512">
                    <a:moveTo>
                      <a:pt x="335" y="476"/>
                    </a:moveTo>
                    <a:cubicBezTo>
                      <a:pt x="273" y="476"/>
                      <a:pt x="273" y="476"/>
                      <a:pt x="273" y="476"/>
                    </a:cubicBezTo>
                    <a:cubicBezTo>
                      <a:pt x="273" y="162"/>
                      <a:pt x="273" y="162"/>
                      <a:pt x="273" y="162"/>
                    </a:cubicBezTo>
                    <a:cubicBezTo>
                      <a:pt x="297" y="156"/>
                      <a:pt x="316" y="136"/>
                      <a:pt x="322" y="112"/>
                    </a:cubicBezTo>
                    <a:cubicBezTo>
                      <a:pt x="394" y="112"/>
                      <a:pt x="394" y="112"/>
                      <a:pt x="394" y="112"/>
                    </a:cubicBezTo>
                    <a:cubicBezTo>
                      <a:pt x="314" y="266"/>
                      <a:pt x="314" y="266"/>
                      <a:pt x="314" y="266"/>
                    </a:cubicBezTo>
                    <a:cubicBezTo>
                      <a:pt x="326" y="266"/>
                      <a:pt x="326" y="266"/>
                      <a:pt x="326" y="266"/>
                    </a:cubicBezTo>
                    <a:cubicBezTo>
                      <a:pt x="406" y="112"/>
                      <a:pt x="406" y="112"/>
                      <a:pt x="406" y="112"/>
                    </a:cubicBezTo>
                    <a:cubicBezTo>
                      <a:pt x="417" y="112"/>
                      <a:pt x="417" y="112"/>
                      <a:pt x="417" y="112"/>
                    </a:cubicBezTo>
                    <a:cubicBezTo>
                      <a:pt x="497" y="266"/>
                      <a:pt x="497" y="266"/>
                      <a:pt x="497" y="266"/>
                    </a:cubicBezTo>
                    <a:cubicBezTo>
                      <a:pt x="509" y="266"/>
                      <a:pt x="509" y="266"/>
                      <a:pt x="509" y="266"/>
                    </a:cubicBezTo>
                    <a:cubicBezTo>
                      <a:pt x="429" y="112"/>
                      <a:pt x="429" y="112"/>
                      <a:pt x="429" y="112"/>
                    </a:cubicBezTo>
                    <a:cubicBezTo>
                      <a:pt x="497" y="112"/>
                      <a:pt x="497" y="112"/>
                      <a:pt x="497" y="112"/>
                    </a:cubicBezTo>
                    <a:cubicBezTo>
                      <a:pt x="505" y="112"/>
                      <a:pt x="511" y="105"/>
                      <a:pt x="511" y="97"/>
                    </a:cubicBezTo>
                    <a:cubicBezTo>
                      <a:pt x="511" y="89"/>
                      <a:pt x="505" y="83"/>
                      <a:pt x="497" y="83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16" y="58"/>
                      <a:pt x="297" y="39"/>
                      <a:pt x="273" y="32"/>
                    </a:cubicBezTo>
                    <a:cubicBezTo>
                      <a:pt x="273" y="7"/>
                      <a:pt x="273" y="7"/>
                      <a:pt x="273" y="7"/>
                    </a:cubicBezTo>
                    <a:cubicBezTo>
                      <a:pt x="273" y="3"/>
                      <a:pt x="270" y="0"/>
                      <a:pt x="266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42" y="0"/>
                      <a:pt x="239" y="3"/>
                      <a:pt x="239" y="7"/>
                    </a:cubicBezTo>
                    <a:cubicBezTo>
                      <a:pt x="239" y="32"/>
                      <a:pt x="239" y="32"/>
                      <a:pt x="239" y="32"/>
                    </a:cubicBezTo>
                    <a:cubicBezTo>
                      <a:pt x="215" y="38"/>
                      <a:pt x="196" y="58"/>
                      <a:pt x="190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7" y="83"/>
                      <a:pt x="0" y="89"/>
                      <a:pt x="0" y="97"/>
                    </a:cubicBezTo>
                    <a:cubicBezTo>
                      <a:pt x="0" y="105"/>
                      <a:pt x="7" y="112"/>
                      <a:pt x="15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3" y="266"/>
                      <a:pt x="3" y="266"/>
                      <a:pt x="3" y="266"/>
                    </a:cubicBezTo>
                    <a:cubicBezTo>
                      <a:pt x="15" y="266"/>
                      <a:pt x="15" y="266"/>
                      <a:pt x="15" y="266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86" y="266"/>
                      <a:pt x="186" y="266"/>
                      <a:pt x="186" y="266"/>
                    </a:cubicBezTo>
                    <a:cubicBezTo>
                      <a:pt x="198" y="266"/>
                      <a:pt x="198" y="266"/>
                      <a:pt x="198" y="266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90" y="112"/>
                      <a:pt x="190" y="112"/>
                      <a:pt x="190" y="112"/>
                    </a:cubicBezTo>
                    <a:cubicBezTo>
                      <a:pt x="196" y="136"/>
                      <a:pt x="215" y="156"/>
                      <a:pt x="239" y="162"/>
                    </a:cubicBezTo>
                    <a:cubicBezTo>
                      <a:pt x="239" y="476"/>
                      <a:pt x="239" y="476"/>
                      <a:pt x="239" y="476"/>
                    </a:cubicBezTo>
                    <a:cubicBezTo>
                      <a:pt x="178" y="476"/>
                      <a:pt x="178" y="476"/>
                      <a:pt x="178" y="476"/>
                    </a:cubicBezTo>
                    <a:cubicBezTo>
                      <a:pt x="168" y="476"/>
                      <a:pt x="159" y="484"/>
                      <a:pt x="159" y="494"/>
                    </a:cubicBezTo>
                    <a:cubicBezTo>
                      <a:pt x="159" y="504"/>
                      <a:pt x="168" y="512"/>
                      <a:pt x="178" y="512"/>
                    </a:cubicBezTo>
                    <a:cubicBezTo>
                      <a:pt x="335" y="512"/>
                      <a:pt x="335" y="512"/>
                      <a:pt x="335" y="512"/>
                    </a:cubicBezTo>
                    <a:cubicBezTo>
                      <a:pt x="345" y="512"/>
                      <a:pt x="353" y="504"/>
                      <a:pt x="353" y="494"/>
                    </a:cubicBezTo>
                    <a:cubicBezTo>
                      <a:pt x="353" y="484"/>
                      <a:pt x="345" y="476"/>
                      <a:pt x="335" y="476"/>
                    </a:cubicBezTo>
                    <a:close/>
                    <a:moveTo>
                      <a:pt x="218" y="97"/>
                    </a:moveTo>
                    <a:cubicBezTo>
                      <a:pt x="218" y="76"/>
                      <a:pt x="235" y="59"/>
                      <a:pt x="256" y="59"/>
                    </a:cubicBezTo>
                    <a:cubicBezTo>
                      <a:pt x="277" y="59"/>
                      <a:pt x="294" y="76"/>
                      <a:pt x="294" y="97"/>
                    </a:cubicBezTo>
                    <a:cubicBezTo>
                      <a:pt x="294" y="118"/>
                      <a:pt x="277" y="135"/>
                      <a:pt x="256" y="135"/>
                    </a:cubicBezTo>
                    <a:cubicBezTo>
                      <a:pt x="235" y="135"/>
                      <a:pt x="218" y="118"/>
                      <a:pt x="218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bg1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7" name="Freeform 11"/>
              <p:cNvSpPr>
                <a:spLocks/>
              </p:cNvSpPr>
              <p:nvPr/>
            </p:nvSpPr>
            <p:spPr bwMode="auto">
              <a:xfrm>
                <a:off x="4010025" y="2301875"/>
                <a:ext cx="153988" cy="55563"/>
              </a:xfrm>
              <a:custGeom>
                <a:avLst/>
                <a:gdLst>
                  <a:gd name="T0" fmla="*/ 201 w 201"/>
                  <a:gd name="T1" fmla="*/ 0 h 73"/>
                  <a:gd name="T2" fmla="*/ 0 w 201"/>
                  <a:gd name="T3" fmla="*/ 0 h 73"/>
                  <a:gd name="T4" fmla="*/ 0 w 201"/>
                  <a:gd name="T5" fmla="*/ 1 h 73"/>
                  <a:gd name="T6" fmla="*/ 73 w 201"/>
                  <a:gd name="T7" fmla="*/ 73 h 73"/>
                  <a:gd name="T8" fmla="*/ 128 w 201"/>
                  <a:gd name="T9" fmla="*/ 73 h 73"/>
                  <a:gd name="T10" fmla="*/ 201 w 201"/>
                  <a:gd name="T11" fmla="*/ 1 h 73"/>
                  <a:gd name="T12" fmla="*/ 201 w 201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73">
                    <a:moveTo>
                      <a:pt x="20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3" y="73"/>
                      <a:pt x="73" y="73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68" y="73"/>
                      <a:pt x="201" y="41"/>
                      <a:pt x="201" y="1"/>
                    </a:cubicBezTo>
                    <a:cubicBezTo>
                      <a:pt x="201" y="0"/>
                      <a:pt x="201" y="0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bg1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9052284" y="2569728"/>
            <a:ext cx="1413744" cy="1413744"/>
            <a:chOff x="7313237" y="1385705"/>
            <a:chExt cx="1289090" cy="1289090"/>
          </a:xfrm>
        </p:grpSpPr>
        <p:grpSp>
          <p:nvGrpSpPr>
            <p:cNvPr id="51" name="组合 50"/>
            <p:cNvGrpSpPr/>
            <p:nvPr/>
          </p:nvGrpSpPr>
          <p:grpSpPr>
            <a:xfrm>
              <a:off x="7313237" y="1385705"/>
              <a:ext cx="1289090" cy="1289090"/>
              <a:chOff x="7313237" y="1385708"/>
              <a:chExt cx="1289090" cy="128909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7446994" y="1519465"/>
                <a:ext cx="1021576" cy="1021576"/>
              </a:xfrm>
              <a:prstGeom prst="ellipse">
                <a:avLst/>
              </a:prstGeom>
              <a:solidFill>
                <a:srgbClr val="3366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chemeClr val="bg1"/>
                  </a:solidFill>
                  <a:latin typeface="微软雅黑 Light"/>
                  <a:ea typeface="微软雅黑 Light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7313237" y="1385708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3366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chemeClr val="bg1"/>
                  </a:solidFill>
                  <a:latin typeface="微软雅黑 Light"/>
                  <a:ea typeface="微软雅黑 Light"/>
                </a:endParaRPr>
              </a:p>
            </p:txBody>
          </p:sp>
        </p:grpSp>
        <p:sp>
          <p:nvSpPr>
            <p:cNvPr id="52" name="Freeform 200"/>
            <p:cNvSpPr>
              <a:spLocks noEditPoints="1"/>
            </p:cNvSpPr>
            <p:nvPr/>
          </p:nvSpPr>
          <p:spPr bwMode="auto">
            <a:xfrm>
              <a:off x="7747439" y="1839750"/>
              <a:ext cx="420687" cy="395287"/>
            </a:xfrm>
            <a:custGeom>
              <a:avLst/>
              <a:gdLst>
                <a:gd name="T0" fmla="*/ 394 w 548"/>
                <a:gd name="T1" fmla="*/ 0 h 514"/>
                <a:gd name="T2" fmla="*/ 240 w 548"/>
                <a:gd name="T3" fmla="*/ 153 h 514"/>
                <a:gd name="T4" fmla="*/ 240 w 548"/>
                <a:gd name="T5" fmla="*/ 206 h 514"/>
                <a:gd name="T6" fmla="*/ 0 w 548"/>
                <a:gd name="T7" fmla="*/ 206 h 514"/>
                <a:gd name="T8" fmla="*/ 0 w 548"/>
                <a:gd name="T9" fmla="*/ 514 h 514"/>
                <a:gd name="T10" fmla="*/ 377 w 548"/>
                <a:gd name="T11" fmla="*/ 514 h 514"/>
                <a:gd name="T12" fmla="*/ 377 w 548"/>
                <a:gd name="T13" fmla="*/ 206 h 514"/>
                <a:gd name="T14" fmla="*/ 308 w 548"/>
                <a:gd name="T15" fmla="*/ 206 h 514"/>
                <a:gd name="T16" fmla="*/ 308 w 548"/>
                <a:gd name="T17" fmla="*/ 153 h 514"/>
                <a:gd name="T18" fmla="*/ 394 w 548"/>
                <a:gd name="T19" fmla="*/ 68 h 514"/>
                <a:gd name="T20" fmla="*/ 479 w 548"/>
                <a:gd name="T21" fmla="*/ 153 h 514"/>
                <a:gd name="T22" fmla="*/ 479 w 548"/>
                <a:gd name="T23" fmla="*/ 206 h 514"/>
                <a:gd name="T24" fmla="*/ 548 w 548"/>
                <a:gd name="T25" fmla="*/ 206 h 514"/>
                <a:gd name="T26" fmla="*/ 548 w 548"/>
                <a:gd name="T27" fmla="*/ 153 h 514"/>
                <a:gd name="T28" fmla="*/ 394 w 548"/>
                <a:gd name="T29" fmla="*/ 0 h 514"/>
                <a:gd name="T30" fmla="*/ 216 w 548"/>
                <a:gd name="T31" fmla="*/ 434 h 514"/>
                <a:gd name="T32" fmla="*/ 145 w 548"/>
                <a:gd name="T33" fmla="*/ 434 h 514"/>
                <a:gd name="T34" fmla="*/ 161 w 548"/>
                <a:gd name="T35" fmla="*/ 373 h 514"/>
                <a:gd name="T36" fmla="*/ 137 w 548"/>
                <a:gd name="T37" fmla="*/ 334 h 514"/>
                <a:gd name="T38" fmla="*/ 180 w 548"/>
                <a:gd name="T39" fmla="*/ 291 h 514"/>
                <a:gd name="T40" fmla="*/ 224 w 548"/>
                <a:gd name="T41" fmla="*/ 334 h 514"/>
                <a:gd name="T42" fmla="*/ 200 w 548"/>
                <a:gd name="T43" fmla="*/ 373 h 514"/>
                <a:gd name="T44" fmla="*/ 216 w 548"/>
                <a:gd name="T45" fmla="*/ 43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8" h="514">
                  <a:moveTo>
                    <a:pt x="394" y="0"/>
                  </a:moveTo>
                  <a:cubicBezTo>
                    <a:pt x="309" y="0"/>
                    <a:pt x="240" y="69"/>
                    <a:pt x="240" y="153"/>
                  </a:cubicBezTo>
                  <a:cubicBezTo>
                    <a:pt x="240" y="206"/>
                    <a:pt x="240" y="206"/>
                    <a:pt x="240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514"/>
                    <a:pt x="0" y="514"/>
                    <a:pt x="0" y="514"/>
                  </a:cubicBezTo>
                  <a:cubicBezTo>
                    <a:pt x="377" y="514"/>
                    <a:pt x="377" y="514"/>
                    <a:pt x="377" y="514"/>
                  </a:cubicBezTo>
                  <a:cubicBezTo>
                    <a:pt x="377" y="206"/>
                    <a:pt x="377" y="206"/>
                    <a:pt x="377" y="206"/>
                  </a:cubicBezTo>
                  <a:cubicBezTo>
                    <a:pt x="308" y="206"/>
                    <a:pt x="308" y="206"/>
                    <a:pt x="308" y="206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06"/>
                    <a:pt x="347" y="68"/>
                    <a:pt x="394" y="68"/>
                  </a:cubicBezTo>
                  <a:cubicBezTo>
                    <a:pt x="441" y="68"/>
                    <a:pt x="479" y="106"/>
                    <a:pt x="479" y="153"/>
                  </a:cubicBezTo>
                  <a:cubicBezTo>
                    <a:pt x="479" y="206"/>
                    <a:pt x="479" y="206"/>
                    <a:pt x="479" y="206"/>
                  </a:cubicBezTo>
                  <a:cubicBezTo>
                    <a:pt x="548" y="206"/>
                    <a:pt x="548" y="206"/>
                    <a:pt x="548" y="206"/>
                  </a:cubicBezTo>
                  <a:cubicBezTo>
                    <a:pt x="548" y="153"/>
                    <a:pt x="548" y="153"/>
                    <a:pt x="548" y="153"/>
                  </a:cubicBezTo>
                  <a:cubicBezTo>
                    <a:pt x="548" y="69"/>
                    <a:pt x="479" y="0"/>
                    <a:pt x="394" y="0"/>
                  </a:cubicBezTo>
                  <a:close/>
                  <a:moveTo>
                    <a:pt x="216" y="434"/>
                  </a:moveTo>
                  <a:cubicBezTo>
                    <a:pt x="145" y="434"/>
                    <a:pt x="145" y="434"/>
                    <a:pt x="145" y="434"/>
                  </a:cubicBezTo>
                  <a:cubicBezTo>
                    <a:pt x="161" y="373"/>
                    <a:pt x="161" y="373"/>
                    <a:pt x="161" y="373"/>
                  </a:cubicBezTo>
                  <a:cubicBezTo>
                    <a:pt x="147" y="366"/>
                    <a:pt x="137" y="351"/>
                    <a:pt x="137" y="334"/>
                  </a:cubicBezTo>
                  <a:cubicBezTo>
                    <a:pt x="137" y="311"/>
                    <a:pt x="157" y="291"/>
                    <a:pt x="180" y="291"/>
                  </a:cubicBezTo>
                  <a:cubicBezTo>
                    <a:pt x="204" y="291"/>
                    <a:pt x="224" y="311"/>
                    <a:pt x="224" y="334"/>
                  </a:cubicBezTo>
                  <a:cubicBezTo>
                    <a:pt x="224" y="351"/>
                    <a:pt x="214" y="366"/>
                    <a:pt x="200" y="373"/>
                  </a:cubicBezTo>
                  <a:lnTo>
                    <a:pt x="216" y="4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chemeClr val="bg1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083826" y="2590800"/>
            <a:ext cx="1413744" cy="1413744"/>
            <a:chOff x="2977144" y="1385705"/>
            <a:chExt cx="1289090" cy="1289090"/>
          </a:xfrm>
        </p:grpSpPr>
        <p:grpSp>
          <p:nvGrpSpPr>
            <p:cNvPr id="56" name="组合 55"/>
            <p:cNvGrpSpPr/>
            <p:nvPr/>
          </p:nvGrpSpPr>
          <p:grpSpPr>
            <a:xfrm>
              <a:off x="2977144" y="1385705"/>
              <a:ext cx="1289090" cy="1289090"/>
              <a:chOff x="2994311" y="1385705"/>
              <a:chExt cx="1289090" cy="1289090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3128068" y="1519462"/>
                <a:ext cx="1021576" cy="1021576"/>
              </a:xfrm>
              <a:prstGeom prst="ellipse">
                <a:avLst/>
              </a:prstGeom>
              <a:solidFill>
                <a:srgbClr val="2F559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chemeClr val="bg1"/>
                  </a:solidFill>
                  <a:latin typeface="微软雅黑 Light"/>
                  <a:ea typeface="微软雅黑 Light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2994311" y="1385705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2F5597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chemeClr val="bg1"/>
                  </a:solidFill>
                  <a:latin typeface="微软雅黑 Light"/>
                  <a:ea typeface="微软雅黑 Light"/>
                </a:endParaRPr>
              </a:p>
            </p:txBody>
          </p:sp>
        </p:grpSp>
        <p:grpSp>
          <p:nvGrpSpPr>
            <p:cNvPr id="57" name="Group 245"/>
            <p:cNvGrpSpPr/>
            <p:nvPr/>
          </p:nvGrpSpPr>
          <p:grpSpPr>
            <a:xfrm>
              <a:off x="3412380" y="1813112"/>
              <a:ext cx="446087" cy="414338"/>
              <a:chOff x="3767138" y="6329363"/>
              <a:chExt cx="446087" cy="414338"/>
            </a:xfrm>
            <a:solidFill>
              <a:schemeClr val="bg1"/>
            </a:solidFill>
          </p:grpSpPr>
          <p:sp>
            <p:nvSpPr>
              <p:cNvPr id="58" name="Freeform 229"/>
              <p:cNvSpPr>
                <a:spLocks/>
              </p:cNvSpPr>
              <p:nvPr/>
            </p:nvSpPr>
            <p:spPr bwMode="auto">
              <a:xfrm>
                <a:off x="3767138" y="6329363"/>
                <a:ext cx="382588" cy="414338"/>
              </a:xfrm>
              <a:custGeom>
                <a:avLst/>
                <a:gdLst>
                  <a:gd name="T0" fmla="*/ 476 w 497"/>
                  <a:gd name="T1" fmla="*/ 422 h 538"/>
                  <a:gd name="T2" fmla="*/ 497 w 497"/>
                  <a:gd name="T3" fmla="*/ 440 h 538"/>
                  <a:gd name="T4" fmla="*/ 497 w 497"/>
                  <a:gd name="T5" fmla="*/ 470 h 538"/>
                  <a:gd name="T6" fmla="*/ 430 w 497"/>
                  <a:gd name="T7" fmla="*/ 538 h 538"/>
                  <a:gd name="T8" fmla="*/ 67 w 497"/>
                  <a:gd name="T9" fmla="*/ 538 h 538"/>
                  <a:gd name="T10" fmla="*/ 0 w 497"/>
                  <a:gd name="T11" fmla="*/ 470 h 538"/>
                  <a:gd name="T12" fmla="*/ 0 w 497"/>
                  <a:gd name="T13" fmla="*/ 125 h 538"/>
                  <a:gd name="T14" fmla="*/ 0 w 497"/>
                  <a:gd name="T15" fmla="*/ 125 h 538"/>
                  <a:gd name="T16" fmla="*/ 5 w 497"/>
                  <a:gd name="T17" fmla="*/ 113 h 538"/>
                  <a:gd name="T18" fmla="*/ 107 w 497"/>
                  <a:gd name="T19" fmla="*/ 6 h 538"/>
                  <a:gd name="T20" fmla="*/ 120 w 497"/>
                  <a:gd name="T21" fmla="*/ 0 h 538"/>
                  <a:gd name="T22" fmla="*/ 120 w 497"/>
                  <a:gd name="T23" fmla="*/ 0 h 538"/>
                  <a:gd name="T24" fmla="*/ 430 w 497"/>
                  <a:gd name="T25" fmla="*/ 0 h 538"/>
                  <a:gd name="T26" fmla="*/ 497 w 497"/>
                  <a:gd name="T27" fmla="*/ 68 h 538"/>
                  <a:gd name="T28" fmla="*/ 497 w 497"/>
                  <a:gd name="T29" fmla="*/ 137 h 538"/>
                  <a:gd name="T30" fmla="*/ 475 w 497"/>
                  <a:gd name="T31" fmla="*/ 134 h 538"/>
                  <a:gd name="T32" fmla="*/ 462 w 497"/>
                  <a:gd name="T33" fmla="*/ 135 h 538"/>
                  <a:gd name="T34" fmla="*/ 462 w 497"/>
                  <a:gd name="T35" fmla="*/ 68 h 538"/>
                  <a:gd name="T36" fmla="*/ 430 w 497"/>
                  <a:gd name="T37" fmla="*/ 35 h 538"/>
                  <a:gd name="T38" fmla="*/ 137 w 497"/>
                  <a:gd name="T39" fmla="*/ 35 h 538"/>
                  <a:gd name="T40" fmla="*/ 137 w 497"/>
                  <a:gd name="T41" fmla="*/ 75 h 538"/>
                  <a:gd name="T42" fmla="*/ 70 w 497"/>
                  <a:gd name="T43" fmla="*/ 143 h 538"/>
                  <a:gd name="T44" fmla="*/ 35 w 497"/>
                  <a:gd name="T45" fmla="*/ 143 h 538"/>
                  <a:gd name="T46" fmla="*/ 35 w 497"/>
                  <a:gd name="T47" fmla="*/ 470 h 538"/>
                  <a:gd name="T48" fmla="*/ 67 w 497"/>
                  <a:gd name="T49" fmla="*/ 503 h 538"/>
                  <a:gd name="T50" fmla="*/ 430 w 497"/>
                  <a:gd name="T51" fmla="*/ 503 h 538"/>
                  <a:gd name="T52" fmla="*/ 462 w 497"/>
                  <a:gd name="T53" fmla="*/ 470 h 538"/>
                  <a:gd name="T54" fmla="*/ 462 w 497"/>
                  <a:gd name="T55" fmla="*/ 433 h 538"/>
                  <a:gd name="T56" fmla="*/ 476 w 497"/>
                  <a:gd name="T57" fmla="*/ 422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7" h="538">
                    <a:moveTo>
                      <a:pt x="476" y="422"/>
                    </a:moveTo>
                    <a:cubicBezTo>
                      <a:pt x="497" y="440"/>
                      <a:pt x="497" y="440"/>
                      <a:pt x="497" y="440"/>
                    </a:cubicBezTo>
                    <a:cubicBezTo>
                      <a:pt x="497" y="470"/>
                      <a:pt x="497" y="470"/>
                      <a:pt x="497" y="470"/>
                    </a:cubicBezTo>
                    <a:cubicBezTo>
                      <a:pt x="497" y="507"/>
                      <a:pt x="467" y="538"/>
                      <a:pt x="430" y="538"/>
                    </a:cubicBezTo>
                    <a:cubicBezTo>
                      <a:pt x="67" y="538"/>
                      <a:pt x="67" y="538"/>
                      <a:pt x="67" y="538"/>
                    </a:cubicBezTo>
                    <a:cubicBezTo>
                      <a:pt x="30" y="538"/>
                      <a:pt x="0" y="507"/>
                      <a:pt x="0" y="470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1"/>
                      <a:pt x="2" y="117"/>
                      <a:pt x="5" y="113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11" y="2"/>
                      <a:pt x="115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67" y="0"/>
                      <a:pt x="497" y="31"/>
                      <a:pt x="497" y="68"/>
                    </a:cubicBezTo>
                    <a:cubicBezTo>
                      <a:pt x="497" y="137"/>
                      <a:pt x="497" y="137"/>
                      <a:pt x="497" y="137"/>
                    </a:cubicBezTo>
                    <a:cubicBezTo>
                      <a:pt x="490" y="135"/>
                      <a:pt x="483" y="134"/>
                      <a:pt x="475" y="134"/>
                    </a:cubicBezTo>
                    <a:cubicBezTo>
                      <a:pt x="471" y="134"/>
                      <a:pt x="467" y="135"/>
                      <a:pt x="462" y="135"/>
                    </a:cubicBezTo>
                    <a:cubicBezTo>
                      <a:pt x="462" y="68"/>
                      <a:pt x="462" y="68"/>
                      <a:pt x="462" y="68"/>
                    </a:cubicBezTo>
                    <a:cubicBezTo>
                      <a:pt x="462" y="50"/>
                      <a:pt x="448" y="35"/>
                      <a:pt x="430" y="35"/>
                    </a:cubicBezTo>
                    <a:cubicBezTo>
                      <a:pt x="137" y="35"/>
                      <a:pt x="137" y="35"/>
                      <a:pt x="137" y="35"/>
                    </a:cubicBezTo>
                    <a:cubicBezTo>
                      <a:pt x="137" y="75"/>
                      <a:pt x="137" y="75"/>
                      <a:pt x="137" y="75"/>
                    </a:cubicBezTo>
                    <a:cubicBezTo>
                      <a:pt x="137" y="113"/>
                      <a:pt x="107" y="143"/>
                      <a:pt x="70" y="143"/>
                    </a:cubicBezTo>
                    <a:cubicBezTo>
                      <a:pt x="35" y="143"/>
                      <a:pt x="35" y="143"/>
                      <a:pt x="35" y="143"/>
                    </a:cubicBezTo>
                    <a:cubicBezTo>
                      <a:pt x="35" y="470"/>
                      <a:pt x="35" y="470"/>
                      <a:pt x="35" y="470"/>
                    </a:cubicBezTo>
                    <a:cubicBezTo>
                      <a:pt x="35" y="488"/>
                      <a:pt x="50" y="503"/>
                      <a:pt x="67" y="503"/>
                    </a:cubicBezTo>
                    <a:cubicBezTo>
                      <a:pt x="430" y="503"/>
                      <a:pt x="430" y="503"/>
                      <a:pt x="430" y="503"/>
                    </a:cubicBezTo>
                    <a:cubicBezTo>
                      <a:pt x="448" y="503"/>
                      <a:pt x="462" y="488"/>
                      <a:pt x="462" y="470"/>
                    </a:cubicBezTo>
                    <a:cubicBezTo>
                      <a:pt x="462" y="433"/>
                      <a:pt x="462" y="433"/>
                      <a:pt x="462" y="433"/>
                    </a:cubicBezTo>
                    <a:lnTo>
                      <a:pt x="476" y="42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bg1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9" name="Freeform 230"/>
              <p:cNvSpPr>
                <a:spLocks/>
              </p:cNvSpPr>
              <p:nvPr/>
            </p:nvSpPr>
            <p:spPr bwMode="auto">
              <a:xfrm>
                <a:off x="3844925" y="6446838"/>
                <a:ext cx="187325" cy="22225"/>
              </a:xfrm>
              <a:custGeom>
                <a:avLst/>
                <a:gdLst>
                  <a:gd name="T0" fmla="*/ 229 w 243"/>
                  <a:gd name="T1" fmla="*/ 0 h 28"/>
                  <a:gd name="T2" fmla="*/ 14 w 243"/>
                  <a:gd name="T3" fmla="*/ 0 h 28"/>
                  <a:gd name="T4" fmla="*/ 0 w 243"/>
                  <a:gd name="T5" fmla="*/ 14 h 28"/>
                  <a:gd name="T6" fmla="*/ 14 w 243"/>
                  <a:gd name="T7" fmla="*/ 28 h 28"/>
                  <a:gd name="T8" fmla="*/ 229 w 243"/>
                  <a:gd name="T9" fmla="*/ 28 h 28"/>
                  <a:gd name="T10" fmla="*/ 243 w 243"/>
                  <a:gd name="T11" fmla="*/ 14 h 28"/>
                  <a:gd name="T12" fmla="*/ 229 w 243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28">
                    <a:moveTo>
                      <a:pt x="22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ubicBezTo>
                      <a:pt x="229" y="28"/>
                      <a:pt x="229" y="28"/>
                      <a:pt x="229" y="28"/>
                    </a:cubicBezTo>
                    <a:cubicBezTo>
                      <a:pt x="237" y="28"/>
                      <a:pt x="243" y="22"/>
                      <a:pt x="243" y="14"/>
                    </a:cubicBezTo>
                    <a:cubicBezTo>
                      <a:pt x="243" y="6"/>
                      <a:pt x="237" y="0"/>
                      <a:pt x="2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bg1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60" name="Freeform 231"/>
              <p:cNvSpPr>
                <a:spLocks/>
              </p:cNvSpPr>
              <p:nvPr/>
            </p:nvSpPr>
            <p:spPr bwMode="auto">
              <a:xfrm>
                <a:off x="3844925" y="6497638"/>
                <a:ext cx="187325" cy="22225"/>
              </a:xfrm>
              <a:custGeom>
                <a:avLst/>
                <a:gdLst>
                  <a:gd name="T0" fmla="*/ 14 w 243"/>
                  <a:gd name="T1" fmla="*/ 29 h 29"/>
                  <a:gd name="T2" fmla="*/ 229 w 243"/>
                  <a:gd name="T3" fmla="*/ 29 h 29"/>
                  <a:gd name="T4" fmla="*/ 243 w 243"/>
                  <a:gd name="T5" fmla="*/ 15 h 29"/>
                  <a:gd name="T6" fmla="*/ 229 w 243"/>
                  <a:gd name="T7" fmla="*/ 0 h 29"/>
                  <a:gd name="T8" fmla="*/ 14 w 243"/>
                  <a:gd name="T9" fmla="*/ 0 h 29"/>
                  <a:gd name="T10" fmla="*/ 0 w 243"/>
                  <a:gd name="T11" fmla="*/ 15 h 29"/>
                  <a:gd name="T12" fmla="*/ 14 w 243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29">
                    <a:moveTo>
                      <a:pt x="14" y="29"/>
                    </a:moveTo>
                    <a:cubicBezTo>
                      <a:pt x="229" y="29"/>
                      <a:pt x="229" y="29"/>
                      <a:pt x="229" y="29"/>
                    </a:cubicBezTo>
                    <a:cubicBezTo>
                      <a:pt x="237" y="29"/>
                      <a:pt x="243" y="22"/>
                      <a:pt x="243" y="15"/>
                    </a:cubicBezTo>
                    <a:cubicBezTo>
                      <a:pt x="243" y="7"/>
                      <a:pt x="237" y="0"/>
                      <a:pt x="22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2"/>
                      <a:pt x="6" y="29"/>
                      <a:pt x="1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bg1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61" name="Freeform 232"/>
              <p:cNvSpPr>
                <a:spLocks/>
              </p:cNvSpPr>
              <p:nvPr/>
            </p:nvSpPr>
            <p:spPr bwMode="auto">
              <a:xfrm>
                <a:off x="3844925" y="6550025"/>
                <a:ext cx="187325" cy="22225"/>
              </a:xfrm>
              <a:custGeom>
                <a:avLst/>
                <a:gdLst>
                  <a:gd name="T0" fmla="*/ 14 w 243"/>
                  <a:gd name="T1" fmla="*/ 28 h 28"/>
                  <a:gd name="T2" fmla="*/ 229 w 243"/>
                  <a:gd name="T3" fmla="*/ 28 h 28"/>
                  <a:gd name="T4" fmla="*/ 243 w 243"/>
                  <a:gd name="T5" fmla="*/ 14 h 28"/>
                  <a:gd name="T6" fmla="*/ 229 w 243"/>
                  <a:gd name="T7" fmla="*/ 0 h 28"/>
                  <a:gd name="T8" fmla="*/ 14 w 243"/>
                  <a:gd name="T9" fmla="*/ 0 h 28"/>
                  <a:gd name="T10" fmla="*/ 0 w 243"/>
                  <a:gd name="T11" fmla="*/ 14 h 28"/>
                  <a:gd name="T12" fmla="*/ 14 w 243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28">
                    <a:moveTo>
                      <a:pt x="14" y="28"/>
                    </a:moveTo>
                    <a:cubicBezTo>
                      <a:pt x="229" y="28"/>
                      <a:pt x="229" y="28"/>
                      <a:pt x="229" y="28"/>
                    </a:cubicBezTo>
                    <a:cubicBezTo>
                      <a:pt x="237" y="28"/>
                      <a:pt x="243" y="22"/>
                      <a:pt x="243" y="14"/>
                    </a:cubicBezTo>
                    <a:cubicBezTo>
                      <a:pt x="243" y="6"/>
                      <a:pt x="237" y="0"/>
                      <a:pt x="22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bg1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62" name="Freeform 233"/>
              <p:cNvSpPr>
                <a:spLocks/>
              </p:cNvSpPr>
              <p:nvPr/>
            </p:nvSpPr>
            <p:spPr bwMode="auto">
              <a:xfrm>
                <a:off x="3844925" y="6602413"/>
                <a:ext cx="225425" cy="22225"/>
              </a:xfrm>
              <a:custGeom>
                <a:avLst/>
                <a:gdLst>
                  <a:gd name="T0" fmla="*/ 279 w 293"/>
                  <a:gd name="T1" fmla="*/ 0 h 29"/>
                  <a:gd name="T2" fmla="*/ 14 w 293"/>
                  <a:gd name="T3" fmla="*/ 0 h 29"/>
                  <a:gd name="T4" fmla="*/ 0 w 293"/>
                  <a:gd name="T5" fmla="*/ 15 h 29"/>
                  <a:gd name="T6" fmla="*/ 14 w 293"/>
                  <a:gd name="T7" fmla="*/ 29 h 29"/>
                  <a:gd name="T8" fmla="*/ 279 w 293"/>
                  <a:gd name="T9" fmla="*/ 29 h 29"/>
                  <a:gd name="T10" fmla="*/ 293 w 293"/>
                  <a:gd name="T11" fmla="*/ 15 h 29"/>
                  <a:gd name="T12" fmla="*/ 279 w 293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3" h="29">
                    <a:moveTo>
                      <a:pt x="27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2"/>
                      <a:pt x="6" y="29"/>
                      <a:pt x="14" y="29"/>
                    </a:cubicBezTo>
                    <a:cubicBezTo>
                      <a:pt x="279" y="29"/>
                      <a:pt x="279" y="29"/>
                      <a:pt x="279" y="29"/>
                    </a:cubicBezTo>
                    <a:cubicBezTo>
                      <a:pt x="287" y="29"/>
                      <a:pt x="293" y="22"/>
                      <a:pt x="293" y="15"/>
                    </a:cubicBezTo>
                    <a:cubicBezTo>
                      <a:pt x="293" y="7"/>
                      <a:pt x="287" y="0"/>
                      <a:pt x="2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bg1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63" name="Freeform 234"/>
              <p:cNvSpPr>
                <a:spLocks/>
              </p:cNvSpPr>
              <p:nvPr/>
            </p:nvSpPr>
            <p:spPr bwMode="auto">
              <a:xfrm>
                <a:off x="3844925" y="6654800"/>
                <a:ext cx="225425" cy="20638"/>
              </a:xfrm>
              <a:custGeom>
                <a:avLst/>
                <a:gdLst>
                  <a:gd name="T0" fmla="*/ 279 w 293"/>
                  <a:gd name="T1" fmla="*/ 0 h 28"/>
                  <a:gd name="T2" fmla="*/ 14 w 293"/>
                  <a:gd name="T3" fmla="*/ 0 h 28"/>
                  <a:gd name="T4" fmla="*/ 0 w 293"/>
                  <a:gd name="T5" fmla="*/ 14 h 28"/>
                  <a:gd name="T6" fmla="*/ 14 w 293"/>
                  <a:gd name="T7" fmla="*/ 28 h 28"/>
                  <a:gd name="T8" fmla="*/ 279 w 293"/>
                  <a:gd name="T9" fmla="*/ 28 h 28"/>
                  <a:gd name="T10" fmla="*/ 293 w 293"/>
                  <a:gd name="T11" fmla="*/ 14 h 28"/>
                  <a:gd name="T12" fmla="*/ 279 w 293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3" h="28">
                    <a:moveTo>
                      <a:pt x="27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ubicBezTo>
                      <a:pt x="279" y="28"/>
                      <a:pt x="279" y="28"/>
                      <a:pt x="279" y="28"/>
                    </a:cubicBezTo>
                    <a:cubicBezTo>
                      <a:pt x="287" y="28"/>
                      <a:pt x="293" y="22"/>
                      <a:pt x="293" y="14"/>
                    </a:cubicBezTo>
                    <a:cubicBezTo>
                      <a:pt x="293" y="6"/>
                      <a:pt x="287" y="0"/>
                      <a:pt x="2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bg1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64" name="Freeform 235"/>
              <p:cNvSpPr>
                <a:spLocks noEditPoints="1"/>
              </p:cNvSpPr>
              <p:nvPr/>
            </p:nvSpPr>
            <p:spPr bwMode="auto">
              <a:xfrm>
                <a:off x="4051300" y="6445250"/>
                <a:ext cx="161925" cy="227013"/>
              </a:xfrm>
              <a:custGeom>
                <a:avLst/>
                <a:gdLst>
                  <a:gd name="T0" fmla="*/ 105 w 211"/>
                  <a:gd name="T1" fmla="*/ 0 h 296"/>
                  <a:gd name="T2" fmla="*/ 0 w 211"/>
                  <a:gd name="T3" fmla="*/ 106 h 296"/>
                  <a:gd name="T4" fmla="*/ 52 w 211"/>
                  <a:gd name="T5" fmla="*/ 197 h 296"/>
                  <a:gd name="T6" fmla="*/ 52 w 211"/>
                  <a:gd name="T7" fmla="*/ 296 h 296"/>
                  <a:gd name="T8" fmla="*/ 106 w 211"/>
                  <a:gd name="T9" fmla="*/ 254 h 296"/>
                  <a:gd name="T10" fmla="*/ 159 w 211"/>
                  <a:gd name="T11" fmla="*/ 296 h 296"/>
                  <a:gd name="T12" fmla="*/ 159 w 211"/>
                  <a:gd name="T13" fmla="*/ 197 h 296"/>
                  <a:gd name="T14" fmla="*/ 211 w 211"/>
                  <a:gd name="T15" fmla="*/ 106 h 296"/>
                  <a:gd name="T16" fmla="*/ 105 w 211"/>
                  <a:gd name="T17" fmla="*/ 0 h 296"/>
                  <a:gd name="T18" fmla="*/ 105 w 211"/>
                  <a:gd name="T19" fmla="*/ 196 h 296"/>
                  <a:gd name="T20" fmla="*/ 15 w 211"/>
                  <a:gd name="T21" fmla="*/ 106 h 296"/>
                  <a:gd name="T22" fmla="*/ 105 w 211"/>
                  <a:gd name="T23" fmla="*/ 16 h 296"/>
                  <a:gd name="T24" fmla="*/ 195 w 211"/>
                  <a:gd name="T25" fmla="*/ 106 h 296"/>
                  <a:gd name="T26" fmla="*/ 105 w 211"/>
                  <a:gd name="T27" fmla="*/ 1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" h="296">
                    <a:moveTo>
                      <a:pt x="105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45"/>
                      <a:pt x="21" y="179"/>
                      <a:pt x="52" y="197"/>
                    </a:cubicBezTo>
                    <a:cubicBezTo>
                      <a:pt x="52" y="296"/>
                      <a:pt x="52" y="296"/>
                      <a:pt x="52" y="296"/>
                    </a:cubicBezTo>
                    <a:cubicBezTo>
                      <a:pt x="106" y="254"/>
                      <a:pt x="106" y="254"/>
                      <a:pt x="106" y="254"/>
                    </a:cubicBezTo>
                    <a:cubicBezTo>
                      <a:pt x="159" y="296"/>
                      <a:pt x="159" y="296"/>
                      <a:pt x="159" y="296"/>
                    </a:cubicBezTo>
                    <a:cubicBezTo>
                      <a:pt x="159" y="197"/>
                      <a:pt x="159" y="197"/>
                      <a:pt x="159" y="197"/>
                    </a:cubicBezTo>
                    <a:cubicBezTo>
                      <a:pt x="190" y="179"/>
                      <a:pt x="211" y="145"/>
                      <a:pt x="211" y="106"/>
                    </a:cubicBezTo>
                    <a:cubicBezTo>
                      <a:pt x="211" y="48"/>
                      <a:pt x="164" y="0"/>
                      <a:pt x="105" y="0"/>
                    </a:cubicBezTo>
                    <a:close/>
                    <a:moveTo>
                      <a:pt x="105" y="196"/>
                    </a:moveTo>
                    <a:cubicBezTo>
                      <a:pt x="56" y="196"/>
                      <a:pt x="16" y="156"/>
                      <a:pt x="15" y="106"/>
                    </a:cubicBezTo>
                    <a:cubicBezTo>
                      <a:pt x="16" y="56"/>
                      <a:pt x="56" y="16"/>
                      <a:pt x="105" y="16"/>
                    </a:cubicBezTo>
                    <a:cubicBezTo>
                      <a:pt x="155" y="16"/>
                      <a:pt x="195" y="56"/>
                      <a:pt x="195" y="106"/>
                    </a:cubicBezTo>
                    <a:cubicBezTo>
                      <a:pt x="195" y="156"/>
                      <a:pt x="155" y="196"/>
                      <a:pt x="105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bg1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6576835" y="2590800"/>
            <a:ext cx="1413744" cy="1413744"/>
            <a:chOff x="5145190" y="1385705"/>
            <a:chExt cx="1289090" cy="1289090"/>
          </a:xfrm>
        </p:grpSpPr>
        <p:grpSp>
          <p:nvGrpSpPr>
            <p:cNvPr id="68" name="组合 67"/>
            <p:cNvGrpSpPr/>
            <p:nvPr/>
          </p:nvGrpSpPr>
          <p:grpSpPr>
            <a:xfrm>
              <a:off x="5145190" y="1385705"/>
              <a:ext cx="1289090" cy="1289090"/>
              <a:chOff x="5164381" y="1385708"/>
              <a:chExt cx="1289090" cy="1289090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5298138" y="1519465"/>
                <a:ext cx="1021576" cy="1021576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chemeClr val="bg1"/>
                  </a:solidFill>
                  <a:latin typeface="微软雅黑 Light"/>
                  <a:ea typeface="微软雅黑 Light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5164381" y="1385708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70C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chemeClr val="bg1"/>
                  </a:solidFill>
                  <a:latin typeface="微软雅黑 Light"/>
                  <a:ea typeface="微软雅黑 Light"/>
                </a:endParaRPr>
              </a:p>
            </p:txBody>
          </p:sp>
        </p:grpSp>
        <p:grpSp>
          <p:nvGrpSpPr>
            <p:cNvPr id="69" name="Group 259"/>
            <p:cNvGrpSpPr/>
            <p:nvPr/>
          </p:nvGrpSpPr>
          <p:grpSpPr>
            <a:xfrm>
              <a:off x="5595266" y="1807206"/>
              <a:ext cx="388938" cy="446088"/>
              <a:chOff x="4638675" y="4654550"/>
              <a:chExt cx="388938" cy="446088"/>
            </a:xfrm>
            <a:solidFill>
              <a:schemeClr val="bg1"/>
            </a:solidFill>
          </p:grpSpPr>
          <p:sp>
            <p:nvSpPr>
              <p:cNvPr id="70" name="Freeform 241"/>
              <p:cNvSpPr>
                <a:spLocks noEditPoints="1"/>
              </p:cNvSpPr>
              <p:nvPr/>
            </p:nvSpPr>
            <p:spPr bwMode="auto">
              <a:xfrm>
                <a:off x="4638675" y="4654550"/>
                <a:ext cx="388938" cy="446088"/>
              </a:xfrm>
              <a:custGeom>
                <a:avLst/>
                <a:gdLst>
                  <a:gd name="T0" fmla="*/ 507 w 507"/>
                  <a:gd name="T1" fmla="*/ 118 h 581"/>
                  <a:gd name="T2" fmla="*/ 507 w 507"/>
                  <a:gd name="T3" fmla="*/ 143 h 581"/>
                  <a:gd name="T4" fmla="*/ 506 w 507"/>
                  <a:gd name="T5" fmla="*/ 229 h 581"/>
                  <a:gd name="T6" fmla="*/ 496 w 507"/>
                  <a:gd name="T7" fmla="*/ 296 h 581"/>
                  <a:gd name="T8" fmla="*/ 268 w 507"/>
                  <a:gd name="T9" fmla="*/ 576 h 581"/>
                  <a:gd name="T10" fmla="*/ 257 w 507"/>
                  <a:gd name="T11" fmla="*/ 580 h 581"/>
                  <a:gd name="T12" fmla="*/ 253 w 507"/>
                  <a:gd name="T13" fmla="*/ 581 h 581"/>
                  <a:gd name="T14" fmla="*/ 250 w 507"/>
                  <a:gd name="T15" fmla="*/ 580 h 581"/>
                  <a:gd name="T16" fmla="*/ 239 w 507"/>
                  <a:gd name="T17" fmla="*/ 576 h 581"/>
                  <a:gd name="T18" fmla="*/ 10 w 507"/>
                  <a:gd name="T19" fmla="*/ 296 h 581"/>
                  <a:gd name="T20" fmla="*/ 1 w 507"/>
                  <a:gd name="T21" fmla="*/ 229 h 581"/>
                  <a:gd name="T22" fmla="*/ 0 w 507"/>
                  <a:gd name="T23" fmla="*/ 143 h 581"/>
                  <a:gd name="T24" fmla="*/ 0 w 507"/>
                  <a:gd name="T25" fmla="*/ 118 h 581"/>
                  <a:gd name="T26" fmla="*/ 7 w 507"/>
                  <a:gd name="T27" fmla="*/ 109 h 581"/>
                  <a:gd name="T28" fmla="*/ 31 w 507"/>
                  <a:gd name="T29" fmla="*/ 102 h 581"/>
                  <a:gd name="T30" fmla="*/ 148 w 507"/>
                  <a:gd name="T31" fmla="*/ 44 h 581"/>
                  <a:gd name="T32" fmla="*/ 253 w 507"/>
                  <a:gd name="T33" fmla="*/ 0 h 581"/>
                  <a:gd name="T34" fmla="*/ 359 w 507"/>
                  <a:gd name="T35" fmla="*/ 44 h 581"/>
                  <a:gd name="T36" fmla="*/ 476 w 507"/>
                  <a:gd name="T37" fmla="*/ 102 h 581"/>
                  <a:gd name="T38" fmla="*/ 500 w 507"/>
                  <a:gd name="T39" fmla="*/ 109 h 581"/>
                  <a:gd name="T40" fmla="*/ 507 w 507"/>
                  <a:gd name="T41" fmla="*/ 118 h 581"/>
                  <a:gd name="T42" fmla="*/ 488 w 507"/>
                  <a:gd name="T43" fmla="*/ 125 h 581"/>
                  <a:gd name="T44" fmla="*/ 471 w 507"/>
                  <a:gd name="T45" fmla="*/ 120 h 581"/>
                  <a:gd name="T46" fmla="*/ 349 w 507"/>
                  <a:gd name="T47" fmla="*/ 59 h 581"/>
                  <a:gd name="T48" fmla="*/ 253 w 507"/>
                  <a:gd name="T49" fmla="*/ 19 h 581"/>
                  <a:gd name="T50" fmla="*/ 158 w 507"/>
                  <a:gd name="T51" fmla="*/ 59 h 581"/>
                  <a:gd name="T52" fmla="*/ 36 w 507"/>
                  <a:gd name="T53" fmla="*/ 120 h 581"/>
                  <a:gd name="T54" fmla="*/ 19 w 507"/>
                  <a:gd name="T55" fmla="*/ 125 h 581"/>
                  <a:gd name="T56" fmla="*/ 19 w 507"/>
                  <a:gd name="T57" fmla="*/ 143 h 581"/>
                  <a:gd name="T58" fmla="*/ 20 w 507"/>
                  <a:gd name="T59" fmla="*/ 228 h 581"/>
                  <a:gd name="T60" fmla="*/ 29 w 507"/>
                  <a:gd name="T61" fmla="*/ 292 h 581"/>
                  <a:gd name="T62" fmla="*/ 245 w 507"/>
                  <a:gd name="T63" fmla="*/ 559 h 581"/>
                  <a:gd name="T64" fmla="*/ 253 w 507"/>
                  <a:gd name="T65" fmla="*/ 562 h 581"/>
                  <a:gd name="T66" fmla="*/ 262 w 507"/>
                  <a:gd name="T67" fmla="*/ 559 h 581"/>
                  <a:gd name="T68" fmla="*/ 478 w 507"/>
                  <a:gd name="T69" fmla="*/ 292 h 581"/>
                  <a:gd name="T70" fmla="*/ 487 w 507"/>
                  <a:gd name="T71" fmla="*/ 228 h 581"/>
                  <a:gd name="T72" fmla="*/ 488 w 507"/>
                  <a:gd name="T73" fmla="*/ 143 h 581"/>
                  <a:gd name="T74" fmla="*/ 488 w 507"/>
                  <a:gd name="T75" fmla="*/ 125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7" h="581">
                    <a:moveTo>
                      <a:pt x="507" y="118"/>
                    </a:moveTo>
                    <a:cubicBezTo>
                      <a:pt x="507" y="143"/>
                      <a:pt x="507" y="143"/>
                      <a:pt x="507" y="143"/>
                    </a:cubicBezTo>
                    <a:cubicBezTo>
                      <a:pt x="507" y="151"/>
                      <a:pt x="507" y="217"/>
                      <a:pt x="506" y="229"/>
                    </a:cubicBezTo>
                    <a:cubicBezTo>
                      <a:pt x="504" y="252"/>
                      <a:pt x="501" y="275"/>
                      <a:pt x="496" y="296"/>
                    </a:cubicBezTo>
                    <a:cubicBezTo>
                      <a:pt x="451" y="505"/>
                      <a:pt x="276" y="573"/>
                      <a:pt x="268" y="576"/>
                    </a:cubicBezTo>
                    <a:cubicBezTo>
                      <a:pt x="257" y="580"/>
                      <a:pt x="257" y="580"/>
                      <a:pt x="257" y="580"/>
                    </a:cubicBezTo>
                    <a:cubicBezTo>
                      <a:pt x="256" y="581"/>
                      <a:pt x="255" y="581"/>
                      <a:pt x="253" y="581"/>
                    </a:cubicBezTo>
                    <a:cubicBezTo>
                      <a:pt x="252" y="581"/>
                      <a:pt x="251" y="581"/>
                      <a:pt x="250" y="580"/>
                    </a:cubicBezTo>
                    <a:cubicBezTo>
                      <a:pt x="239" y="576"/>
                      <a:pt x="239" y="576"/>
                      <a:pt x="239" y="576"/>
                    </a:cubicBezTo>
                    <a:cubicBezTo>
                      <a:pt x="231" y="573"/>
                      <a:pt x="56" y="505"/>
                      <a:pt x="10" y="296"/>
                    </a:cubicBezTo>
                    <a:cubicBezTo>
                      <a:pt x="6" y="275"/>
                      <a:pt x="3" y="252"/>
                      <a:pt x="1" y="229"/>
                    </a:cubicBezTo>
                    <a:cubicBezTo>
                      <a:pt x="0" y="217"/>
                      <a:pt x="0" y="151"/>
                      <a:pt x="0" y="143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14"/>
                      <a:pt x="3" y="110"/>
                      <a:pt x="7" y="109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79" y="88"/>
                      <a:pt x="116" y="65"/>
                      <a:pt x="148" y="44"/>
                    </a:cubicBezTo>
                    <a:cubicBezTo>
                      <a:pt x="185" y="20"/>
                      <a:pt x="216" y="0"/>
                      <a:pt x="253" y="0"/>
                    </a:cubicBezTo>
                    <a:cubicBezTo>
                      <a:pt x="291" y="0"/>
                      <a:pt x="322" y="20"/>
                      <a:pt x="359" y="44"/>
                    </a:cubicBezTo>
                    <a:cubicBezTo>
                      <a:pt x="391" y="65"/>
                      <a:pt x="428" y="88"/>
                      <a:pt x="476" y="102"/>
                    </a:cubicBezTo>
                    <a:cubicBezTo>
                      <a:pt x="500" y="109"/>
                      <a:pt x="500" y="109"/>
                      <a:pt x="500" y="109"/>
                    </a:cubicBezTo>
                    <a:cubicBezTo>
                      <a:pt x="504" y="110"/>
                      <a:pt x="507" y="114"/>
                      <a:pt x="507" y="118"/>
                    </a:cubicBezTo>
                    <a:close/>
                    <a:moveTo>
                      <a:pt x="488" y="125"/>
                    </a:moveTo>
                    <a:cubicBezTo>
                      <a:pt x="471" y="120"/>
                      <a:pt x="471" y="120"/>
                      <a:pt x="471" y="120"/>
                    </a:cubicBezTo>
                    <a:cubicBezTo>
                      <a:pt x="420" y="105"/>
                      <a:pt x="382" y="81"/>
                      <a:pt x="349" y="59"/>
                    </a:cubicBezTo>
                    <a:cubicBezTo>
                      <a:pt x="315" y="38"/>
                      <a:pt x="286" y="19"/>
                      <a:pt x="253" y="19"/>
                    </a:cubicBezTo>
                    <a:cubicBezTo>
                      <a:pt x="221" y="19"/>
                      <a:pt x="192" y="38"/>
                      <a:pt x="158" y="59"/>
                    </a:cubicBezTo>
                    <a:cubicBezTo>
                      <a:pt x="125" y="81"/>
                      <a:pt x="87" y="105"/>
                      <a:pt x="36" y="120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19" y="152"/>
                      <a:pt x="19" y="217"/>
                      <a:pt x="20" y="228"/>
                    </a:cubicBezTo>
                    <a:cubicBezTo>
                      <a:pt x="21" y="250"/>
                      <a:pt x="24" y="272"/>
                      <a:pt x="29" y="292"/>
                    </a:cubicBezTo>
                    <a:cubicBezTo>
                      <a:pt x="72" y="492"/>
                      <a:pt x="238" y="556"/>
                      <a:pt x="245" y="559"/>
                    </a:cubicBezTo>
                    <a:cubicBezTo>
                      <a:pt x="253" y="562"/>
                      <a:pt x="253" y="562"/>
                      <a:pt x="253" y="562"/>
                    </a:cubicBezTo>
                    <a:cubicBezTo>
                      <a:pt x="262" y="559"/>
                      <a:pt x="262" y="559"/>
                      <a:pt x="262" y="559"/>
                    </a:cubicBezTo>
                    <a:cubicBezTo>
                      <a:pt x="269" y="556"/>
                      <a:pt x="435" y="492"/>
                      <a:pt x="478" y="292"/>
                    </a:cubicBezTo>
                    <a:cubicBezTo>
                      <a:pt x="483" y="272"/>
                      <a:pt x="486" y="250"/>
                      <a:pt x="487" y="228"/>
                    </a:cubicBezTo>
                    <a:cubicBezTo>
                      <a:pt x="488" y="217"/>
                      <a:pt x="488" y="152"/>
                      <a:pt x="488" y="143"/>
                    </a:cubicBezTo>
                    <a:lnTo>
                      <a:pt x="488" y="12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bg1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71" name="Freeform 242"/>
              <p:cNvSpPr>
                <a:spLocks/>
              </p:cNvSpPr>
              <p:nvPr/>
            </p:nvSpPr>
            <p:spPr bwMode="auto">
              <a:xfrm>
                <a:off x="4670425" y="4686300"/>
                <a:ext cx="161925" cy="188913"/>
              </a:xfrm>
              <a:custGeom>
                <a:avLst/>
                <a:gdLst>
                  <a:gd name="T0" fmla="*/ 211 w 211"/>
                  <a:gd name="T1" fmla="*/ 183 h 244"/>
                  <a:gd name="T2" fmla="*/ 211 w 211"/>
                  <a:gd name="T3" fmla="*/ 244 h 244"/>
                  <a:gd name="T4" fmla="*/ 10 w 211"/>
                  <a:gd name="T5" fmla="*/ 244 h 244"/>
                  <a:gd name="T6" fmla="*/ 2 w 211"/>
                  <a:gd name="T7" fmla="*/ 183 h 244"/>
                  <a:gd name="T8" fmla="*/ 0 w 211"/>
                  <a:gd name="T9" fmla="*/ 100 h 244"/>
                  <a:gd name="T10" fmla="*/ 211 w 211"/>
                  <a:gd name="T11" fmla="*/ 0 h 244"/>
                  <a:gd name="T12" fmla="*/ 211 w 211"/>
                  <a:gd name="T13" fmla="*/ 18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244">
                    <a:moveTo>
                      <a:pt x="211" y="183"/>
                    </a:moveTo>
                    <a:cubicBezTo>
                      <a:pt x="211" y="244"/>
                      <a:pt x="211" y="244"/>
                      <a:pt x="211" y="244"/>
                    </a:cubicBezTo>
                    <a:cubicBezTo>
                      <a:pt x="10" y="244"/>
                      <a:pt x="10" y="244"/>
                      <a:pt x="10" y="244"/>
                    </a:cubicBezTo>
                    <a:cubicBezTo>
                      <a:pt x="6" y="225"/>
                      <a:pt x="3" y="205"/>
                      <a:pt x="2" y="183"/>
                    </a:cubicBezTo>
                    <a:cubicBezTo>
                      <a:pt x="1" y="174"/>
                      <a:pt x="0" y="110"/>
                      <a:pt x="0" y="100"/>
                    </a:cubicBezTo>
                    <a:cubicBezTo>
                      <a:pt x="106" y="70"/>
                      <a:pt x="160" y="0"/>
                      <a:pt x="211" y="0"/>
                    </a:cubicBezTo>
                    <a:lnTo>
                      <a:pt x="21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bg1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72" name="Freeform 243"/>
              <p:cNvSpPr>
                <a:spLocks/>
              </p:cNvSpPr>
              <p:nvPr/>
            </p:nvSpPr>
            <p:spPr bwMode="auto">
              <a:xfrm>
                <a:off x="4832350" y="4875213"/>
                <a:ext cx="155575" cy="190500"/>
              </a:xfrm>
              <a:custGeom>
                <a:avLst/>
                <a:gdLst>
                  <a:gd name="T0" fmla="*/ 0 w 202"/>
                  <a:gd name="T1" fmla="*/ 249 h 249"/>
                  <a:gd name="T2" fmla="*/ 202 w 202"/>
                  <a:gd name="T3" fmla="*/ 0 h 249"/>
                  <a:gd name="T4" fmla="*/ 0 w 202"/>
                  <a:gd name="T5" fmla="*/ 0 h 249"/>
                  <a:gd name="T6" fmla="*/ 0 w 202"/>
                  <a:gd name="T7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249">
                    <a:moveTo>
                      <a:pt x="0" y="249"/>
                    </a:moveTo>
                    <a:cubicBezTo>
                      <a:pt x="0" y="249"/>
                      <a:pt x="161" y="189"/>
                      <a:pt x="20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4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bg1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0" y="247650"/>
            <a:ext cx="5505450" cy="685800"/>
            <a:chOff x="0" y="247650"/>
            <a:chExt cx="5505450" cy="685800"/>
          </a:xfrm>
        </p:grpSpPr>
        <p:sp>
          <p:nvSpPr>
            <p:cNvPr id="76" name="矩形 75"/>
            <p:cNvSpPr/>
            <p:nvPr/>
          </p:nvSpPr>
          <p:spPr>
            <a:xfrm>
              <a:off x="0" y="247650"/>
              <a:ext cx="152400" cy="6858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304800" y="247650"/>
              <a:ext cx="5200650" cy="685800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/>
                <a:t>请在此出输入第一节标题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75337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Shape 4159"/>
          <p:cNvSpPr/>
          <p:nvPr/>
        </p:nvSpPr>
        <p:spPr>
          <a:xfrm rot="18889492" flipH="1">
            <a:off x="3609675" y="2714522"/>
            <a:ext cx="871364" cy="853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tx1">
                <a:lumMod val="95000"/>
                <a:lumOff val="5000"/>
              </a:schemeClr>
            </a:solidFill>
            <a:miter lim="400000"/>
            <a:headEnd type="triangle" w="med" len="med"/>
            <a:tailEnd type="triangle" w="med" len="med"/>
          </a:ln>
        </p:spPr>
        <p:txBody>
          <a:bodyPr/>
          <a:lstStyle/>
          <a:p>
            <a:pPr lvl="0"/>
            <a:endParaRPr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hape 4159"/>
          <p:cNvSpPr/>
          <p:nvPr/>
        </p:nvSpPr>
        <p:spPr>
          <a:xfrm rot="2710508" flipH="1" flipV="1">
            <a:off x="5656210" y="3974406"/>
            <a:ext cx="871364" cy="853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tx1">
                <a:lumMod val="95000"/>
                <a:lumOff val="5000"/>
              </a:schemeClr>
            </a:solidFill>
            <a:miter lim="400000"/>
            <a:headEnd type="triangle" w="med" len="med"/>
            <a:tailEnd type="triangle" w="med" len="med"/>
          </a:ln>
        </p:spPr>
        <p:txBody>
          <a:bodyPr/>
          <a:lstStyle/>
          <a:p>
            <a:pPr lvl="0"/>
            <a:endParaRPr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Shape 4159"/>
          <p:cNvSpPr/>
          <p:nvPr/>
        </p:nvSpPr>
        <p:spPr>
          <a:xfrm rot="18889492" flipH="1">
            <a:off x="7710961" y="2714523"/>
            <a:ext cx="871364" cy="853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tx1">
                <a:lumMod val="95000"/>
                <a:lumOff val="5000"/>
              </a:schemeClr>
            </a:solidFill>
            <a:miter lim="400000"/>
            <a:headEnd type="triangle" w="med" len="med"/>
            <a:tailEnd type="triangle" w="med" len="med"/>
          </a:ln>
        </p:spPr>
        <p:txBody>
          <a:bodyPr/>
          <a:lstStyle/>
          <a:p>
            <a:pPr lvl="0"/>
            <a:endParaRPr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357724" y="3130263"/>
            <a:ext cx="1237127" cy="1323227"/>
            <a:chOff x="2357724" y="3130263"/>
            <a:chExt cx="1237127" cy="1323227"/>
          </a:xfrm>
        </p:grpSpPr>
        <p:sp>
          <p:nvSpPr>
            <p:cNvPr id="56" name="Sev01"/>
            <p:cNvSpPr/>
            <p:nvPr/>
          </p:nvSpPr>
          <p:spPr>
            <a:xfrm rot="18900000">
              <a:off x="2357724" y="3216363"/>
              <a:ext cx="1237127" cy="1237127"/>
            </a:xfrm>
            <a:prstGeom prst="rect">
              <a:avLst/>
            </a:prstGeom>
            <a:solidFill>
              <a:srgbClr val="203864"/>
            </a:solidFill>
            <a:ln>
              <a:solidFill>
                <a:srgbClr val="203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Sev01"/>
            <p:cNvSpPr/>
            <p:nvPr/>
          </p:nvSpPr>
          <p:spPr>
            <a:xfrm rot="18900000">
              <a:off x="2357724" y="3130263"/>
              <a:ext cx="1237127" cy="1237127"/>
            </a:xfrm>
            <a:prstGeom prst="rect">
              <a:avLst/>
            </a:prstGeom>
            <a:solidFill>
              <a:srgbClr val="E6E6E6"/>
            </a:solidFill>
            <a:ln w="28575">
              <a:solidFill>
                <a:srgbClr val="203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2803813" y="3488428"/>
              <a:ext cx="344949" cy="520797"/>
              <a:chOff x="2136066" y="3473245"/>
              <a:chExt cx="414667" cy="626056"/>
            </a:xfrm>
            <a:solidFill>
              <a:srgbClr val="EC2212"/>
            </a:solidFill>
          </p:grpSpPr>
          <p:sp>
            <p:nvSpPr>
              <p:cNvPr id="61" name="Freeform 62"/>
              <p:cNvSpPr>
                <a:spLocks noEditPoints="1"/>
              </p:cNvSpPr>
              <p:nvPr/>
            </p:nvSpPr>
            <p:spPr bwMode="auto">
              <a:xfrm>
                <a:off x="2136066" y="3473245"/>
                <a:ext cx="353686" cy="626056"/>
              </a:xfrm>
              <a:custGeom>
                <a:avLst/>
                <a:gdLst>
                  <a:gd name="T0" fmla="*/ 66 w 73"/>
                  <a:gd name="T1" fmla="*/ 105 h 129"/>
                  <a:gd name="T2" fmla="*/ 7 w 73"/>
                  <a:gd name="T3" fmla="*/ 105 h 129"/>
                  <a:gd name="T4" fmla="*/ 7 w 73"/>
                  <a:gd name="T5" fmla="*/ 16 h 129"/>
                  <a:gd name="T6" fmla="*/ 66 w 73"/>
                  <a:gd name="T7" fmla="*/ 16 h 129"/>
                  <a:gd name="T8" fmla="*/ 66 w 73"/>
                  <a:gd name="T9" fmla="*/ 35 h 129"/>
                  <a:gd name="T10" fmla="*/ 73 w 73"/>
                  <a:gd name="T11" fmla="*/ 35 h 129"/>
                  <a:gd name="T12" fmla="*/ 73 w 73"/>
                  <a:gd name="T13" fmla="*/ 10 h 129"/>
                  <a:gd name="T14" fmla="*/ 63 w 73"/>
                  <a:gd name="T15" fmla="*/ 0 h 129"/>
                  <a:gd name="T16" fmla="*/ 9 w 73"/>
                  <a:gd name="T17" fmla="*/ 0 h 129"/>
                  <a:gd name="T18" fmla="*/ 0 w 73"/>
                  <a:gd name="T19" fmla="*/ 10 h 129"/>
                  <a:gd name="T20" fmla="*/ 0 w 73"/>
                  <a:gd name="T21" fmla="*/ 120 h 129"/>
                  <a:gd name="T22" fmla="*/ 9 w 73"/>
                  <a:gd name="T23" fmla="*/ 129 h 129"/>
                  <a:gd name="T24" fmla="*/ 63 w 73"/>
                  <a:gd name="T25" fmla="*/ 129 h 129"/>
                  <a:gd name="T26" fmla="*/ 73 w 73"/>
                  <a:gd name="T27" fmla="*/ 120 h 129"/>
                  <a:gd name="T28" fmla="*/ 73 w 73"/>
                  <a:gd name="T29" fmla="*/ 79 h 129"/>
                  <a:gd name="T30" fmla="*/ 66 w 73"/>
                  <a:gd name="T31" fmla="*/ 79 h 129"/>
                  <a:gd name="T32" fmla="*/ 66 w 73"/>
                  <a:gd name="T33" fmla="*/ 105 h 129"/>
                  <a:gd name="T34" fmla="*/ 57 w 73"/>
                  <a:gd name="T35" fmla="*/ 6 h 129"/>
                  <a:gd name="T36" fmla="*/ 60 w 73"/>
                  <a:gd name="T37" fmla="*/ 9 h 129"/>
                  <a:gd name="T38" fmla="*/ 57 w 73"/>
                  <a:gd name="T39" fmla="*/ 11 h 129"/>
                  <a:gd name="T40" fmla="*/ 55 w 73"/>
                  <a:gd name="T41" fmla="*/ 9 h 129"/>
                  <a:gd name="T42" fmla="*/ 57 w 73"/>
                  <a:gd name="T43" fmla="*/ 6 h 129"/>
                  <a:gd name="T44" fmla="*/ 24 w 73"/>
                  <a:gd name="T45" fmla="*/ 7 h 129"/>
                  <a:gd name="T46" fmla="*/ 49 w 73"/>
                  <a:gd name="T47" fmla="*/ 7 h 129"/>
                  <a:gd name="T48" fmla="*/ 49 w 73"/>
                  <a:gd name="T49" fmla="*/ 10 h 129"/>
                  <a:gd name="T50" fmla="*/ 24 w 73"/>
                  <a:gd name="T51" fmla="*/ 10 h 129"/>
                  <a:gd name="T52" fmla="*/ 24 w 73"/>
                  <a:gd name="T53" fmla="*/ 7 h 129"/>
                  <a:gd name="T54" fmla="*/ 48 w 73"/>
                  <a:gd name="T55" fmla="*/ 119 h 129"/>
                  <a:gd name="T56" fmla="*/ 25 w 73"/>
                  <a:gd name="T57" fmla="*/ 119 h 129"/>
                  <a:gd name="T58" fmla="*/ 25 w 73"/>
                  <a:gd name="T59" fmla="*/ 112 h 129"/>
                  <a:gd name="T60" fmla="*/ 48 w 73"/>
                  <a:gd name="T61" fmla="*/ 112 h 129"/>
                  <a:gd name="T62" fmla="*/ 48 w 73"/>
                  <a:gd name="T63" fmla="*/ 1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129">
                    <a:moveTo>
                      <a:pt x="66" y="105"/>
                    </a:move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5"/>
                      <a:pt x="68" y="0"/>
                      <a:pt x="6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4" y="129"/>
                      <a:pt x="9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8" y="129"/>
                      <a:pt x="73" y="125"/>
                      <a:pt x="73" y="120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66" y="79"/>
                      <a:pt x="66" y="79"/>
                      <a:pt x="66" y="79"/>
                    </a:cubicBezTo>
                    <a:lnTo>
                      <a:pt x="66" y="105"/>
                    </a:lnTo>
                    <a:close/>
                    <a:moveTo>
                      <a:pt x="57" y="6"/>
                    </a:moveTo>
                    <a:cubicBezTo>
                      <a:pt x="58" y="6"/>
                      <a:pt x="60" y="7"/>
                      <a:pt x="60" y="9"/>
                    </a:cubicBezTo>
                    <a:cubicBezTo>
                      <a:pt x="60" y="10"/>
                      <a:pt x="58" y="11"/>
                      <a:pt x="57" y="11"/>
                    </a:cubicBezTo>
                    <a:cubicBezTo>
                      <a:pt x="56" y="11"/>
                      <a:pt x="55" y="10"/>
                      <a:pt x="55" y="9"/>
                    </a:cubicBezTo>
                    <a:cubicBezTo>
                      <a:pt x="55" y="7"/>
                      <a:pt x="56" y="6"/>
                      <a:pt x="57" y="6"/>
                    </a:cubicBezTo>
                    <a:close/>
                    <a:moveTo>
                      <a:pt x="24" y="7"/>
                    </a:moveTo>
                    <a:cubicBezTo>
                      <a:pt x="49" y="7"/>
                      <a:pt x="49" y="7"/>
                      <a:pt x="49" y="7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4" y="10"/>
                      <a:pt x="24" y="10"/>
                      <a:pt x="24" y="10"/>
                    </a:cubicBezTo>
                    <a:lnTo>
                      <a:pt x="24" y="7"/>
                    </a:lnTo>
                    <a:close/>
                    <a:moveTo>
                      <a:pt x="48" y="119"/>
                    </a:moveTo>
                    <a:cubicBezTo>
                      <a:pt x="25" y="119"/>
                      <a:pt x="25" y="119"/>
                      <a:pt x="25" y="119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48" y="112"/>
                      <a:pt x="48" y="112"/>
                      <a:pt x="48" y="112"/>
                    </a:cubicBezTo>
                    <a:lnTo>
                      <a:pt x="48" y="119"/>
                    </a:lnTo>
                    <a:close/>
                  </a:path>
                </a:pathLst>
              </a:custGeom>
              <a:solidFill>
                <a:srgbClr val="203864"/>
              </a:solidFill>
              <a:ln w="9525">
                <a:solidFill>
                  <a:srgbClr val="203864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63"/>
              <p:cNvSpPr/>
              <p:nvPr/>
            </p:nvSpPr>
            <p:spPr bwMode="auto">
              <a:xfrm>
                <a:off x="2286485" y="3656182"/>
                <a:ext cx="264248" cy="252049"/>
              </a:xfrm>
              <a:custGeom>
                <a:avLst/>
                <a:gdLst>
                  <a:gd name="T0" fmla="*/ 0 w 65"/>
                  <a:gd name="T1" fmla="*/ 44 h 62"/>
                  <a:gd name="T2" fmla="*/ 8 w 65"/>
                  <a:gd name="T3" fmla="*/ 44 h 62"/>
                  <a:gd name="T4" fmla="*/ 0 w 65"/>
                  <a:gd name="T5" fmla="*/ 62 h 62"/>
                  <a:gd name="T6" fmla="*/ 22 w 65"/>
                  <a:gd name="T7" fmla="*/ 44 h 62"/>
                  <a:gd name="T8" fmla="*/ 65 w 65"/>
                  <a:gd name="T9" fmla="*/ 44 h 62"/>
                  <a:gd name="T10" fmla="*/ 65 w 65"/>
                  <a:gd name="T11" fmla="*/ 0 h 62"/>
                  <a:gd name="T12" fmla="*/ 0 w 65"/>
                  <a:gd name="T13" fmla="*/ 0 h 62"/>
                  <a:gd name="T14" fmla="*/ 0 w 65"/>
                  <a:gd name="T15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62">
                    <a:moveTo>
                      <a:pt x="0" y="44"/>
                    </a:moveTo>
                    <a:lnTo>
                      <a:pt x="8" y="44"/>
                    </a:lnTo>
                    <a:lnTo>
                      <a:pt x="0" y="62"/>
                    </a:lnTo>
                    <a:lnTo>
                      <a:pt x="22" y="44"/>
                    </a:lnTo>
                    <a:lnTo>
                      <a:pt x="65" y="44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203864"/>
              </a:solidFill>
              <a:ln w="9525">
                <a:solidFill>
                  <a:srgbClr val="203864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437533" y="3130263"/>
            <a:ext cx="1237127" cy="1307402"/>
            <a:chOff x="4437533" y="3130263"/>
            <a:chExt cx="1237127" cy="1307402"/>
          </a:xfrm>
        </p:grpSpPr>
        <p:sp>
          <p:nvSpPr>
            <p:cNvPr id="65" name="Sev02"/>
            <p:cNvSpPr/>
            <p:nvPr/>
          </p:nvSpPr>
          <p:spPr>
            <a:xfrm rot="18900000">
              <a:off x="4437533" y="3200538"/>
              <a:ext cx="1237127" cy="1237127"/>
            </a:xfrm>
            <a:prstGeom prst="rect">
              <a:avLst/>
            </a:prstGeom>
            <a:solidFill>
              <a:srgbClr val="2E5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Sev02"/>
            <p:cNvSpPr/>
            <p:nvPr/>
          </p:nvSpPr>
          <p:spPr>
            <a:xfrm rot="18900000">
              <a:off x="4437533" y="3130263"/>
              <a:ext cx="1237127" cy="1237127"/>
            </a:xfrm>
            <a:prstGeom prst="rect">
              <a:avLst/>
            </a:prstGeom>
            <a:solidFill>
              <a:srgbClr val="E6E6E6"/>
            </a:solidFill>
            <a:ln w="28575">
              <a:solidFill>
                <a:srgbClr val="2E54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7" name="Group 40"/>
            <p:cNvGrpSpPr/>
            <p:nvPr/>
          </p:nvGrpSpPr>
          <p:grpSpPr>
            <a:xfrm>
              <a:off x="4784119" y="3499390"/>
              <a:ext cx="543955" cy="543955"/>
              <a:chOff x="998489" y="706129"/>
              <a:chExt cx="256404" cy="256404"/>
            </a:xfrm>
            <a:solidFill>
              <a:srgbClr val="009FC7"/>
            </a:solidFill>
          </p:grpSpPr>
          <p:sp>
            <p:nvSpPr>
              <p:cNvPr id="68" name="Freeform 84"/>
              <p:cNvSpPr>
                <a:spLocks noEditPoints="1"/>
              </p:cNvSpPr>
              <p:nvPr/>
            </p:nvSpPr>
            <p:spPr bwMode="auto">
              <a:xfrm>
                <a:off x="998489" y="706129"/>
                <a:ext cx="256404" cy="256404"/>
              </a:xfrm>
              <a:custGeom>
                <a:avLst/>
                <a:gdLst>
                  <a:gd name="T0" fmla="*/ 200 w 234"/>
                  <a:gd name="T1" fmla="*/ 88 h 234"/>
                  <a:gd name="T2" fmla="*/ 209 w 234"/>
                  <a:gd name="T3" fmla="*/ 60 h 234"/>
                  <a:gd name="T4" fmla="*/ 193 w 234"/>
                  <a:gd name="T5" fmla="*/ 27 h 234"/>
                  <a:gd name="T6" fmla="*/ 174 w 234"/>
                  <a:gd name="T7" fmla="*/ 25 h 234"/>
                  <a:gd name="T8" fmla="*/ 146 w 234"/>
                  <a:gd name="T9" fmla="*/ 34 h 234"/>
                  <a:gd name="T10" fmla="*/ 127 w 234"/>
                  <a:gd name="T11" fmla="*/ 0 h 234"/>
                  <a:gd name="T12" fmla="*/ 93 w 234"/>
                  <a:gd name="T13" fmla="*/ 12 h 234"/>
                  <a:gd name="T14" fmla="*/ 79 w 234"/>
                  <a:gd name="T15" fmla="*/ 38 h 234"/>
                  <a:gd name="T16" fmla="*/ 52 w 234"/>
                  <a:gd name="T17" fmla="*/ 23 h 234"/>
                  <a:gd name="T18" fmla="*/ 28 w 234"/>
                  <a:gd name="T19" fmla="*/ 41 h 234"/>
                  <a:gd name="T20" fmla="*/ 38 w 234"/>
                  <a:gd name="T21" fmla="*/ 79 h 234"/>
                  <a:gd name="T22" fmla="*/ 12 w 234"/>
                  <a:gd name="T23" fmla="*/ 93 h 234"/>
                  <a:gd name="T24" fmla="*/ 0 w 234"/>
                  <a:gd name="T25" fmla="*/ 127 h 234"/>
                  <a:gd name="T26" fmla="*/ 35 w 234"/>
                  <a:gd name="T27" fmla="*/ 146 h 234"/>
                  <a:gd name="T28" fmla="*/ 26 w 234"/>
                  <a:gd name="T29" fmla="*/ 174 h 234"/>
                  <a:gd name="T30" fmla="*/ 42 w 234"/>
                  <a:gd name="T31" fmla="*/ 207 h 234"/>
                  <a:gd name="T32" fmla="*/ 60 w 234"/>
                  <a:gd name="T33" fmla="*/ 208 h 234"/>
                  <a:gd name="T34" fmla="*/ 89 w 234"/>
                  <a:gd name="T35" fmla="*/ 200 h 234"/>
                  <a:gd name="T36" fmla="*/ 107 w 234"/>
                  <a:gd name="T37" fmla="*/ 234 h 234"/>
                  <a:gd name="T38" fmla="*/ 142 w 234"/>
                  <a:gd name="T39" fmla="*/ 222 h 234"/>
                  <a:gd name="T40" fmla="*/ 155 w 234"/>
                  <a:gd name="T41" fmla="*/ 196 h 234"/>
                  <a:gd name="T42" fmla="*/ 183 w 234"/>
                  <a:gd name="T43" fmla="*/ 211 h 234"/>
                  <a:gd name="T44" fmla="*/ 207 w 234"/>
                  <a:gd name="T45" fmla="*/ 192 h 234"/>
                  <a:gd name="T46" fmla="*/ 196 w 234"/>
                  <a:gd name="T47" fmla="*/ 155 h 234"/>
                  <a:gd name="T48" fmla="*/ 222 w 234"/>
                  <a:gd name="T49" fmla="*/ 141 h 234"/>
                  <a:gd name="T50" fmla="*/ 234 w 234"/>
                  <a:gd name="T51" fmla="*/ 107 h 234"/>
                  <a:gd name="T52" fmla="*/ 197 w 234"/>
                  <a:gd name="T53" fmla="*/ 131 h 234"/>
                  <a:gd name="T54" fmla="*/ 183 w 234"/>
                  <a:gd name="T55" fmla="*/ 149 h 234"/>
                  <a:gd name="T56" fmla="*/ 197 w 234"/>
                  <a:gd name="T57" fmla="*/ 182 h 234"/>
                  <a:gd name="T58" fmla="*/ 164 w 234"/>
                  <a:gd name="T59" fmla="*/ 184 h 234"/>
                  <a:gd name="T60" fmla="*/ 149 w 234"/>
                  <a:gd name="T61" fmla="*/ 183 h 234"/>
                  <a:gd name="T62" fmla="*/ 132 w 234"/>
                  <a:gd name="T63" fmla="*/ 197 h 234"/>
                  <a:gd name="T64" fmla="*/ 107 w 234"/>
                  <a:gd name="T65" fmla="*/ 219 h 234"/>
                  <a:gd name="T66" fmla="*/ 93 w 234"/>
                  <a:gd name="T67" fmla="*/ 186 h 234"/>
                  <a:gd name="T68" fmla="*/ 79 w 234"/>
                  <a:gd name="T69" fmla="*/ 181 h 234"/>
                  <a:gd name="T70" fmla="*/ 52 w 234"/>
                  <a:gd name="T71" fmla="*/ 196 h 234"/>
                  <a:gd name="T72" fmla="*/ 51 w 234"/>
                  <a:gd name="T73" fmla="*/ 163 h 234"/>
                  <a:gd name="T74" fmla="*/ 48 w 234"/>
                  <a:gd name="T75" fmla="*/ 141 h 234"/>
                  <a:gd name="T76" fmla="*/ 15 w 234"/>
                  <a:gd name="T77" fmla="*/ 127 h 234"/>
                  <a:gd name="T78" fmla="*/ 37 w 234"/>
                  <a:gd name="T79" fmla="*/ 102 h 234"/>
                  <a:gd name="T80" fmla="*/ 52 w 234"/>
                  <a:gd name="T81" fmla="*/ 85 h 234"/>
                  <a:gd name="T82" fmla="*/ 38 w 234"/>
                  <a:gd name="T83" fmla="*/ 52 h 234"/>
                  <a:gd name="T84" fmla="*/ 71 w 234"/>
                  <a:gd name="T85" fmla="*/ 50 h 234"/>
                  <a:gd name="T86" fmla="*/ 85 w 234"/>
                  <a:gd name="T87" fmla="*/ 51 h 234"/>
                  <a:gd name="T88" fmla="*/ 103 w 234"/>
                  <a:gd name="T89" fmla="*/ 37 h 234"/>
                  <a:gd name="T90" fmla="*/ 127 w 234"/>
                  <a:gd name="T91" fmla="*/ 15 h 234"/>
                  <a:gd name="T92" fmla="*/ 141 w 234"/>
                  <a:gd name="T93" fmla="*/ 48 h 234"/>
                  <a:gd name="T94" fmla="*/ 155 w 234"/>
                  <a:gd name="T95" fmla="*/ 53 h 234"/>
                  <a:gd name="T96" fmla="*/ 183 w 234"/>
                  <a:gd name="T97" fmla="*/ 38 h 234"/>
                  <a:gd name="T98" fmla="*/ 184 w 234"/>
                  <a:gd name="T99" fmla="*/ 71 h 234"/>
                  <a:gd name="T100" fmla="*/ 186 w 234"/>
                  <a:gd name="T101" fmla="*/ 93 h 234"/>
                  <a:gd name="T102" fmla="*/ 220 w 234"/>
                  <a:gd name="T103" fmla="*/ 107 h 234"/>
                  <a:gd name="T104" fmla="*/ 197 w 234"/>
                  <a:gd name="T105" fmla="*/ 13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4" h="234">
                    <a:moveTo>
                      <a:pt x="222" y="93"/>
                    </a:moveTo>
                    <a:cubicBezTo>
                      <a:pt x="200" y="88"/>
                      <a:pt x="200" y="88"/>
                      <a:pt x="200" y="88"/>
                    </a:cubicBezTo>
                    <a:cubicBezTo>
                      <a:pt x="199" y="85"/>
                      <a:pt x="198" y="82"/>
                      <a:pt x="196" y="79"/>
                    </a:cubicBezTo>
                    <a:cubicBezTo>
                      <a:pt x="209" y="60"/>
                      <a:pt x="209" y="60"/>
                      <a:pt x="209" y="60"/>
                    </a:cubicBezTo>
                    <a:cubicBezTo>
                      <a:pt x="213" y="54"/>
                      <a:pt x="212" y="46"/>
                      <a:pt x="207" y="41"/>
                    </a:cubicBezTo>
                    <a:cubicBezTo>
                      <a:pt x="193" y="27"/>
                      <a:pt x="193" y="27"/>
                      <a:pt x="193" y="27"/>
                    </a:cubicBezTo>
                    <a:cubicBezTo>
                      <a:pt x="190" y="24"/>
                      <a:pt x="186" y="23"/>
                      <a:pt x="183" y="23"/>
                    </a:cubicBezTo>
                    <a:cubicBezTo>
                      <a:pt x="180" y="23"/>
                      <a:pt x="177" y="24"/>
                      <a:pt x="174" y="25"/>
                    </a:cubicBezTo>
                    <a:cubicBezTo>
                      <a:pt x="155" y="38"/>
                      <a:pt x="155" y="38"/>
                      <a:pt x="155" y="38"/>
                    </a:cubicBezTo>
                    <a:cubicBezTo>
                      <a:pt x="152" y="37"/>
                      <a:pt x="149" y="35"/>
                      <a:pt x="146" y="34"/>
                    </a:cubicBezTo>
                    <a:cubicBezTo>
                      <a:pt x="142" y="12"/>
                      <a:pt x="142" y="12"/>
                      <a:pt x="142" y="12"/>
                    </a:cubicBezTo>
                    <a:cubicBezTo>
                      <a:pt x="140" y="5"/>
                      <a:pt x="134" y="0"/>
                      <a:pt x="127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0" y="0"/>
                      <a:pt x="94" y="5"/>
                      <a:pt x="93" y="12"/>
                    </a:cubicBezTo>
                    <a:cubicBezTo>
                      <a:pt x="89" y="34"/>
                      <a:pt x="89" y="34"/>
                      <a:pt x="89" y="34"/>
                    </a:cubicBezTo>
                    <a:cubicBezTo>
                      <a:pt x="85" y="35"/>
                      <a:pt x="82" y="37"/>
                      <a:pt x="79" y="38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58" y="24"/>
                      <a:pt x="55" y="23"/>
                      <a:pt x="52" y="23"/>
                    </a:cubicBezTo>
                    <a:cubicBezTo>
                      <a:pt x="48" y="23"/>
                      <a:pt x="45" y="24"/>
                      <a:pt x="42" y="27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3" y="46"/>
                      <a:pt x="22" y="54"/>
                      <a:pt x="26" y="60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7" y="82"/>
                      <a:pt x="36" y="85"/>
                      <a:pt x="35" y="88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5" y="94"/>
                      <a:pt x="0" y="100"/>
                      <a:pt x="0" y="107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34"/>
                      <a:pt x="5" y="140"/>
                      <a:pt x="12" y="141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6" y="149"/>
                      <a:pt x="37" y="152"/>
                      <a:pt x="38" y="155"/>
                    </a:cubicBezTo>
                    <a:cubicBezTo>
                      <a:pt x="26" y="174"/>
                      <a:pt x="26" y="174"/>
                      <a:pt x="26" y="174"/>
                    </a:cubicBezTo>
                    <a:cubicBezTo>
                      <a:pt x="22" y="180"/>
                      <a:pt x="23" y="188"/>
                      <a:pt x="28" y="192"/>
                    </a:cubicBezTo>
                    <a:cubicBezTo>
                      <a:pt x="42" y="207"/>
                      <a:pt x="42" y="207"/>
                      <a:pt x="42" y="207"/>
                    </a:cubicBezTo>
                    <a:cubicBezTo>
                      <a:pt x="45" y="209"/>
                      <a:pt x="48" y="211"/>
                      <a:pt x="52" y="211"/>
                    </a:cubicBezTo>
                    <a:cubicBezTo>
                      <a:pt x="55" y="211"/>
                      <a:pt x="58" y="210"/>
                      <a:pt x="60" y="208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82" y="197"/>
                      <a:pt x="85" y="198"/>
                      <a:pt x="89" y="200"/>
                    </a:cubicBezTo>
                    <a:cubicBezTo>
                      <a:pt x="93" y="222"/>
                      <a:pt x="93" y="222"/>
                      <a:pt x="93" y="222"/>
                    </a:cubicBezTo>
                    <a:cubicBezTo>
                      <a:pt x="94" y="229"/>
                      <a:pt x="100" y="234"/>
                      <a:pt x="107" y="234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34" y="234"/>
                      <a:pt x="140" y="229"/>
                      <a:pt x="142" y="222"/>
                    </a:cubicBezTo>
                    <a:cubicBezTo>
                      <a:pt x="146" y="200"/>
                      <a:pt x="146" y="200"/>
                      <a:pt x="146" y="200"/>
                    </a:cubicBezTo>
                    <a:cubicBezTo>
                      <a:pt x="149" y="198"/>
                      <a:pt x="152" y="197"/>
                      <a:pt x="155" y="196"/>
                    </a:cubicBezTo>
                    <a:cubicBezTo>
                      <a:pt x="174" y="208"/>
                      <a:pt x="174" y="208"/>
                      <a:pt x="174" y="208"/>
                    </a:cubicBezTo>
                    <a:cubicBezTo>
                      <a:pt x="177" y="210"/>
                      <a:pt x="180" y="211"/>
                      <a:pt x="183" y="211"/>
                    </a:cubicBezTo>
                    <a:cubicBezTo>
                      <a:pt x="186" y="211"/>
                      <a:pt x="190" y="209"/>
                      <a:pt x="193" y="207"/>
                    </a:cubicBezTo>
                    <a:cubicBezTo>
                      <a:pt x="207" y="192"/>
                      <a:pt x="207" y="192"/>
                      <a:pt x="207" y="192"/>
                    </a:cubicBezTo>
                    <a:cubicBezTo>
                      <a:pt x="212" y="188"/>
                      <a:pt x="213" y="180"/>
                      <a:pt x="209" y="174"/>
                    </a:cubicBezTo>
                    <a:cubicBezTo>
                      <a:pt x="196" y="155"/>
                      <a:pt x="196" y="155"/>
                      <a:pt x="196" y="155"/>
                    </a:cubicBezTo>
                    <a:cubicBezTo>
                      <a:pt x="198" y="152"/>
                      <a:pt x="199" y="149"/>
                      <a:pt x="200" y="146"/>
                    </a:cubicBezTo>
                    <a:cubicBezTo>
                      <a:pt x="222" y="141"/>
                      <a:pt x="222" y="141"/>
                      <a:pt x="222" y="141"/>
                    </a:cubicBezTo>
                    <a:cubicBezTo>
                      <a:pt x="229" y="140"/>
                      <a:pt x="234" y="134"/>
                      <a:pt x="234" y="127"/>
                    </a:cubicBezTo>
                    <a:cubicBezTo>
                      <a:pt x="234" y="107"/>
                      <a:pt x="234" y="107"/>
                      <a:pt x="234" y="107"/>
                    </a:cubicBezTo>
                    <a:cubicBezTo>
                      <a:pt x="234" y="100"/>
                      <a:pt x="229" y="94"/>
                      <a:pt x="222" y="93"/>
                    </a:cubicBezTo>
                    <a:close/>
                    <a:moveTo>
                      <a:pt x="197" y="131"/>
                    </a:moveTo>
                    <a:cubicBezTo>
                      <a:pt x="192" y="132"/>
                      <a:pt x="188" y="136"/>
                      <a:pt x="186" y="141"/>
                    </a:cubicBezTo>
                    <a:cubicBezTo>
                      <a:pt x="185" y="143"/>
                      <a:pt x="184" y="146"/>
                      <a:pt x="183" y="149"/>
                    </a:cubicBezTo>
                    <a:cubicBezTo>
                      <a:pt x="181" y="153"/>
                      <a:pt x="181" y="159"/>
                      <a:pt x="184" y="163"/>
                    </a:cubicBezTo>
                    <a:cubicBezTo>
                      <a:pt x="197" y="182"/>
                      <a:pt x="197" y="182"/>
                      <a:pt x="197" y="182"/>
                    </a:cubicBezTo>
                    <a:cubicBezTo>
                      <a:pt x="183" y="196"/>
                      <a:pt x="183" y="196"/>
                      <a:pt x="183" y="196"/>
                    </a:cubicBezTo>
                    <a:cubicBezTo>
                      <a:pt x="164" y="184"/>
                      <a:pt x="164" y="184"/>
                      <a:pt x="164" y="184"/>
                    </a:cubicBezTo>
                    <a:cubicBezTo>
                      <a:pt x="161" y="182"/>
                      <a:pt x="158" y="181"/>
                      <a:pt x="155" y="181"/>
                    </a:cubicBezTo>
                    <a:cubicBezTo>
                      <a:pt x="153" y="181"/>
                      <a:pt x="151" y="182"/>
                      <a:pt x="149" y="183"/>
                    </a:cubicBezTo>
                    <a:cubicBezTo>
                      <a:pt x="147" y="184"/>
                      <a:pt x="144" y="185"/>
                      <a:pt x="141" y="186"/>
                    </a:cubicBezTo>
                    <a:cubicBezTo>
                      <a:pt x="136" y="187"/>
                      <a:pt x="133" y="192"/>
                      <a:pt x="132" y="197"/>
                    </a:cubicBezTo>
                    <a:cubicBezTo>
                      <a:pt x="127" y="219"/>
                      <a:pt x="127" y="219"/>
                      <a:pt x="127" y="219"/>
                    </a:cubicBezTo>
                    <a:cubicBezTo>
                      <a:pt x="107" y="219"/>
                      <a:pt x="107" y="219"/>
                      <a:pt x="107" y="219"/>
                    </a:cubicBezTo>
                    <a:cubicBezTo>
                      <a:pt x="103" y="197"/>
                      <a:pt x="103" y="197"/>
                      <a:pt x="103" y="197"/>
                    </a:cubicBezTo>
                    <a:cubicBezTo>
                      <a:pt x="102" y="192"/>
                      <a:pt x="98" y="187"/>
                      <a:pt x="93" y="186"/>
                    </a:cubicBezTo>
                    <a:cubicBezTo>
                      <a:pt x="91" y="185"/>
                      <a:pt x="88" y="184"/>
                      <a:pt x="85" y="183"/>
                    </a:cubicBezTo>
                    <a:cubicBezTo>
                      <a:pt x="83" y="182"/>
                      <a:pt x="81" y="181"/>
                      <a:pt x="79" y="181"/>
                    </a:cubicBezTo>
                    <a:cubicBezTo>
                      <a:pt x="76" y="181"/>
                      <a:pt x="73" y="182"/>
                      <a:pt x="71" y="184"/>
                    </a:cubicBezTo>
                    <a:cubicBezTo>
                      <a:pt x="52" y="196"/>
                      <a:pt x="52" y="196"/>
                      <a:pt x="52" y="196"/>
                    </a:cubicBezTo>
                    <a:cubicBezTo>
                      <a:pt x="38" y="182"/>
                      <a:pt x="38" y="182"/>
                      <a:pt x="38" y="182"/>
                    </a:cubicBezTo>
                    <a:cubicBezTo>
                      <a:pt x="51" y="163"/>
                      <a:pt x="51" y="163"/>
                      <a:pt x="51" y="163"/>
                    </a:cubicBezTo>
                    <a:cubicBezTo>
                      <a:pt x="54" y="159"/>
                      <a:pt x="54" y="153"/>
                      <a:pt x="52" y="149"/>
                    </a:cubicBezTo>
                    <a:cubicBezTo>
                      <a:pt x="50" y="146"/>
                      <a:pt x="49" y="144"/>
                      <a:pt x="48" y="141"/>
                    </a:cubicBezTo>
                    <a:cubicBezTo>
                      <a:pt x="47" y="136"/>
                      <a:pt x="43" y="132"/>
                      <a:pt x="37" y="131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07"/>
                      <a:pt x="15" y="107"/>
                      <a:pt x="15" y="107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43" y="101"/>
                      <a:pt x="47" y="98"/>
                      <a:pt x="48" y="93"/>
                    </a:cubicBezTo>
                    <a:cubicBezTo>
                      <a:pt x="49" y="90"/>
                      <a:pt x="50" y="88"/>
                      <a:pt x="52" y="85"/>
                    </a:cubicBezTo>
                    <a:cubicBezTo>
                      <a:pt x="54" y="80"/>
                      <a:pt x="54" y="75"/>
                      <a:pt x="51" y="71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3" y="52"/>
                      <a:pt x="76" y="53"/>
                      <a:pt x="79" y="53"/>
                    </a:cubicBezTo>
                    <a:cubicBezTo>
                      <a:pt x="81" y="53"/>
                      <a:pt x="83" y="52"/>
                      <a:pt x="85" y="51"/>
                    </a:cubicBezTo>
                    <a:cubicBezTo>
                      <a:pt x="88" y="50"/>
                      <a:pt x="91" y="49"/>
                      <a:pt x="93" y="48"/>
                    </a:cubicBezTo>
                    <a:cubicBezTo>
                      <a:pt x="98" y="46"/>
                      <a:pt x="102" y="42"/>
                      <a:pt x="103" y="37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32" y="37"/>
                      <a:pt x="132" y="37"/>
                      <a:pt x="132" y="37"/>
                    </a:cubicBezTo>
                    <a:cubicBezTo>
                      <a:pt x="133" y="42"/>
                      <a:pt x="136" y="46"/>
                      <a:pt x="141" y="48"/>
                    </a:cubicBezTo>
                    <a:cubicBezTo>
                      <a:pt x="144" y="49"/>
                      <a:pt x="147" y="50"/>
                      <a:pt x="149" y="51"/>
                    </a:cubicBezTo>
                    <a:cubicBezTo>
                      <a:pt x="151" y="52"/>
                      <a:pt x="153" y="53"/>
                      <a:pt x="155" y="53"/>
                    </a:cubicBezTo>
                    <a:cubicBezTo>
                      <a:pt x="158" y="53"/>
                      <a:pt x="161" y="52"/>
                      <a:pt x="164" y="50"/>
                    </a:cubicBezTo>
                    <a:cubicBezTo>
                      <a:pt x="183" y="38"/>
                      <a:pt x="183" y="38"/>
                      <a:pt x="183" y="38"/>
                    </a:cubicBezTo>
                    <a:cubicBezTo>
                      <a:pt x="197" y="52"/>
                      <a:pt x="197" y="52"/>
                      <a:pt x="197" y="52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1" y="75"/>
                      <a:pt x="181" y="80"/>
                      <a:pt x="183" y="85"/>
                    </a:cubicBezTo>
                    <a:cubicBezTo>
                      <a:pt x="184" y="88"/>
                      <a:pt x="185" y="90"/>
                      <a:pt x="186" y="93"/>
                    </a:cubicBezTo>
                    <a:cubicBezTo>
                      <a:pt x="188" y="98"/>
                      <a:pt x="192" y="101"/>
                      <a:pt x="197" y="102"/>
                    </a:cubicBezTo>
                    <a:cubicBezTo>
                      <a:pt x="220" y="107"/>
                      <a:pt x="220" y="107"/>
                      <a:pt x="220" y="107"/>
                    </a:cubicBezTo>
                    <a:cubicBezTo>
                      <a:pt x="220" y="127"/>
                      <a:pt x="220" y="127"/>
                      <a:pt x="220" y="127"/>
                    </a:cubicBezTo>
                    <a:lnTo>
                      <a:pt x="197" y="131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85"/>
              <p:cNvSpPr>
                <a:spLocks noEditPoints="1"/>
              </p:cNvSpPr>
              <p:nvPr/>
            </p:nvSpPr>
            <p:spPr bwMode="auto">
              <a:xfrm>
                <a:off x="1070689" y="778792"/>
                <a:ext cx="112003" cy="111540"/>
              </a:xfrm>
              <a:custGeom>
                <a:avLst/>
                <a:gdLst>
                  <a:gd name="T0" fmla="*/ 51 w 102"/>
                  <a:gd name="T1" fmla="*/ 0 h 102"/>
                  <a:gd name="T2" fmla="*/ 0 w 102"/>
                  <a:gd name="T3" fmla="*/ 51 h 102"/>
                  <a:gd name="T4" fmla="*/ 51 w 102"/>
                  <a:gd name="T5" fmla="*/ 102 h 102"/>
                  <a:gd name="T6" fmla="*/ 102 w 102"/>
                  <a:gd name="T7" fmla="*/ 51 h 102"/>
                  <a:gd name="T8" fmla="*/ 51 w 102"/>
                  <a:gd name="T9" fmla="*/ 0 h 102"/>
                  <a:gd name="T10" fmla="*/ 51 w 102"/>
                  <a:gd name="T11" fmla="*/ 96 h 102"/>
                  <a:gd name="T12" fmla="*/ 7 w 102"/>
                  <a:gd name="T13" fmla="*/ 51 h 102"/>
                  <a:gd name="T14" fmla="*/ 51 w 102"/>
                  <a:gd name="T15" fmla="*/ 6 h 102"/>
                  <a:gd name="T16" fmla="*/ 96 w 102"/>
                  <a:gd name="T17" fmla="*/ 51 h 102"/>
                  <a:gd name="T18" fmla="*/ 51 w 102"/>
                  <a:gd name="T19" fmla="*/ 96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102"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80" y="102"/>
                      <a:pt x="102" y="79"/>
                      <a:pt x="102" y="51"/>
                    </a:cubicBezTo>
                    <a:cubicBezTo>
                      <a:pt x="102" y="23"/>
                      <a:pt x="80" y="0"/>
                      <a:pt x="51" y="0"/>
                    </a:cubicBezTo>
                    <a:close/>
                    <a:moveTo>
                      <a:pt x="51" y="96"/>
                    </a:moveTo>
                    <a:cubicBezTo>
                      <a:pt x="27" y="96"/>
                      <a:pt x="7" y="76"/>
                      <a:pt x="7" y="51"/>
                    </a:cubicBezTo>
                    <a:cubicBezTo>
                      <a:pt x="7" y="26"/>
                      <a:pt x="27" y="6"/>
                      <a:pt x="51" y="6"/>
                    </a:cubicBezTo>
                    <a:cubicBezTo>
                      <a:pt x="76" y="6"/>
                      <a:pt x="96" y="26"/>
                      <a:pt x="96" y="51"/>
                    </a:cubicBezTo>
                    <a:cubicBezTo>
                      <a:pt x="96" y="76"/>
                      <a:pt x="76" y="96"/>
                      <a:pt x="51" y="96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86"/>
              <p:cNvSpPr>
                <a:spLocks noEditPoints="1"/>
              </p:cNvSpPr>
              <p:nvPr/>
            </p:nvSpPr>
            <p:spPr bwMode="auto">
              <a:xfrm>
                <a:off x="1094756" y="802859"/>
                <a:ext cx="64795" cy="63407"/>
              </a:xfrm>
              <a:custGeom>
                <a:avLst/>
                <a:gdLst>
                  <a:gd name="T0" fmla="*/ 29 w 59"/>
                  <a:gd name="T1" fmla="*/ 0 h 58"/>
                  <a:gd name="T2" fmla="*/ 0 w 59"/>
                  <a:gd name="T3" fmla="*/ 29 h 58"/>
                  <a:gd name="T4" fmla="*/ 29 w 59"/>
                  <a:gd name="T5" fmla="*/ 58 h 58"/>
                  <a:gd name="T6" fmla="*/ 59 w 59"/>
                  <a:gd name="T7" fmla="*/ 29 h 58"/>
                  <a:gd name="T8" fmla="*/ 29 w 59"/>
                  <a:gd name="T9" fmla="*/ 0 h 58"/>
                  <a:gd name="T10" fmla="*/ 29 w 59"/>
                  <a:gd name="T11" fmla="*/ 51 h 58"/>
                  <a:gd name="T12" fmla="*/ 7 w 59"/>
                  <a:gd name="T13" fmla="*/ 29 h 58"/>
                  <a:gd name="T14" fmla="*/ 29 w 59"/>
                  <a:gd name="T15" fmla="*/ 7 h 58"/>
                  <a:gd name="T16" fmla="*/ 51 w 59"/>
                  <a:gd name="T17" fmla="*/ 29 h 58"/>
                  <a:gd name="T18" fmla="*/ 29 w 59"/>
                  <a:gd name="T19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58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5" y="58"/>
                      <a:pt x="59" y="45"/>
                      <a:pt x="59" y="29"/>
                    </a:cubicBezTo>
                    <a:cubicBezTo>
                      <a:pt x="59" y="13"/>
                      <a:pt x="45" y="0"/>
                      <a:pt x="29" y="0"/>
                    </a:cubicBezTo>
                    <a:close/>
                    <a:moveTo>
                      <a:pt x="29" y="51"/>
                    </a:moveTo>
                    <a:cubicBezTo>
                      <a:pt x="17" y="51"/>
                      <a:pt x="7" y="41"/>
                      <a:pt x="7" y="29"/>
                    </a:cubicBezTo>
                    <a:cubicBezTo>
                      <a:pt x="7" y="17"/>
                      <a:pt x="17" y="7"/>
                      <a:pt x="29" y="7"/>
                    </a:cubicBezTo>
                    <a:cubicBezTo>
                      <a:pt x="41" y="7"/>
                      <a:pt x="51" y="17"/>
                      <a:pt x="51" y="29"/>
                    </a:cubicBezTo>
                    <a:cubicBezTo>
                      <a:pt x="51" y="41"/>
                      <a:pt x="41" y="51"/>
                      <a:pt x="29" y="51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6517343" y="3130263"/>
            <a:ext cx="1237127" cy="1303541"/>
            <a:chOff x="6517343" y="3130263"/>
            <a:chExt cx="1237127" cy="1303541"/>
          </a:xfrm>
        </p:grpSpPr>
        <p:sp>
          <p:nvSpPr>
            <p:cNvPr id="72" name="Sev03"/>
            <p:cNvSpPr/>
            <p:nvPr/>
          </p:nvSpPr>
          <p:spPr>
            <a:xfrm rot="18900000">
              <a:off x="6517343" y="3196677"/>
              <a:ext cx="1237127" cy="123712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Sev03"/>
            <p:cNvSpPr/>
            <p:nvPr/>
          </p:nvSpPr>
          <p:spPr>
            <a:xfrm rot="18900000">
              <a:off x="6517343" y="3130263"/>
              <a:ext cx="1237127" cy="1237127"/>
            </a:xfrm>
            <a:prstGeom prst="rect">
              <a:avLst/>
            </a:prstGeom>
            <a:solidFill>
              <a:srgbClr val="E6E6E6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AutoShape 60"/>
            <p:cNvSpPr/>
            <p:nvPr/>
          </p:nvSpPr>
          <p:spPr bwMode="auto">
            <a:xfrm>
              <a:off x="6912251" y="3549192"/>
              <a:ext cx="447311" cy="403532"/>
            </a:xfrm>
            <a:custGeom>
              <a:avLst/>
              <a:gdLst>
                <a:gd name="T0" fmla="*/ 197644 w 21600"/>
                <a:gd name="T1" fmla="*/ 197644 h 21592"/>
                <a:gd name="T2" fmla="*/ 197644 w 21600"/>
                <a:gd name="T3" fmla="*/ 197644 h 21592"/>
                <a:gd name="T4" fmla="*/ 197644 w 21600"/>
                <a:gd name="T5" fmla="*/ 197644 h 21592"/>
                <a:gd name="T6" fmla="*/ 197644 w 21600"/>
                <a:gd name="T7" fmla="*/ 197644 h 215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92">
                  <a:moveTo>
                    <a:pt x="16719" y="11484"/>
                  </a:moveTo>
                  <a:cubicBezTo>
                    <a:pt x="16972" y="11823"/>
                    <a:pt x="17102" y="12217"/>
                    <a:pt x="17111" y="12666"/>
                  </a:cubicBezTo>
                  <a:cubicBezTo>
                    <a:pt x="17118" y="13118"/>
                    <a:pt x="16986" y="13503"/>
                    <a:pt x="16719" y="13825"/>
                  </a:cubicBezTo>
                  <a:lnTo>
                    <a:pt x="10660" y="21039"/>
                  </a:lnTo>
                  <a:cubicBezTo>
                    <a:pt x="10393" y="21361"/>
                    <a:pt x="10061" y="21530"/>
                    <a:pt x="9664" y="21548"/>
                  </a:cubicBezTo>
                  <a:cubicBezTo>
                    <a:pt x="9270" y="21568"/>
                    <a:pt x="8950" y="21398"/>
                    <a:pt x="8704" y="21039"/>
                  </a:cubicBezTo>
                  <a:lnTo>
                    <a:pt x="991" y="10768"/>
                  </a:lnTo>
                  <a:cubicBezTo>
                    <a:pt x="721" y="10408"/>
                    <a:pt x="488" y="9960"/>
                    <a:pt x="293" y="9416"/>
                  </a:cubicBezTo>
                  <a:cubicBezTo>
                    <a:pt x="98" y="8878"/>
                    <a:pt x="0" y="8375"/>
                    <a:pt x="0" y="7918"/>
                  </a:cubicBezTo>
                  <a:lnTo>
                    <a:pt x="0" y="1668"/>
                  </a:lnTo>
                  <a:cubicBezTo>
                    <a:pt x="0" y="1216"/>
                    <a:pt x="134" y="825"/>
                    <a:pt x="401" y="497"/>
                  </a:cubicBezTo>
                  <a:cubicBezTo>
                    <a:pt x="671" y="166"/>
                    <a:pt x="1003" y="0"/>
                    <a:pt x="1392" y="0"/>
                  </a:cubicBezTo>
                  <a:lnTo>
                    <a:pt x="6619" y="0"/>
                  </a:lnTo>
                  <a:cubicBezTo>
                    <a:pt x="6811" y="0"/>
                    <a:pt x="7016" y="28"/>
                    <a:pt x="7237" y="83"/>
                  </a:cubicBezTo>
                  <a:cubicBezTo>
                    <a:pt x="7456" y="138"/>
                    <a:pt x="7677" y="224"/>
                    <a:pt x="7899" y="336"/>
                  </a:cubicBezTo>
                  <a:cubicBezTo>
                    <a:pt x="8120" y="451"/>
                    <a:pt x="8332" y="580"/>
                    <a:pt x="8524" y="724"/>
                  </a:cubicBezTo>
                  <a:cubicBezTo>
                    <a:pt x="8719" y="865"/>
                    <a:pt x="8880" y="1021"/>
                    <a:pt x="9005" y="1185"/>
                  </a:cubicBezTo>
                  <a:lnTo>
                    <a:pt x="16719" y="11484"/>
                  </a:lnTo>
                  <a:close/>
                  <a:moveTo>
                    <a:pt x="3603" y="5922"/>
                  </a:moveTo>
                  <a:cubicBezTo>
                    <a:pt x="3964" y="5922"/>
                    <a:pt x="4279" y="5761"/>
                    <a:pt x="4548" y="5441"/>
                  </a:cubicBezTo>
                  <a:cubicBezTo>
                    <a:pt x="4815" y="5116"/>
                    <a:pt x="4952" y="4740"/>
                    <a:pt x="4952" y="4311"/>
                  </a:cubicBezTo>
                  <a:cubicBezTo>
                    <a:pt x="4952" y="3862"/>
                    <a:pt x="4815" y="3477"/>
                    <a:pt x="4548" y="3160"/>
                  </a:cubicBezTo>
                  <a:cubicBezTo>
                    <a:pt x="4281" y="2844"/>
                    <a:pt x="3966" y="2686"/>
                    <a:pt x="3603" y="2686"/>
                  </a:cubicBezTo>
                  <a:cubicBezTo>
                    <a:pt x="3227" y="2686"/>
                    <a:pt x="2908" y="2844"/>
                    <a:pt x="2643" y="3160"/>
                  </a:cubicBezTo>
                  <a:cubicBezTo>
                    <a:pt x="2378" y="3477"/>
                    <a:pt x="2246" y="3862"/>
                    <a:pt x="2246" y="4311"/>
                  </a:cubicBezTo>
                  <a:cubicBezTo>
                    <a:pt x="2246" y="4739"/>
                    <a:pt x="2378" y="5116"/>
                    <a:pt x="2643" y="5441"/>
                  </a:cubicBezTo>
                  <a:cubicBezTo>
                    <a:pt x="2905" y="5761"/>
                    <a:pt x="3225" y="5922"/>
                    <a:pt x="3603" y="5922"/>
                  </a:cubicBezTo>
                  <a:moveTo>
                    <a:pt x="21198" y="11510"/>
                  </a:moveTo>
                  <a:cubicBezTo>
                    <a:pt x="21465" y="11852"/>
                    <a:pt x="21599" y="12252"/>
                    <a:pt x="21599" y="12709"/>
                  </a:cubicBezTo>
                  <a:cubicBezTo>
                    <a:pt x="21599" y="13167"/>
                    <a:pt x="21465" y="13558"/>
                    <a:pt x="21198" y="13880"/>
                  </a:cubicBezTo>
                  <a:lnTo>
                    <a:pt x="15163" y="21093"/>
                  </a:lnTo>
                  <a:cubicBezTo>
                    <a:pt x="14896" y="21415"/>
                    <a:pt x="14564" y="21582"/>
                    <a:pt x="14174" y="21591"/>
                  </a:cubicBezTo>
                  <a:cubicBezTo>
                    <a:pt x="13782" y="21600"/>
                    <a:pt x="13450" y="21433"/>
                    <a:pt x="13183" y="21093"/>
                  </a:cubicBezTo>
                  <a:lnTo>
                    <a:pt x="13044" y="20903"/>
                  </a:lnTo>
                  <a:lnTo>
                    <a:pt x="18963" y="13825"/>
                  </a:lnTo>
                  <a:cubicBezTo>
                    <a:pt x="19230" y="13503"/>
                    <a:pt x="19365" y="13118"/>
                    <a:pt x="19360" y="12660"/>
                  </a:cubicBezTo>
                  <a:cubicBezTo>
                    <a:pt x="19355" y="12206"/>
                    <a:pt x="19223" y="11812"/>
                    <a:pt x="18963" y="11484"/>
                  </a:cubicBezTo>
                  <a:lnTo>
                    <a:pt x="11247" y="1185"/>
                  </a:lnTo>
                  <a:cubicBezTo>
                    <a:pt x="11009" y="865"/>
                    <a:pt x="10689" y="604"/>
                    <a:pt x="10282" y="408"/>
                  </a:cubicBezTo>
                  <a:cubicBezTo>
                    <a:pt x="9873" y="210"/>
                    <a:pt x="9484" y="83"/>
                    <a:pt x="9109" y="28"/>
                  </a:cubicBezTo>
                  <a:lnTo>
                    <a:pt x="11112" y="28"/>
                  </a:lnTo>
                  <a:cubicBezTo>
                    <a:pt x="11502" y="28"/>
                    <a:pt x="11935" y="141"/>
                    <a:pt x="12406" y="365"/>
                  </a:cubicBezTo>
                  <a:cubicBezTo>
                    <a:pt x="12878" y="589"/>
                    <a:pt x="13236" y="874"/>
                    <a:pt x="13481" y="1213"/>
                  </a:cubicBezTo>
                  <a:lnTo>
                    <a:pt x="21198" y="1151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597151" y="3130263"/>
            <a:ext cx="1237127" cy="1307402"/>
            <a:chOff x="8597151" y="3130263"/>
            <a:chExt cx="1237127" cy="1307402"/>
          </a:xfrm>
        </p:grpSpPr>
        <p:sp>
          <p:nvSpPr>
            <p:cNvPr id="76" name="Sev04"/>
            <p:cNvSpPr/>
            <p:nvPr/>
          </p:nvSpPr>
          <p:spPr>
            <a:xfrm rot="18900000">
              <a:off x="8597151" y="3200538"/>
              <a:ext cx="1237127" cy="1237127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Sev04"/>
            <p:cNvSpPr/>
            <p:nvPr/>
          </p:nvSpPr>
          <p:spPr>
            <a:xfrm rot="18900000">
              <a:off x="8597151" y="3130263"/>
              <a:ext cx="1237127" cy="1237127"/>
            </a:xfrm>
            <a:prstGeom prst="rect">
              <a:avLst/>
            </a:prstGeom>
            <a:solidFill>
              <a:srgbClr val="E6E6E6"/>
            </a:solidFill>
            <a:ln w="28575">
              <a:solidFill>
                <a:srgbClr val="33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9010818" y="3542931"/>
              <a:ext cx="409793" cy="409793"/>
              <a:chOff x="9601884" y="3538764"/>
              <a:chExt cx="492617" cy="492617"/>
            </a:xfrm>
            <a:solidFill>
              <a:srgbClr val="FF207B"/>
            </a:solidFill>
          </p:grpSpPr>
          <p:sp>
            <p:nvSpPr>
              <p:cNvPr id="79" name="AutoShape 443"/>
              <p:cNvSpPr/>
              <p:nvPr/>
            </p:nvSpPr>
            <p:spPr bwMode="auto">
              <a:xfrm>
                <a:off x="9601884" y="3792354"/>
                <a:ext cx="239027" cy="23902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solidFill>
                <a:srgbClr val="3366FF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AutoShape 444"/>
              <p:cNvSpPr/>
              <p:nvPr/>
            </p:nvSpPr>
            <p:spPr bwMode="auto">
              <a:xfrm>
                <a:off x="9855474" y="3627864"/>
                <a:ext cx="150783" cy="15078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solidFill>
                <a:srgbClr val="3366FF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AutoShape 445"/>
              <p:cNvSpPr/>
              <p:nvPr/>
            </p:nvSpPr>
            <p:spPr bwMode="auto">
              <a:xfrm>
                <a:off x="9944574" y="3538764"/>
                <a:ext cx="148214" cy="14821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solidFill>
                <a:srgbClr val="3366FF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AutoShape 446"/>
              <p:cNvSpPr/>
              <p:nvPr/>
            </p:nvSpPr>
            <p:spPr bwMode="auto">
              <a:xfrm>
                <a:off x="9601884" y="3538764"/>
                <a:ext cx="492617" cy="49176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solidFill>
                <a:srgbClr val="3366FF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1627861" y="1657051"/>
            <a:ext cx="2710925" cy="1217946"/>
            <a:chOff x="2042351" y="2157472"/>
            <a:chExt cx="2710925" cy="1217946"/>
          </a:xfrm>
        </p:grpSpPr>
        <p:sp>
          <p:nvSpPr>
            <p:cNvPr id="84" name="矩形 83"/>
            <p:cNvSpPr/>
            <p:nvPr/>
          </p:nvSpPr>
          <p:spPr>
            <a:xfrm>
              <a:off x="2042351" y="2462348"/>
              <a:ext cx="2710925" cy="9130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在此处填写具体描述内容，简单明了，写出主要意思。在此处填写具体描述内容，简单明了，写出主要意思。</a:t>
              </a:r>
            </a:p>
          </p:txBody>
        </p:sp>
        <p:sp>
          <p:nvSpPr>
            <p:cNvPr id="85" name="矩形 84"/>
            <p:cNvSpPr/>
            <p:nvPr/>
          </p:nvSpPr>
          <p:spPr>
            <a:xfrm>
              <a:off x="2730850" y="2157472"/>
              <a:ext cx="1309974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en-US" altLang="zh-CN" sz="1867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PART ONE</a:t>
              </a:r>
              <a:r>
                <a:rPr lang="zh-CN" altLang="en-US" sz="1467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 </a:t>
              </a:r>
              <a:endParaRPr lang="en-US" altLang="zh-CN" sz="1867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873663" y="4768073"/>
            <a:ext cx="2710925" cy="1217946"/>
            <a:chOff x="2042351" y="2157472"/>
            <a:chExt cx="2710925" cy="1217946"/>
          </a:xfrm>
        </p:grpSpPr>
        <p:sp>
          <p:nvSpPr>
            <p:cNvPr id="87" name="矩形 86"/>
            <p:cNvSpPr/>
            <p:nvPr/>
          </p:nvSpPr>
          <p:spPr>
            <a:xfrm>
              <a:off x="2042351" y="2462348"/>
              <a:ext cx="2710925" cy="9130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在此处填写具体描述内容，简单明了，写出主要意思。在此处填写具体描述内容，简单明了，写出主要意思。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2675546" y="2157472"/>
              <a:ext cx="1420582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en-US" altLang="zh-CN" sz="1867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PART FOUR</a:t>
              </a:r>
              <a:r>
                <a:rPr lang="zh-CN" altLang="en-US" sz="1467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 </a:t>
              </a:r>
              <a:endParaRPr lang="en-US" altLang="zh-CN" sz="1867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801736" y="1647930"/>
            <a:ext cx="2710925" cy="1217946"/>
            <a:chOff x="2042351" y="2157472"/>
            <a:chExt cx="2710925" cy="1217946"/>
          </a:xfrm>
        </p:grpSpPr>
        <p:sp>
          <p:nvSpPr>
            <p:cNvPr id="90" name="矩形 89"/>
            <p:cNvSpPr/>
            <p:nvPr/>
          </p:nvSpPr>
          <p:spPr>
            <a:xfrm>
              <a:off x="2042351" y="2462348"/>
              <a:ext cx="2710925" cy="9130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在此处填写具体描述内容，简单明了，写出主要意思。在此处填写具体描述内容，简单明了，写出主要意思。</a:t>
              </a:r>
            </a:p>
          </p:txBody>
        </p:sp>
        <p:sp>
          <p:nvSpPr>
            <p:cNvPr id="91" name="矩形 90"/>
            <p:cNvSpPr/>
            <p:nvPr/>
          </p:nvSpPr>
          <p:spPr>
            <a:xfrm>
              <a:off x="2638678" y="2157472"/>
              <a:ext cx="1494320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en-US" altLang="zh-CN" sz="1867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PART THREE</a:t>
              </a:r>
              <a:r>
                <a:rPr lang="zh-CN" altLang="en-US" sz="1467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 </a:t>
              </a:r>
              <a:endParaRPr lang="en-US" altLang="zh-CN" sz="1867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721584" y="4770135"/>
            <a:ext cx="2710925" cy="1217946"/>
            <a:chOff x="2042351" y="2157472"/>
            <a:chExt cx="2710925" cy="1217946"/>
          </a:xfrm>
        </p:grpSpPr>
        <p:sp>
          <p:nvSpPr>
            <p:cNvPr id="93" name="矩形 92"/>
            <p:cNvSpPr/>
            <p:nvPr/>
          </p:nvSpPr>
          <p:spPr>
            <a:xfrm>
              <a:off x="2042351" y="2462348"/>
              <a:ext cx="2710925" cy="9130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在此处填写具体描述内容，简单明了，写出主要意思。在此处填写具体描述内容，简单明了，写出主要意思。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2707606" y="2157472"/>
              <a:ext cx="1356462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en-US" altLang="zh-CN" sz="1867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PART TWO</a:t>
              </a:r>
              <a:r>
                <a:rPr lang="zh-CN" altLang="en-US" sz="1467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 </a:t>
              </a:r>
              <a:endParaRPr lang="en-US" altLang="zh-CN" sz="1867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0" y="247650"/>
            <a:ext cx="5505450" cy="685800"/>
            <a:chOff x="0" y="247650"/>
            <a:chExt cx="5505450" cy="685800"/>
          </a:xfrm>
        </p:grpSpPr>
        <p:sp>
          <p:nvSpPr>
            <p:cNvPr id="96" name="矩形 95"/>
            <p:cNvSpPr/>
            <p:nvPr/>
          </p:nvSpPr>
          <p:spPr>
            <a:xfrm>
              <a:off x="0" y="247650"/>
              <a:ext cx="152400" cy="6858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304800" y="247650"/>
              <a:ext cx="5200650" cy="685800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/>
                <a:t>请在此出输入第一节标题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8943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0" name="矩形 39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33450" y="2501076"/>
            <a:ext cx="914400" cy="914400"/>
            <a:chOff x="838200" y="2792413"/>
            <a:chExt cx="914400" cy="914400"/>
          </a:xfrm>
        </p:grpSpPr>
        <p:sp>
          <p:nvSpPr>
            <p:cNvPr id="3" name="椭圆 10"/>
            <p:cNvSpPr>
              <a:spLocks noChangeArrowheads="1"/>
            </p:cNvSpPr>
            <p:nvPr/>
          </p:nvSpPr>
          <p:spPr bwMode="auto">
            <a:xfrm>
              <a:off x="838200" y="2792413"/>
              <a:ext cx="914400" cy="914400"/>
            </a:xfrm>
            <a:prstGeom prst="ellipse">
              <a:avLst/>
            </a:prstGeom>
            <a:solidFill>
              <a:srgbClr val="203864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Freeform 5"/>
            <p:cNvSpPr>
              <a:spLocks noChangeAspect="1" noEditPoints="1"/>
            </p:cNvSpPr>
            <p:nvPr/>
          </p:nvSpPr>
          <p:spPr bwMode="auto">
            <a:xfrm>
              <a:off x="1025525" y="2992438"/>
              <a:ext cx="539750" cy="514350"/>
            </a:xfrm>
            <a:custGeom>
              <a:avLst/>
              <a:gdLst>
                <a:gd name="T0" fmla="*/ 1460 w 2389"/>
                <a:gd name="T1" fmla="*/ 2175 h 2272"/>
                <a:gd name="T2" fmla="*/ 1456 w 2389"/>
                <a:gd name="T3" fmla="*/ 2038 h 2272"/>
                <a:gd name="T4" fmla="*/ 1920 w 2389"/>
                <a:gd name="T5" fmla="*/ 1771 h 2272"/>
                <a:gd name="T6" fmla="*/ 1838 w 2389"/>
                <a:gd name="T7" fmla="*/ 1553 h 2272"/>
                <a:gd name="T8" fmla="*/ 1851 w 2389"/>
                <a:gd name="T9" fmla="*/ 1288 h 2272"/>
                <a:gd name="T10" fmla="*/ 1474 w 2389"/>
                <a:gd name="T11" fmla="*/ 972 h 2272"/>
                <a:gd name="T12" fmla="*/ 1810 w 2389"/>
                <a:gd name="T13" fmla="*/ 504 h 2272"/>
                <a:gd name="T14" fmla="*/ 1349 w 2389"/>
                <a:gd name="T15" fmla="*/ 137 h 2272"/>
                <a:gd name="T16" fmla="*/ 1436 w 2389"/>
                <a:gd name="T17" fmla="*/ 441 h 2272"/>
                <a:gd name="T18" fmla="*/ 1308 w 2389"/>
                <a:gd name="T19" fmla="*/ 749 h 2272"/>
                <a:gd name="T20" fmla="*/ 918 w 2389"/>
                <a:gd name="T21" fmla="*/ 721 h 2272"/>
                <a:gd name="T22" fmla="*/ 1019 w 2389"/>
                <a:gd name="T23" fmla="*/ 962 h 2272"/>
                <a:gd name="T24" fmla="*/ 1275 w 2389"/>
                <a:gd name="T25" fmla="*/ 1292 h 2272"/>
                <a:gd name="T26" fmla="*/ 854 w 2389"/>
                <a:gd name="T27" fmla="*/ 1363 h 2272"/>
                <a:gd name="T28" fmla="*/ 581 w 2389"/>
                <a:gd name="T29" fmla="*/ 1007 h 2272"/>
                <a:gd name="T30" fmla="*/ 336 w 2389"/>
                <a:gd name="T31" fmla="*/ 1094 h 2272"/>
                <a:gd name="T32" fmla="*/ 342 w 2389"/>
                <a:gd name="T33" fmla="*/ 1239 h 2272"/>
                <a:gd name="T34" fmla="*/ 201 w 2389"/>
                <a:gd name="T35" fmla="*/ 1094 h 2272"/>
                <a:gd name="T36" fmla="*/ 2389 w 2389"/>
                <a:gd name="T37" fmla="*/ 1094 h 2272"/>
                <a:gd name="T38" fmla="*/ 1301 w 2389"/>
                <a:gd name="T39" fmla="*/ 1535 h 2272"/>
                <a:gd name="T40" fmla="*/ 1478 w 2389"/>
                <a:gd name="T41" fmla="*/ 1399 h 2272"/>
                <a:gd name="T42" fmla="*/ 966 w 2389"/>
                <a:gd name="T43" fmla="*/ 1516 h 2272"/>
                <a:gd name="T44" fmla="*/ 236 w 2389"/>
                <a:gd name="T45" fmla="*/ 1389 h 2272"/>
                <a:gd name="T46" fmla="*/ 207 w 2389"/>
                <a:gd name="T47" fmla="*/ 1482 h 2272"/>
                <a:gd name="T48" fmla="*/ 322 w 2389"/>
                <a:gd name="T49" fmla="*/ 1831 h 2272"/>
                <a:gd name="T50" fmla="*/ 52 w 2389"/>
                <a:gd name="T51" fmla="*/ 1732 h 2272"/>
                <a:gd name="T52" fmla="*/ 13 w 2389"/>
                <a:gd name="T53" fmla="*/ 1802 h 2272"/>
                <a:gd name="T54" fmla="*/ 111 w 2389"/>
                <a:gd name="T55" fmla="*/ 1975 h 2272"/>
                <a:gd name="T56" fmla="*/ 179 w 2389"/>
                <a:gd name="T57" fmla="*/ 2119 h 2272"/>
                <a:gd name="T58" fmla="*/ 1568 w 2389"/>
                <a:gd name="T59" fmla="*/ 1413 h 2272"/>
                <a:gd name="T60" fmla="*/ 1288 w 2389"/>
                <a:gd name="T61" fmla="*/ 1867 h 2272"/>
                <a:gd name="T62" fmla="*/ 1345 w 2389"/>
                <a:gd name="T63" fmla="*/ 2114 h 2272"/>
                <a:gd name="T64" fmla="*/ 1240 w 2389"/>
                <a:gd name="T65" fmla="*/ 2264 h 2272"/>
                <a:gd name="T66" fmla="*/ 974 w 2389"/>
                <a:gd name="T67" fmla="*/ 2010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89" h="2272">
                  <a:moveTo>
                    <a:pt x="2389" y="1094"/>
                  </a:moveTo>
                  <a:cubicBezTo>
                    <a:pt x="2389" y="1641"/>
                    <a:pt x="1985" y="2095"/>
                    <a:pt x="1460" y="2175"/>
                  </a:cubicBezTo>
                  <a:cubicBezTo>
                    <a:pt x="1465" y="2151"/>
                    <a:pt x="1466" y="2126"/>
                    <a:pt x="1463" y="2100"/>
                  </a:cubicBezTo>
                  <a:cubicBezTo>
                    <a:pt x="1463" y="2100"/>
                    <a:pt x="1460" y="2074"/>
                    <a:pt x="1456" y="2038"/>
                  </a:cubicBezTo>
                  <a:cubicBezTo>
                    <a:pt x="1642" y="2007"/>
                    <a:pt x="1810" y="1921"/>
                    <a:pt x="1944" y="1798"/>
                  </a:cubicBezTo>
                  <a:cubicBezTo>
                    <a:pt x="1936" y="1792"/>
                    <a:pt x="1928" y="1783"/>
                    <a:pt x="1920" y="1771"/>
                  </a:cubicBezTo>
                  <a:cubicBezTo>
                    <a:pt x="1884" y="1720"/>
                    <a:pt x="1931" y="1669"/>
                    <a:pt x="1931" y="1623"/>
                  </a:cubicBezTo>
                  <a:cubicBezTo>
                    <a:pt x="1931" y="1579"/>
                    <a:pt x="1841" y="1583"/>
                    <a:pt x="1838" y="1553"/>
                  </a:cubicBezTo>
                  <a:cubicBezTo>
                    <a:pt x="1827" y="1452"/>
                    <a:pt x="1901" y="1450"/>
                    <a:pt x="1940" y="1411"/>
                  </a:cubicBezTo>
                  <a:cubicBezTo>
                    <a:pt x="1979" y="1372"/>
                    <a:pt x="1901" y="1282"/>
                    <a:pt x="1851" y="1288"/>
                  </a:cubicBezTo>
                  <a:cubicBezTo>
                    <a:pt x="1800" y="1294"/>
                    <a:pt x="1657" y="1265"/>
                    <a:pt x="1670" y="1155"/>
                  </a:cubicBezTo>
                  <a:cubicBezTo>
                    <a:pt x="1686" y="1022"/>
                    <a:pt x="1500" y="1034"/>
                    <a:pt x="1474" y="972"/>
                  </a:cubicBezTo>
                  <a:cubicBezTo>
                    <a:pt x="1435" y="881"/>
                    <a:pt x="1499" y="770"/>
                    <a:pt x="1583" y="745"/>
                  </a:cubicBezTo>
                  <a:cubicBezTo>
                    <a:pt x="1702" y="709"/>
                    <a:pt x="1820" y="612"/>
                    <a:pt x="1810" y="504"/>
                  </a:cubicBezTo>
                  <a:cubicBezTo>
                    <a:pt x="1800" y="381"/>
                    <a:pt x="1745" y="271"/>
                    <a:pt x="1653" y="205"/>
                  </a:cubicBezTo>
                  <a:cubicBezTo>
                    <a:pt x="1558" y="167"/>
                    <a:pt x="1456" y="143"/>
                    <a:pt x="1349" y="137"/>
                  </a:cubicBezTo>
                  <a:cubicBezTo>
                    <a:pt x="1253" y="141"/>
                    <a:pt x="1169" y="162"/>
                    <a:pt x="1173" y="206"/>
                  </a:cubicBezTo>
                  <a:cubicBezTo>
                    <a:pt x="1182" y="313"/>
                    <a:pt x="1487" y="341"/>
                    <a:pt x="1436" y="441"/>
                  </a:cubicBezTo>
                  <a:cubicBezTo>
                    <a:pt x="1410" y="493"/>
                    <a:pt x="1209" y="567"/>
                    <a:pt x="1247" y="645"/>
                  </a:cubicBezTo>
                  <a:cubicBezTo>
                    <a:pt x="1271" y="696"/>
                    <a:pt x="1331" y="652"/>
                    <a:pt x="1308" y="749"/>
                  </a:cubicBezTo>
                  <a:cubicBezTo>
                    <a:pt x="1298" y="794"/>
                    <a:pt x="1259" y="878"/>
                    <a:pt x="1199" y="884"/>
                  </a:cubicBezTo>
                  <a:cubicBezTo>
                    <a:pt x="1137" y="889"/>
                    <a:pt x="1086" y="726"/>
                    <a:pt x="918" y="721"/>
                  </a:cubicBezTo>
                  <a:cubicBezTo>
                    <a:pt x="839" y="718"/>
                    <a:pt x="727" y="844"/>
                    <a:pt x="822" y="934"/>
                  </a:cubicBezTo>
                  <a:cubicBezTo>
                    <a:pt x="879" y="988"/>
                    <a:pt x="987" y="869"/>
                    <a:pt x="1019" y="962"/>
                  </a:cubicBezTo>
                  <a:cubicBezTo>
                    <a:pt x="1041" y="1028"/>
                    <a:pt x="1016" y="1166"/>
                    <a:pt x="1121" y="1224"/>
                  </a:cubicBezTo>
                  <a:cubicBezTo>
                    <a:pt x="1159" y="1245"/>
                    <a:pt x="1217" y="1263"/>
                    <a:pt x="1275" y="1292"/>
                  </a:cubicBezTo>
                  <a:cubicBezTo>
                    <a:pt x="1189" y="1310"/>
                    <a:pt x="1084" y="1343"/>
                    <a:pt x="959" y="1391"/>
                  </a:cubicBezTo>
                  <a:cubicBezTo>
                    <a:pt x="854" y="1363"/>
                    <a:pt x="854" y="1363"/>
                    <a:pt x="854" y="1363"/>
                  </a:cubicBezTo>
                  <a:cubicBezTo>
                    <a:pt x="898" y="1326"/>
                    <a:pt x="969" y="1301"/>
                    <a:pt x="952" y="1221"/>
                  </a:cubicBezTo>
                  <a:cubicBezTo>
                    <a:pt x="925" y="1103"/>
                    <a:pt x="721" y="1148"/>
                    <a:pt x="581" y="1007"/>
                  </a:cubicBezTo>
                  <a:cubicBezTo>
                    <a:pt x="538" y="964"/>
                    <a:pt x="446" y="821"/>
                    <a:pt x="446" y="649"/>
                  </a:cubicBezTo>
                  <a:cubicBezTo>
                    <a:pt x="376" y="782"/>
                    <a:pt x="336" y="933"/>
                    <a:pt x="336" y="1094"/>
                  </a:cubicBezTo>
                  <a:cubicBezTo>
                    <a:pt x="336" y="1143"/>
                    <a:pt x="340" y="1192"/>
                    <a:pt x="347" y="1239"/>
                  </a:cubicBezTo>
                  <a:cubicBezTo>
                    <a:pt x="345" y="1239"/>
                    <a:pt x="344" y="1239"/>
                    <a:pt x="342" y="1239"/>
                  </a:cubicBezTo>
                  <a:cubicBezTo>
                    <a:pt x="298" y="1239"/>
                    <a:pt x="255" y="1248"/>
                    <a:pt x="214" y="1266"/>
                  </a:cubicBezTo>
                  <a:cubicBezTo>
                    <a:pt x="205" y="1210"/>
                    <a:pt x="201" y="1152"/>
                    <a:pt x="201" y="1094"/>
                  </a:cubicBezTo>
                  <a:cubicBezTo>
                    <a:pt x="201" y="491"/>
                    <a:pt x="691" y="0"/>
                    <a:pt x="1295" y="0"/>
                  </a:cubicBezTo>
                  <a:cubicBezTo>
                    <a:pt x="1898" y="0"/>
                    <a:pt x="2389" y="491"/>
                    <a:pt x="2389" y="1094"/>
                  </a:cubicBezTo>
                  <a:close/>
                  <a:moveTo>
                    <a:pt x="1568" y="1413"/>
                  </a:moveTo>
                  <a:cubicBezTo>
                    <a:pt x="1301" y="1535"/>
                    <a:pt x="1301" y="1535"/>
                    <a:pt x="1301" y="1535"/>
                  </a:cubicBezTo>
                  <a:cubicBezTo>
                    <a:pt x="1305" y="1477"/>
                    <a:pt x="1305" y="1477"/>
                    <a:pt x="1305" y="1477"/>
                  </a:cubicBezTo>
                  <a:cubicBezTo>
                    <a:pt x="1478" y="1399"/>
                    <a:pt x="1478" y="1399"/>
                    <a:pt x="1478" y="1399"/>
                  </a:cubicBezTo>
                  <a:cubicBezTo>
                    <a:pt x="1453" y="1397"/>
                    <a:pt x="1428" y="1397"/>
                    <a:pt x="1402" y="1397"/>
                  </a:cubicBezTo>
                  <a:cubicBezTo>
                    <a:pt x="1307" y="1397"/>
                    <a:pt x="1145" y="1445"/>
                    <a:pt x="966" y="1516"/>
                  </a:cubicBezTo>
                  <a:cubicBezTo>
                    <a:pt x="393" y="1365"/>
                    <a:pt x="393" y="1365"/>
                    <a:pt x="393" y="1365"/>
                  </a:cubicBezTo>
                  <a:cubicBezTo>
                    <a:pt x="340" y="1351"/>
                    <a:pt x="283" y="1359"/>
                    <a:pt x="236" y="1389"/>
                  </a:cubicBezTo>
                  <a:cubicBezTo>
                    <a:pt x="208" y="1407"/>
                    <a:pt x="208" y="1407"/>
                    <a:pt x="208" y="1407"/>
                  </a:cubicBezTo>
                  <a:cubicBezTo>
                    <a:pt x="180" y="1424"/>
                    <a:pt x="180" y="1464"/>
                    <a:pt x="207" y="1482"/>
                  </a:cubicBezTo>
                  <a:cubicBezTo>
                    <a:pt x="551" y="1705"/>
                    <a:pt x="551" y="1705"/>
                    <a:pt x="551" y="1705"/>
                  </a:cubicBezTo>
                  <a:cubicBezTo>
                    <a:pt x="469" y="1747"/>
                    <a:pt x="391" y="1790"/>
                    <a:pt x="322" y="1831"/>
                  </a:cubicBezTo>
                  <a:cubicBezTo>
                    <a:pt x="145" y="1737"/>
                    <a:pt x="145" y="1737"/>
                    <a:pt x="145" y="1737"/>
                  </a:cubicBezTo>
                  <a:cubicBezTo>
                    <a:pt x="117" y="1722"/>
                    <a:pt x="82" y="1720"/>
                    <a:pt x="52" y="1732"/>
                  </a:cubicBezTo>
                  <a:cubicBezTo>
                    <a:pt x="35" y="1739"/>
                    <a:pt x="35" y="1739"/>
                    <a:pt x="35" y="1739"/>
                  </a:cubicBezTo>
                  <a:cubicBezTo>
                    <a:pt x="10" y="1749"/>
                    <a:pt x="0" y="1779"/>
                    <a:pt x="13" y="1802"/>
                  </a:cubicBezTo>
                  <a:cubicBezTo>
                    <a:pt x="111" y="1975"/>
                    <a:pt x="111" y="1975"/>
                    <a:pt x="111" y="1975"/>
                  </a:cubicBezTo>
                  <a:cubicBezTo>
                    <a:pt x="111" y="1975"/>
                    <a:pt x="111" y="1975"/>
                    <a:pt x="111" y="1975"/>
                  </a:cubicBezTo>
                  <a:cubicBezTo>
                    <a:pt x="74" y="2007"/>
                    <a:pt x="53" y="2033"/>
                    <a:pt x="53" y="2051"/>
                  </a:cubicBezTo>
                  <a:cubicBezTo>
                    <a:pt x="53" y="2105"/>
                    <a:pt x="120" y="2119"/>
                    <a:pt x="179" y="2119"/>
                  </a:cubicBezTo>
                  <a:cubicBezTo>
                    <a:pt x="284" y="2119"/>
                    <a:pt x="1671" y="1801"/>
                    <a:pt x="1671" y="1513"/>
                  </a:cubicBezTo>
                  <a:cubicBezTo>
                    <a:pt x="1671" y="1456"/>
                    <a:pt x="1632" y="1428"/>
                    <a:pt x="1568" y="1413"/>
                  </a:cubicBezTo>
                  <a:close/>
                  <a:moveTo>
                    <a:pt x="983" y="1975"/>
                  </a:moveTo>
                  <a:cubicBezTo>
                    <a:pt x="1288" y="1867"/>
                    <a:pt x="1288" y="1867"/>
                    <a:pt x="1288" y="1867"/>
                  </a:cubicBezTo>
                  <a:cubicBezTo>
                    <a:pt x="1302" y="1862"/>
                    <a:pt x="1316" y="1871"/>
                    <a:pt x="1318" y="1885"/>
                  </a:cubicBezTo>
                  <a:cubicBezTo>
                    <a:pt x="1345" y="2114"/>
                    <a:pt x="1345" y="2114"/>
                    <a:pt x="1345" y="2114"/>
                  </a:cubicBezTo>
                  <a:cubicBezTo>
                    <a:pt x="1351" y="2171"/>
                    <a:pt x="1320" y="2226"/>
                    <a:pt x="1268" y="2251"/>
                  </a:cubicBezTo>
                  <a:cubicBezTo>
                    <a:pt x="1240" y="2264"/>
                    <a:pt x="1240" y="2264"/>
                    <a:pt x="1240" y="2264"/>
                  </a:cubicBezTo>
                  <a:cubicBezTo>
                    <a:pt x="1222" y="2272"/>
                    <a:pt x="1201" y="2268"/>
                    <a:pt x="1188" y="2253"/>
                  </a:cubicBezTo>
                  <a:cubicBezTo>
                    <a:pt x="974" y="2010"/>
                    <a:pt x="974" y="2010"/>
                    <a:pt x="974" y="2010"/>
                  </a:cubicBezTo>
                  <a:cubicBezTo>
                    <a:pt x="963" y="1998"/>
                    <a:pt x="968" y="1980"/>
                    <a:pt x="983" y="19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049588" y="4314001"/>
            <a:ext cx="914400" cy="914400"/>
            <a:chOff x="2954338" y="4605338"/>
            <a:chExt cx="914400" cy="914400"/>
          </a:xfrm>
        </p:grpSpPr>
        <p:sp>
          <p:nvSpPr>
            <p:cNvPr id="5" name="椭圆 11"/>
            <p:cNvSpPr>
              <a:spLocks noChangeArrowheads="1"/>
            </p:cNvSpPr>
            <p:nvPr/>
          </p:nvSpPr>
          <p:spPr bwMode="auto">
            <a:xfrm>
              <a:off x="2954338" y="4605338"/>
              <a:ext cx="914400" cy="914400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Freeform 22"/>
            <p:cNvSpPr>
              <a:spLocks noChangeAspect="1" noEditPoints="1"/>
            </p:cNvSpPr>
            <p:nvPr/>
          </p:nvSpPr>
          <p:spPr bwMode="auto">
            <a:xfrm>
              <a:off x="3143250" y="4802188"/>
              <a:ext cx="539750" cy="520700"/>
            </a:xfrm>
            <a:custGeom>
              <a:avLst/>
              <a:gdLst>
                <a:gd name="T0" fmla="*/ 220 w 340"/>
                <a:gd name="T1" fmla="*/ 272 h 328"/>
                <a:gd name="T2" fmla="*/ 220 w 340"/>
                <a:gd name="T3" fmla="*/ 150 h 328"/>
                <a:gd name="T4" fmla="*/ 291 w 340"/>
                <a:gd name="T5" fmla="*/ 139 h 328"/>
                <a:gd name="T6" fmla="*/ 163 w 340"/>
                <a:gd name="T7" fmla="*/ 32 h 328"/>
                <a:gd name="T8" fmla="*/ 32 w 340"/>
                <a:gd name="T9" fmla="*/ 163 h 328"/>
                <a:gd name="T10" fmla="*/ 163 w 340"/>
                <a:gd name="T11" fmla="*/ 294 h 328"/>
                <a:gd name="T12" fmla="*/ 184 w 340"/>
                <a:gd name="T13" fmla="*/ 292 h 328"/>
                <a:gd name="T14" fmla="*/ 210 w 340"/>
                <a:gd name="T15" fmla="*/ 273 h 328"/>
                <a:gd name="T16" fmla="*/ 220 w 340"/>
                <a:gd name="T17" fmla="*/ 272 h 328"/>
                <a:gd name="T18" fmla="*/ 187 w 340"/>
                <a:gd name="T19" fmla="*/ 43 h 328"/>
                <a:gd name="T20" fmla="*/ 173 w 340"/>
                <a:gd name="T21" fmla="*/ 104 h 328"/>
                <a:gd name="T22" fmla="*/ 159 w 340"/>
                <a:gd name="T23" fmla="*/ 104 h 328"/>
                <a:gd name="T24" fmla="*/ 149 w 340"/>
                <a:gd name="T25" fmla="*/ 43 h 328"/>
                <a:gd name="T26" fmla="*/ 187 w 340"/>
                <a:gd name="T27" fmla="*/ 43 h 328"/>
                <a:gd name="T28" fmla="*/ 163 w 340"/>
                <a:gd name="T29" fmla="*/ 212 h 328"/>
                <a:gd name="T30" fmla="*/ 114 w 340"/>
                <a:gd name="T31" fmla="*/ 163 h 328"/>
                <a:gd name="T32" fmla="*/ 163 w 340"/>
                <a:gd name="T33" fmla="*/ 114 h 328"/>
                <a:gd name="T34" fmla="*/ 212 w 340"/>
                <a:gd name="T35" fmla="*/ 163 h 328"/>
                <a:gd name="T36" fmla="*/ 163 w 340"/>
                <a:gd name="T37" fmla="*/ 212 h 328"/>
                <a:gd name="T38" fmla="*/ 163 w 340"/>
                <a:gd name="T39" fmla="*/ 126 h 328"/>
                <a:gd name="T40" fmla="*/ 126 w 340"/>
                <a:gd name="T41" fmla="*/ 163 h 328"/>
                <a:gd name="T42" fmla="*/ 163 w 340"/>
                <a:gd name="T43" fmla="*/ 200 h 328"/>
                <a:gd name="T44" fmla="*/ 200 w 340"/>
                <a:gd name="T45" fmla="*/ 163 h 328"/>
                <a:gd name="T46" fmla="*/ 163 w 340"/>
                <a:gd name="T47" fmla="*/ 126 h 328"/>
                <a:gd name="T48" fmla="*/ 163 w 340"/>
                <a:gd name="T49" fmla="*/ 189 h 328"/>
                <a:gd name="T50" fmla="*/ 137 w 340"/>
                <a:gd name="T51" fmla="*/ 163 h 328"/>
                <a:gd name="T52" fmla="*/ 163 w 340"/>
                <a:gd name="T53" fmla="*/ 137 h 328"/>
                <a:gd name="T54" fmla="*/ 189 w 340"/>
                <a:gd name="T55" fmla="*/ 163 h 328"/>
                <a:gd name="T56" fmla="*/ 163 w 340"/>
                <a:gd name="T57" fmla="*/ 189 h 328"/>
                <a:gd name="T58" fmla="*/ 180 w 340"/>
                <a:gd name="T59" fmla="*/ 315 h 328"/>
                <a:gd name="T60" fmla="*/ 184 w 340"/>
                <a:gd name="T61" fmla="*/ 324 h 328"/>
                <a:gd name="T62" fmla="*/ 163 w 340"/>
                <a:gd name="T63" fmla="*/ 326 h 328"/>
                <a:gd name="T64" fmla="*/ 0 w 340"/>
                <a:gd name="T65" fmla="*/ 163 h 328"/>
                <a:gd name="T66" fmla="*/ 163 w 340"/>
                <a:gd name="T67" fmla="*/ 0 h 328"/>
                <a:gd name="T68" fmla="*/ 323 w 340"/>
                <a:gd name="T69" fmla="*/ 134 h 328"/>
                <a:gd name="T70" fmla="*/ 307 w 340"/>
                <a:gd name="T71" fmla="*/ 136 h 328"/>
                <a:gd name="T72" fmla="*/ 163 w 340"/>
                <a:gd name="T73" fmla="*/ 16 h 328"/>
                <a:gd name="T74" fmla="*/ 16 w 340"/>
                <a:gd name="T75" fmla="*/ 163 h 328"/>
                <a:gd name="T76" fmla="*/ 163 w 340"/>
                <a:gd name="T77" fmla="*/ 310 h 328"/>
                <a:gd name="T78" fmla="*/ 179 w 340"/>
                <a:gd name="T79" fmla="*/ 309 h 328"/>
                <a:gd name="T80" fmla="*/ 180 w 340"/>
                <a:gd name="T81" fmla="*/ 315 h 328"/>
                <a:gd name="T82" fmla="*/ 340 w 340"/>
                <a:gd name="T83" fmla="*/ 142 h 328"/>
                <a:gd name="T84" fmla="*/ 340 w 340"/>
                <a:gd name="T85" fmla="*/ 283 h 328"/>
                <a:gd name="T86" fmla="*/ 317 w 340"/>
                <a:gd name="T87" fmla="*/ 308 h 328"/>
                <a:gd name="T88" fmla="*/ 285 w 340"/>
                <a:gd name="T89" fmla="*/ 294 h 328"/>
                <a:gd name="T90" fmla="*/ 307 w 340"/>
                <a:gd name="T91" fmla="*/ 266 h 328"/>
                <a:gd name="T92" fmla="*/ 326 w 340"/>
                <a:gd name="T93" fmla="*/ 267 h 328"/>
                <a:gd name="T94" fmla="*/ 326 w 340"/>
                <a:gd name="T95" fmla="*/ 182 h 328"/>
                <a:gd name="T96" fmla="*/ 250 w 340"/>
                <a:gd name="T97" fmla="*/ 196 h 328"/>
                <a:gd name="T98" fmla="*/ 249 w 340"/>
                <a:gd name="T99" fmla="*/ 302 h 328"/>
                <a:gd name="T100" fmla="*/ 249 w 340"/>
                <a:gd name="T101" fmla="*/ 302 h 328"/>
                <a:gd name="T102" fmla="*/ 227 w 340"/>
                <a:gd name="T103" fmla="*/ 325 h 328"/>
                <a:gd name="T104" fmla="*/ 195 w 340"/>
                <a:gd name="T105" fmla="*/ 311 h 328"/>
                <a:gd name="T106" fmla="*/ 217 w 340"/>
                <a:gd name="T107" fmla="*/ 284 h 328"/>
                <a:gd name="T108" fmla="*/ 235 w 340"/>
                <a:gd name="T109" fmla="*/ 284 h 328"/>
                <a:gd name="T110" fmla="*/ 235 w 340"/>
                <a:gd name="T111" fmla="*/ 159 h 328"/>
                <a:gd name="T112" fmla="*/ 340 w 340"/>
                <a:gd name="T113" fmla="*/ 14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0" h="328">
                  <a:moveTo>
                    <a:pt x="220" y="272"/>
                  </a:moveTo>
                  <a:cubicBezTo>
                    <a:pt x="220" y="150"/>
                    <a:pt x="220" y="150"/>
                    <a:pt x="220" y="150"/>
                  </a:cubicBezTo>
                  <a:cubicBezTo>
                    <a:pt x="291" y="139"/>
                    <a:pt x="291" y="139"/>
                    <a:pt x="291" y="139"/>
                  </a:cubicBezTo>
                  <a:cubicBezTo>
                    <a:pt x="280" y="78"/>
                    <a:pt x="227" y="32"/>
                    <a:pt x="163" y="32"/>
                  </a:cubicBezTo>
                  <a:cubicBezTo>
                    <a:pt x="91" y="32"/>
                    <a:pt x="32" y="91"/>
                    <a:pt x="32" y="163"/>
                  </a:cubicBezTo>
                  <a:cubicBezTo>
                    <a:pt x="32" y="235"/>
                    <a:pt x="91" y="294"/>
                    <a:pt x="163" y="294"/>
                  </a:cubicBezTo>
                  <a:cubicBezTo>
                    <a:pt x="170" y="294"/>
                    <a:pt x="177" y="293"/>
                    <a:pt x="184" y="292"/>
                  </a:cubicBezTo>
                  <a:cubicBezTo>
                    <a:pt x="189" y="283"/>
                    <a:pt x="198" y="276"/>
                    <a:pt x="210" y="273"/>
                  </a:cubicBezTo>
                  <a:cubicBezTo>
                    <a:pt x="213" y="273"/>
                    <a:pt x="217" y="272"/>
                    <a:pt x="220" y="272"/>
                  </a:cubicBezTo>
                  <a:close/>
                  <a:moveTo>
                    <a:pt x="187" y="43"/>
                  </a:moveTo>
                  <a:cubicBezTo>
                    <a:pt x="173" y="104"/>
                    <a:pt x="173" y="104"/>
                    <a:pt x="173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64" y="36"/>
                    <a:pt x="187" y="43"/>
                    <a:pt x="187" y="43"/>
                  </a:cubicBezTo>
                  <a:close/>
                  <a:moveTo>
                    <a:pt x="163" y="212"/>
                  </a:moveTo>
                  <a:cubicBezTo>
                    <a:pt x="136" y="212"/>
                    <a:pt x="114" y="190"/>
                    <a:pt x="114" y="163"/>
                  </a:cubicBezTo>
                  <a:cubicBezTo>
                    <a:pt x="114" y="136"/>
                    <a:pt x="136" y="114"/>
                    <a:pt x="163" y="114"/>
                  </a:cubicBezTo>
                  <a:cubicBezTo>
                    <a:pt x="190" y="114"/>
                    <a:pt x="212" y="136"/>
                    <a:pt x="212" y="163"/>
                  </a:cubicBezTo>
                  <a:cubicBezTo>
                    <a:pt x="212" y="190"/>
                    <a:pt x="190" y="212"/>
                    <a:pt x="163" y="212"/>
                  </a:cubicBezTo>
                  <a:close/>
                  <a:moveTo>
                    <a:pt x="163" y="126"/>
                  </a:moveTo>
                  <a:cubicBezTo>
                    <a:pt x="143" y="126"/>
                    <a:pt x="126" y="143"/>
                    <a:pt x="126" y="163"/>
                  </a:cubicBezTo>
                  <a:cubicBezTo>
                    <a:pt x="126" y="183"/>
                    <a:pt x="143" y="200"/>
                    <a:pt x="163" y="200"/>
                  </a:cubicBezTo>
                  <a:cubicBezTo>
                    <a:pt x="183" y="200"/>
                    <a:pt x="200" y="183"/>
                    <a:pt x="200" y="163"/>
                  </a:cubicBezTo>
                  <a:cubicBezTo>
                    <a:pt x="200" y="143"/>
                    <a:pt x="183" y="126"/>
                    <a:pt x="163" y="126"/>
                  </a:cubicBezTo>
                  <a:close/>
                  <a:moveTo>
                    <a:pt x="163" y="189"/>
                  </a:moveTo>
                  <a:cubicBezTo>
                    <a:pt x="148" y="189"/>
                    <a:pt x="137" y="178"/>
                    <a:pt x="137" y="163"/>
                  </a:cubicBezTo>
                  <a:cubicBezTo>
                    <a:pt x="137" y="148"/>
                    <a:pt x="148" y="137"/>
                    <a:pt x="163" y="137"/>
                  </a:cubicBezTo>
                  <a:cubicBezTo>
                    <a:pt x="178" y="137"/>
                    <a:pt x="189" y="148"/>
                    <a:pt x="189" y="163"/>
                  </a:cubicBezTo>
                  <a:cubicBezTo>
                    <a:pt x="189" y="178"/>
                    <a:pt x="178" y="189"/>
                    <a:pt x="163" y="189"/>
                  </a:cubicBezTo>
                  <a:close/>
                  <a:moveTo>
                    <a:pt x="180" y="315"/>
                  </a:moveTo>
                  <a:cubicBezTo>
                    <a:pt x="180" y="318"/>
                    <a:pt x="182" y="321"/>
                    <a:pt x="184" y="324"/>
                  </a:cubicBezTo>
                  <a:cubicBezTo>
                    <a:pt x="177" y="325"/>
                    <a:pt x="170" y="326"/>
                    <a:pt x="163" y="326"/>
                  </a:cubicBezTo>
                  <a:cubicBezTo>
                    <a:pt x="73" y="326"/>
                    <a:pt x="0" y="253"/>
                    <a:pt x="0" y="163"/>
                  </a:cubicBezTo>
                  <a:cubicBezTo>
                    <a:pt x="0" y="73"/>
                    <a:pt x="73" y="0"/>
                    <a:pt x="163" y="0"/>
                  </a:cubicBezTo>
                  <a:cubicBezTo>
                    <a:pt x="243" y="0"/>
                    <a:pt x="309" y="58"/>
                    <a:pt x="323" y="134"/>
                  </a:cubicBezTo>
                  <a:cubicBezTo>
                    <a:pt x="307" y="136"/>
                    <a:pt x="307" y="136"/>
                    <a:pt x="307" y="136"/>
                  </a:cubicBezTo>
                  <a:cubicBezTo>
                    <a:pt x="294" y="68"/>
                    <a:pt x="235" y="16"/>
                    <a:pt x="163" y="16"/>
                  </a:cubicBezTo>
                  <a:cubicBezTo>
                    <a:pt x="82" y="16"/>
                    <a:pt x="16" y="82"/>
                    <a:pt x="16" y="163"/>
                  </a:cubicBezTo>
                  <a:cubicBezTo>
                    <a:pt x="16" y="244"/>
                    <a:pt x="82" y="310"/>
                    <a:pt x="163" y="310"/>
                  </a:cubicBezTo>
                  <a:cubicBezTo>
                    <a:pt x="168" y="310"/>
                    <a:pt x="174" y="309"/>
                    <a:pt x="179" y="309"/>
                  </a:cubicBezTo>
                  <a:cubicBezTo>
                    <a:pt x="179" y="311"/>
                    <a:pt x="179" y="313"/>
                    <a:pt x="180" y="315"/>
                  </a:cubicBezTo>
                  <a:close/>
                  <a:moveTo>
                    <a:pt x="340" y="142"/>
                  </a:moveTo>
                  <a:cubicBezTo>
                    <a:pt x="340" y="283"/>
                    <a:pt x="340" y="283"/>
                    <a:pt x="340" y="283"/>
                  </a:cubicBezTo>
                  <a:cubicBezTo>
                    <a:pt x="340" y="295"/>
                    <a:pt x="331" y="304"/>
                    <a:pt x="317" y="308"/>
                  </a:cubicBezTo>
                  <a:cubicBezTo>
                    <a:pt x="302" y="311"/>
                    <a:pt x="288" y="305"/>
                    <a:pt x="285" y="294"/>
                  </a:cubicBezTo>
                  <a:cubicBezTo>
                    <a:pt x="282" y="282"/>
                    <a:pt x="292" y="270"/>
                    <a:pt x="307" y="266"/>
                  </a:cubicBezTo>
                  <a:cubicBezTo>
                    <a:pt x="314" y="265"/>
                    <a:pt x="320" y="265"/>
                    <a:pt x="326" y="267"/>
                  </a:cubicBezTo>
                  <a:cubicBezTo>
                    <a:pt x="326" y="182"/>
                    <a:pt x="326" y="182"/>
                    <a:pt x="326" y="182"/>
                  </a:cubicBezTo>
                  <a:cubicBezTo>
                    <a:pt x="250" y="196"/>
                    <a:pt x="250" y="196"/>
                    <a:pt x="250" y="196"/>
                  </a:cubicBezTo>
                  <a:cubicBezTo>
                    <a:pt x="249" y="302"/>
                    <a:pt x="249" y="302"/>
                    <a:pt x="249" y="302"/>
                  </a:cubicBezTo>
                  <a:cubicBezTo>
                    <a:pt x="249" y="302"/>
                    <a:pt x="249" y="302"/>
                    <a:pt x="249" y="302"/>
                  </a:cubicBezTo>
                  <a:cubicBezTo>
                    <a:pt x="249" y="312"/>
                    <a:pt x="240" y="321"/>
                    <a:pt x="227" y="325"/>
                  </a:cubicBezTo>
                  <a:cubicBezTo>
                    <a:pt x="212" y="328"/>
                    <a:pt x="197" y="321"/>
                    <a:pt x="195" y="311"/>
                  </a:cubicBezTo>
                  <a:cubicBezTo>
                    <a:pt x="192" y="300"/>
                    <a:pt x="202" y="287"/>
                    <a:pt x="217" y="284"/>
                  </a:cubicBezTo>
                  <a:cubicBezTo>
                    <a:pt x="224" y="282"/>
                    <a:pt x="230" y="282"/>
                    <a:pt x="235" y="284"/>
                  </a:cubicBezTo>
                  <a:cubicBezTo>
                    <a:pt x="235" y="159"/>
                    <a:pt x="235" y="159"/>
                    <a:pt x="235" y="159"/>
                  </a:cubicBezTo>
                  <a:lnTo>
                    <a:pt x="340" y="1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461000" y="2501076"/>
            <a:ext cx="914400" cy="914400"/>
            <a:chOff x="5365750" y="2792413"/>
            <a:chExt cx="914400" cy="914400"/>
          </a:xfrm>
        </p:grpSpPr>
        <p:sp>
          <p:nvSpPr>
            <p:cNvPr id="6" name="椭圆 12"/>
            <p:cNvSpPr>
              <a:spLocks noChangeArrowheads="1"/>
            </p:cNvSpPr>
            <p:nvPr/>
          </p:nvSpPr>
          <p:spPr bwMode="auto">
            <a:xfrm>
              <a:off x="5365750" y="2792413"/>
              <a:ext cx="914400" cy="9144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24" name="Group 2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8475" y="2992438"/>
              <a:ext cx="461963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7" name="组合 36"/>
          <p:cNvGrpSpPr/>
          <p:nvPr/>
        </p:nvGrpSpPr>
        <p:grpSpPr>
          <a:xfrm>
            <a:off x="7937500" y="4314001"/>
            <a:ext cx="914400" cy="914400"/>
            <a:chOff x="7842250" y="4605338"/>
            <a:chExt cx="914400" cy="914400"/>
          </a:xfrm>
        </p:grpSpPr>
        <p:sp>
          <p:nvSpPr>
            <p:cNvPr id="7" name="椭圆 13"/>
            <p:cNvSpPr>
              <a:spLocks noChangeArrowheads="1"/>
            </p:cNvSpPr>
            <p:nvPr/>
          </p:nvSpPr>
          <p:spPr bwMode="auto">
            <a:xfrm>
              <a:off x="7842250" y="4605338"/>
              <a:ext cx="914400" cy="914400"/>
            </a:xfrm>
            <a:prstGeom prst="ellipse">
              <a:avLst/>
            </a:prstGeom>
            <a:solidFill>
              <a:srgbClr val="3366FF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25" name="Group 3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7988" y="4906963"/>
              <a:ext cx="542925" cy="29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8" name="直接箭头连接符 14"/>
          <p:cNvCxnSpPr>
            <a:cxnSpLocks noChangeShapeType="1"/>
            <a:stCxn id="3" idx="5"/>
            <a:endCxn id="5" idx="1"/>
          </p:cNvCxnSpPr>
          <p:nvPr/>
        </p:nvCxnSpPr>
        <p:spPr bwMode="auto">
          <a:xfrm>
            <a:off x="1714500" y="3282126"/>
            <a:ext cx="1468438" cy="1165225"/>
          </a:xfrm>
          <a:prstGeom prst="straightConnector1">
            <a:avLst/>
          </a:prstGeom>
          <a:noFill/>
          <a:ln w="19050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直接箭头连接符 15"/>
          <p:cNvCxnSpPr>
            <a:cxnSpLocks noChangeShapeType="1"/>
            <a:stCxn id="5" idx="7"/>
            <a:endCxn id="6" idx="3"/>
          </p:cNvCxnSpPr>
          <p:nvPr/>
        </p:nvCxnSpPr>
        <p:spPr bwMode="auto">
          <a:xfrm flipV="1">
            <a:off x="3829050" y="3282126"/>
            <a:ext cx="1765300" cy="1165225"/>
          </a:xfrm>
          <a:prstGeom prst="straightConnector1">
            <a:avLst/>
          </a:prstGeom>
          <a:noFill/>
          <a:ln w="19050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箭头连接符 16"/>
          <p:cNvCxnSpPr>
            <a:cxnSpLocks noChangeShapeType="1"/>
            <a:stCxn id="6" idx="5"/>
            <a:endCxn id="7" idx="1"/>
          </p:cNvCxnSpPr>
          <p:nvPr/>
        </p:nvCxnSpPr>
        <p:spPr bwMode="auto">
          <a:xfrm>
            <a:off x="6242050" y="3282126"/>
            <a:ext cx="1828800" cy="1165225"/>
          </a:xfrm>
          <a:prstGeom prst="straightConnector1">
            <a:avLst/>
          </a:prstGeom>
          <a:noFill/>
          <a:ln w="19050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椭圆 17"/>
          <p:cNvSpPr>
            <a:spLocks noChangeAspect="1" noChangeArrowheads="1"/>
          </p:cNvSpPr>
          <p:nvPr/>
        </p:nvSpPr>
        <p:spPr bwMode="auto">
          <a:xfrm>
            <a:off x="1541463" y="3158301"/>
            <a:ext cx="306387" cy="306387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16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椭圆 18"/>
          <p:cNvSpPr>
            <a:spLocks noChangeAspect="1" noChangeArrowheads="1"/>
          </p:cNvSpPr>
          <p:nvPr/>
        </p:nvSpPr>
        <p:spPr bwMode="auto">
          <a:xfrm>
            <a:off x="3676650" y="4314001"/>
            <a:ext cx="306388" cy="306387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0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sz="1600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椭圆 19"/>
          <p:cNvSpPr>
            <a:spLocks noChangeAspect="1" noChangeArrowheads="1"/>
          </p:cNvSpPr>
          <p:nvPr/>
        </p:nvSpPr>
        <p:spPr bwMode="auto">
          <a:xfrm>
            <a:off x="8656638" y="4807713"/>
            <a:ext cx="306387" cy="306388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0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endParaRPr lang="zh-CN" altLang="en-US" sz="1600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20"/>
          <p:cNvSpPr txBox="1">
            <a:spLocks noChangeArrowheads="1"/>
          </p:cNvSpPr>
          <p:nvPr/>
        </p:nvSpPr>
        <p:spPr bwMode="auto">
          <a:xfrm>
            <a:off x="2039938" y="3140838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buNone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请添加标题</a:t>
            </a:r>
            <a:endParaRPr lang="zh-CN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5" name="文本框 21"/>
          <p:cNvSpPr txBox="1">
            <a:spLocks noChangeArrowheads="1"/>
          </p:cNvSpPr>
          <p:nvPr/>
        </p:nvSpPr>
        <p:spPr bwMode="auto">
          <a:xfrm>
            <a:off x="6573838" y="2501076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buNone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请添加标题</a:t>
            </a:r>
            <a:endParaRPr lang="zh-CN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6" name="文本框 22"/>
          <p:cNvSpPr txBox="1">
            <a:spLocks noChangeArrowheads="1"/>
          </p:cNvSpPr>
          <p:nvPr/>
        </p:nvSpPr>
        <p:spPr bwMode="auto">
          <a:xfrm>
            <a:off x="4116388" y="4412426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buNone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请添加标题</a:t>
            </a:r>
            <a:endParaRPr lang="zh-CN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7" name="文本框 23"/>
          <p:cNvSpPr txBox="1">
            <a:spLocks noChangeArrowheads="1"/>
          </p:cNvSpPr>
          <p:nvPr/>
        </p:nvSpPr>
        <p:spPr bwMode="auto">
          <a:xfrm>
            <a:off x="9061450" y="4890263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buNone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请添加标题</a:t>
            </a:r>
            <a:endParaRPr lang="zh-CN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8" name="矩形 24"/>
          <p:cNvSpPr>
            <a:spLocks noChangeArrowheads="1"/>
          </p:cNvSpPr>
          <p:nvPr/>
        </p:nvSpPr>
        <p:spPr bwMode="auto">
          <a:xfrm>
            <a:off x="2039938" y="2650301"/>
            <a:ext cx="2333625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点击添加内容点击添加内容点击添加内容点击添加内容</a:t>
            </a:r>
          </a:p>
        </p:txBody>
      </p:sp>
      <p:sp>
        <p:nvSpPr>
          <p:cNvPr id="19" name="矩形 25"/>
          <p:cNvSpPr>
            <a:spLocks noChangeArrowheads="1"/>
          </p:cNvSpPr>
          <p:nvPr/>
        </p:nvSpPr>
        <p:spPr bwMode="auto">
          <a:xfrm>
            <a:off x="6573838" y="2831276"/>
            <a:ext cx="2278062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点击添加内容点击添加内容点击添加内容点击添加内容</a:t>
            </a:r>
          </a:p>
        </p:txBody>
      </p:sp>
      <p:sp>
        <p:nvSpPr>
          <p:cNvPr id="20" name="矩形 26"/>
          <p:cNvSpPr>
            <a:spLocks noChangeArrowheads="1"/>
          </p:cNvSpPr>
          <p:nvPr/>
        </p:nvSpPr>
        <p:spPr bwMode="auto">
          <a:xfrm>
            <a:off x="4070350" y="4731513"/>
            <a:ext cx="2318424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点击添加内容点击添加内容点击添加内容点击添加内容</a:t>
            </a:r>
          </a:p>
        </p:txBody>
      </p:sp>
      <p:sp>
        <p:nvSpPr>
          <p:cNvPr id="21" name="矩形 27"/>
          <p:cNvSpPr>
            <a:spLocks noChangeArrowheads="1"/>
          </p:cNvSpPr>
          <p:nvPr/>
        </p:nvSpPr>
        <p:spPr bwMode="auto">
          <a:xfrm>
            <a:off x="9037638" y="4412426"/>
            <a:ext cx="2157412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点击添加内容点击添加内容点击添加内容点击添加内容</a:t>
            </a:r>
          </a:p>
        </p:txBody>
      </p:sp>
      <p:sp>
        <p:nvSpPr>
          <p:cNvPr id="26" name="椭圆 38"/>
          <p:cNvSpPr>
            <a:spLocks noChangeAspect="1" noChangeArrowheads="1"/>
          </p:cNvSpPr>
          <p:nvPr/>
        </p:nvSpPr>
        <p:spPr bwMode="auto">
          <a:xfrm>
            <a:off x="6069013" y="3128138"/>
            <a:ext cx="306387" cy="306388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0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sz="1600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0" y="247650"/>
            <a:ext cx="5505450" cy="685800"/>
            <a:chOff x="0" y="247650"/>
            <a:chExt cx="5505450" cy="685800"/>
          </a:xfrm>
        </p:grpSpPr>
        <p:sp>
          <p:nvSpPr>
            <p:cNvPr id="45" name="矩形 44"/>
            <p:cNvSpPr/>
            <p:nvPr/>
          </p:nvSpPr>
          <p:spPr>
            <a:xfrm>
              <a:off x="0" y="247650"/>
              <a:ext cx="152400" cy="6858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304800" y="247650"/>
              <a:ext cx="5200650" cy="685800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/>
                <a:t>请在此出输入第一节标题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9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2" name="矩形 51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空心弧 2"/>
          <p:cNvSpPr>
            <a:spLocks noChangeAspect="1"/>
          </p:cNvSpPr>
          <p:nvPr/>
        </p:nvSpPr>
        <p:spPr bwMode="auto">
          <a:xfrm>
            <a:off x="119063" y="2005013"/>
            <a:ext cx="4321175" cy="4319587"/>
          </a:xfrm>
          <a:custGeom>
            <a:avLst/>
            <a:gdLst>
              <a:gd name="T0" fmla="*/ 2160000 w 4320000"/>
              <a:gd name="T1" fmla="*/ 0 h 4320000"/>
              <a:gd name="T2" fmla="*/ 4320000 w 4320000"/>
              <a:gd name="T3" fmla="*/ 2160000 h 4320000"/>
              <a:gd name="T4" fmla="*/ 2160000 w 4320000"/>
              <a:gd name="T5" fmla="*/ 4320000 h 4320000"/>
              <a:gd name="T6" fmla="*/ 2160000 w 4320000"/>
              <a:gd name="T7" fmla="*/ 4190400 h 4320000"/>
              <a:gd name="T8" fmla="*/ 4190400 w 4320000"/>
              <a:gd name="T9" fmla="*/ 2160000 h 4320000"/>
              <a:gd name="T10" fmla="*/ 2160000 w 4320000"/>
              <a:gd name="T11" fmla="*/ 129600 h 4320000"/>
              <a:gd name="T12" fmla="*/ 2160000 w 4320000"/>
              <a:gd name="T13" fmla="*/ 0 h 43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20000" h="4320000">
                <a:moveTo>
                  <a:pt x="2160000" y="0"/>
                </a:moveTo>
                <a:cubicBezTo>
                  <a:pt x="3352935" y="0"/>
                  <a:pt x="4320000" y="967065"/>
                  <a:pt x="4320000" y="2160000"/>
                </a:cubicBezTo>
                <a:cubicBezTo>
                  <a:pt x="4320000" y="3352935"/>
                  <a:pt x="3352935" y="4320000"/>
                  <a:pt x="2160000" y="4320000"/>
                </a:cubicBezTo>
                <a:lnTo>
                  <a:pt x="2160000" y="4190400"/>
                </a:lnTo>
                <a:cubicBezTo>
                  <a:pt x="3281359" y="4190400"/>
                  <a:pt x="4190400" y="3281359"/>
                  <a:pt x="4190400" y="2160000"/>
                </a:cubicBezTo>
                <a:cubicBezTo>
                  <a:pt x="4190400" y="1038641"/>
                  <a:pt x="3281359" y="129600"/>
                  <a:pt x="2160000" y="129600"/>
                </a:cubicBezTo>
                <a:lnTo>
                  <a:pt x="216000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6" name="椭圆 5"/>
          <p:cNvSpPr>
            <a:spLocks noChangeAspect="1" noChangeArrowheads="1"/>
          </p:cNvSpPr>
          <p:nvPr/>
        </p:nvSpPr>
        <p:spPr bwMode="auto">
          <a:xfrm>
            <a:off x="3173413" y="2187575"/>
            <a:ext cx="449262" cy="449263"/>
          </a:xfrm>
          <a:prstGeom prst="ellipse">
            <a:avLst/>
          </a:prstGeom>
          <a:solidFill>
            <a:srgbClr val="203864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椭圆 6"/>
          <p:cNvSpPr>
            <a:spLocks noChangeAspect="1" noChangeArrowheads="1"/>
          </p:cNvSpPr>
          <p:nvPr/>
        </p:nvSpPr>
        <p:spPr bwMode="auto">
          <a:xfrm>
            <a:off x="4071938" y="3355975"/>
            <a:ext cx="450850" cy="449263"/>
          </a:xfrm>
          <a:prstGeom prst="ellipse">
            <a:avLst/>
          </a:prstGeom>
          <a:solidFill>
            <a:srgbClr val="2F5597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椭圆 7"/>
          <p:cNvSpPr>
            <a:spLocks noChangeAspect="1" noChangeArrowheads="1"/>
          </p:cNvSpPr>
          <p:nvPr/>
        </p:nvSpPr>
        <p:spPr bwMode="auto">
          <a:xfrm>
            <a:off x="4071938" y="4522788"/>
            <a:ext cx="450850" cy="450850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椭圆 10"/>
          <p:cNvSpPr>
            <a:spLocks noChangeAspect="1" noChangeArrowheads="1"/>
          </p:cNvSpPr>
          <p:nvPr/>
        </p:nvSpPr>
        <p:spPr bwMode="auto">
          <a:xfrm>
            <a:off x="3173413" y="5691188"/>
            <a:ext cx="449262" cy="449262"/>
          </a:xfrm>
          <a:prstGeom prst="ellipse">
            <a:avLst/>
          </a:prstGeom>
          <a:solidFill>
            <a:srgbClr val="3366FF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4" name="直接连接符 4"/>
          <p:cNvCxnSpPr>
            <a:cxnSpLocks noChangeShapeType="1"/>
            <a:stCxn id="6" idx="6"/>
            <a:endCxn id="10" idx="2"/>
          </p:cNvCxnSpPr>
          <p:nvPr/>
        </p:nvCxnSpPr>
        <p:spPr bwMode="auto">
          <a:xfrm>
            <a:off x="3622675" y="2413000"/>
            <a:ext cx="2006600" cy="0"/>
          </a:xfrm>
          <a:prstGeom prst="line">
            <a:avLst/>
          </a:prstGeom>
          <a:noFill/>
          <a:ln w="9525" cmpd="sng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6"/>
          <p:cNvCxnSpPr>
            <a:cxnSpLocks noChangeShapeType="1"/>
            <a:stCxn id="7" idx="6"/>
            <a:endCxn id="11" idx="2"/>
          </p:cNvCxnSpPr>
          <p:nvPr/>
        </p:nvCxnSpPr>
        <p:spPr bwMode="auto">
          <a:xfrm>
            <a:off x="4522788" y="3579813"/>
            <a:ext cx="2811462" cy="0"/>
          </a:xfrm>
          <a:prstGeom prst="line">
            <a:avLst/>
          </a:prstGeom>
          <a:noFill/>
          <a:ln w="9525" cmpd="sng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8"/>
          <p:cNvCxnSpPr>
            <a:cxnSpLocks noChangeShapeType="1"/>
            <a:stCxn id="8" idx="6"/>
            <a:endCxn id="12" idx="2"/>
          </p:cNvCxnSpPr>
          <p:nvPr/>
        </p:nvCxnSpPr>
        <p:spPr bwMode="auto">
          <a:xfrm>
            <a:off x="4522788" y="4748213"/>
            <a:ext cx="2811462" cy="0"/>
          </a:xfrm>
          <a:prstGeom prst="line">
            <a:avLst/>
          </a:prstGeom>
          <a:noFill/>
          <a:ln w="9525" cmpd="sng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20"/>
          <p:cNvCxnSpPr>
            <a:cxnSpLocks noChangeShapeType="1"/>
            <a:stCxn id="9" idx="6"/>
            <a:endCxn id="13" idx="2"/>
          </p:cNvCxnSpPr>
          <p:nvPr/>
        </p:nvCxnSpPr>
        <p:spPr bwMode="auto">
          <a:xfrm>
            <a:off x="3622675" y="5916613"/>
            <a:ext cx="2006600" cy="0"/>
          </a:xfrm>
          <a:prstGeom prst="line">
            <a:avLst/>
          </a:prstGeom>
          <a:noFill/>
          <a:ln w="9525" cmpd="sng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3" name="组合 42"/>
          <p:cNvGrpSpPr/>
          <p:nvPr/>
        </p:nvGrpSpPr>
        <p:grpSpPr>
          <a:xfrm>
            <a:off x="6529388" y="1895475"/>
            <a:ext cx="3860800" cy="1019199"/>
            <a:chOff x="6529388" y="1895475"/>
            <a:chExt cx="3860800" cy="1019199"/>
          </a:xfrm>
        </p:grpSpPr>
        <p:sp>
          <p:nvSpPr>
            <p:cNvPr id="18" name="文本框 21"/>
            <p:cNvSpPr txBox="1">
              <a:spLocks noChangeArrowheads="1"/>
            </p:cNvSpPr>
            <p:nvPr/>
          </p:nvSpPr>
          <p:spPr bwMode="auto">
            <a:xfrm>
              <a:off x="6529388" y="1895475"/>
              <a:ext cx="121058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None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请添加标题</a:t>
              </a:r>
              <a:endPara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25"/>
            <p:cNvSpPr txBox="1">
              <a:spLocks noChangeArrowheads="1"/>
            </p:cNvSpPr>
            <p:nvPr/>
          </p:nvSpPr>
          <p:spPr bwMode="auto">
            <a:xfrm>
              <a:off x="6529388" y="2262188"/>
              <a:ext cx="3860800" cy="65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点击添加内容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添加内容点击添加内容点击添加内容，点击添加内容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234363" y="3130550"/>
            <a:ext cx="3119437" cy="1232601"/>
            <a:chOff x="8234363" y="3130550"/>
            <a:chExt cx="3119437" cy="1232601"/>
          </a:xfrm>
        </p:grpSpPr>
        <p:sp>
          <p:nvSpPr>
            <p:cNvPr id="20" name="文本框 23"/>
            <p:cNvSpPr txBox="1">
              <a:spLocks noChangeArrowheads="1"/>
            </p:cNvSpPr>
            <p:nvPr/>
          </p:nvSpPr>
          <p:spPr bwMode="auto">
            <a:xfrm>
              <a:off x="8234363" y="3130550"/>
              <a:ext cx="121058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None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请添加标题</a:t>
              </a:r>
              <a:endPara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26"/>
            <p:cNvSpPr txBox="1">
              <a:spLocks noChangeArrowheads="1"/>
            </p:cNvSpPr>
            <p:nvPr/>
          </p:nvSpPr>
          <p:spPr bwMode="auto">
            <a:xfrm>
              <a:off x="8235950" y="3430588"/>
              <a:ext cx="3117850" cy="93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点击添加内容点击添加内容点击添加内容点击添加内容，点击添加内容</a:t>
              </a:r>
            </a:p>
            <a:p>
              <a:pPr>
                <a:lnSpc>
                  <a:spcPct val="130000"/>
                </a:lnSpc>
                <a:buNone/>
              </a:pP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234363" y="4294188"/>
            <a:ext cx="3117850" cy="1302450"/>
            <a:chOff x="8234363" y="4294188"/>
            <a:chExt cx="3117850" cy="1302450"/>
          </a:xfrm>
        </p:grpSpPr>
        <p:sp>
          <p:nvSpPr>
            <p:cNvPr id="19" name="文本框 22"/>
            <p:cNvSpPr txBox="1">
              <a:spLocks noChangeArrowheads="1"/>
            </p:cNvSpPr>
            <p:nvPr/>
          </p:nvSpPr>
          <p:spPr bwMode="auto">
            <a:xfrm>
              <a:off x="8234363" y="4294188"/>
              <a:ext cx="121058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None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请添加标题</a:t>
              </a:r>
              <a:endPara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4" name="文本框 27"/>
            <p:cNvSpPr txBox="1">
              <a:spLocks noChangeArrowheads="1"/>
            </p:cNvSpPr>
            <p:nvPr/>
          </p:nvSpPr>
          <p:spPr bwMode="auto">
            <a:xfrm>
              <a:off x="8234363" y="4664075"/>
              <a:ext cx="3117850" cy="93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点击添加内容点击添加内容点击添加内容点击添加内容，点击添加内容</a:t>
              </a:r>
            </a:p>
            <a:p>
              <a:pPr>
                <a:lnSpc>
                  <a:spcPct val="130000"/>
                </a:lnSpc>
                <a:buNone/>
              </a:pP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529388" y="5465763"/>
            <a:ext cx="3860800" cy="1296100"/>
            <a:chOff x="6529388" y="5465763"/>
            <a:chExt cx="3860800" cy="1296100"/>
          </a:xfrm>
        </p:grpSpPr>
        <p:sp>
          <p:nvSpPr>
            <p:cNvPr id="21" name="文本框 24"/>
            <p:cNvSpPr txBox="1">
              <a:spLocks noChangeArrowheads="1"/>
            </p:cNvSpPr>
            <p:nvPr/>
          </p:nvSpPr>
          <p:spPr bwMode="auto">
            <a:xfrm>
              <a:off x="6529388" y="5465763"/>
              <a:ext cx="121058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None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请添加标题</a:t>
              </a:r>
              <a:endPara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5" name="文本框 28"/>
            <p:cNvSpPr txBox="1">
              <a:spLocks noChangeArrowheads="1"/>
            </p:cNvSpPr>
            <p:nvPr/>
          </p:nvSpPr>
          <p:spPr bwMode="auto">
            <a:xfrm>
              <a:off x="6529388" y="5829300"/>
              <a:ext cx="3860800" cy="93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点击添加内容点击添加内容点击添加内容点击添加内容，点击添加内容</a:t>
              </a:r>
            </a:p>
            <a:p>
              <a:pPr>
                <a:lnSpc>
                  <a:spcPct val="130000"/>
                </a:lnSpc>
                <a:buNone/>
              </a:pP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29275" y="1962150"/>
            <a:ext cx="900113" cy="900113"/>
            <a:chOff x="5629275" y="1962150"/>
            <a:chExt cx="900113" cy="900113"/>
          </a:xfrm>
        </p:grpSpPr>
        <p:sp>
          <p:nvSpPr>
            <p:cNvPr id="10" name="椭圆 11"/>
            <p:cNvSpPr>
              <a:spLocks noChangeAspect="1" noChangeArrowheads="1"/>
            </p:cNvSpPr>
            <p:nvPr/>
          </p:nvSpPr>
          <p:spPr bwMode="auto">
            <a:xfrm>
              <a:off x="5629275" y="1962150"/>
              <a:ext cx="900113" cy="900113"/>
            </a:xfrm>
            <a:prstGeom prst="ellipse">
              <a:avLst/>
            </a:prstGeom>
            <a:solidFill>
              <a:srgbClr val="203864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6" name="KSO_Shape"/>
            <p:cNvSpPr>
              <a:spLocks noChangeAspect="1"/>
            </p:cNvSpPr>
            <p:nvPr/>
          </p:nvSpPr>
          <p:spPr bwMode="auto">
            <a:xfrm>
              <a:off x="5797550" y="2163763"/>
              <a:ext cx="539750" cy="534987"/>
            </a:xfrm>
            <a:custGeom>
              <a:avLst/>
              <a:gdLst>
                <a:gd name="T0" fmla="*/ 1420802 w 2262188"/>
                <a:gd name="T1" fmla="*/ 2155372 h 2241550"/>
                <a:gd name="T2" fmla="*/ 0 w 2262188"/>
                <a:gd name="T3" fmla="*/ 1901959 h 2241550"/>
                <a:gd name="T4" fmla="*/ 966787 w 2262188"/>
                <a:gd name="T5" fmla="*/ 2002745 h 2241550"/>
                <a:gd name="T6" fmla="*/ 463550 w 2262188"/>
                <a:gd name="T7" fmla="*/ 1799189 h 2241550"/>
                <a:gd name="T8" fmla="*/ 1920875 w 2262188"/>
                <a:gd name="T9" fmla="*/ 1721932 h 2241550"/>
                <a:gd name="T10" fmla="*/ 1920875 w 2262188"/>
                <a:gd name="T11" fmla="*/ 1643063 h 2241550"/>
                <a:gd name="T12" fmla="*/ 1920875 w 2262188"/>
                <a:gd name="T13" fmla="*/ 1520825 h 2241550"/>
                <a:gd name="T14" fmla="*/ 1437365 w 2262188"/>
                <a:gd name="T15" fmla="*/ 1781511 h 2241550"/>
                <a:gd name="T16" fmla="*/ 0 w 2262188"/>
                <a:gd name="T17" fmla="*/ 1470217 h 2241550"/>
                <a:gd name="T18" fmla="*/ 1304860 w 2262188"/>
                <a:gd name="T19" fmla="*/ 1658938 h 2241550"/>
                <a:gd name="T20" fmla="*/ 1333924 w 2262188"/>
                <a:gd name="T21" fmla="*/ 1648052 h 2241550"/>
                <a:gd name="T22" fmla="*/ 1395684 w 2262188"/>
                <a:gd name="T23" fmla="*/ 1641022 h 2241550"/>
                <a:gd name="T24" fmla="*/ 1448362 w 2262188"/>
                <a:gd name="T25" fmla="*/ 1646011 h 2241550"/>
                <a:gd name="T26" fmla="*/ 1677920 w 2262188"/>
                <a:gd name="T27" fmla="*/ 1506991 h 2241550"/>
                <a:gd name="T28" fmla="*/ 1657031 w 2262188"/>
                <a:gd name="T29" fmla="*/ 1492023 h 2241550"/>
                <a:gd name="T30" fmla="*/ 1654306 w 2262188"/>
                <a:gd name="T31" fmla="*/ 1479097 h 2241550"/>
                <a:gd name="T32" fmla="*/ 1663843 w 2262188"/>
                <a:gd name="T33" fmla="*/ 1466170 h 2241550"/>
                <a:gd name="T34" fmla="*/ 995838 w 2262188"/>
                <a:gd name="T35" fmla="*/ 1258888 h 2241550"/>
                <a:gd name="T36" fmla="*/ 489738 w 2262188"/>
                <a:gd name="T37" fmla="*/ 1130300 h 2241550"/>
                <a:gd name="T38" fmla="*/ 594035 w 2262188"/>
                <a:gd name="T39" fmla="*/ 1213404 h 2241550"/>
                <a:gd name="T40" fmla="*/ 555491 w 2262188"/>
                <a:gd name="T41" fmla="*/ 1222487 h 2241550"/>
                <a:gd name="T42" fmla="*/ 486564 w 2262188"/>
                <a:gd name="T43" fmla="*/ 1223168 h 2241550"/>
                <a:gd name="T44" fmla="*/ 211086 w 2262188"/>
                <a:gd name="T45" fmla="*/ 1351684 h 2241550"/>
                <a:gd name="T46" fmla="*/ 251218 w 2262188"/>
                <a:gd name="T47" fmla="*/ 1368941 h 2241550"/>
                <a:gd name="T48" fmla="*/ 259153 w 2262188"/>
                <a:gd name="T49" fmla="*/ 1381429 h 2241550"/>
                <a:gd name="T50" fmla="*/ 255072 w 2262188"/>
                <a:gd name="T51" fmla="*/ 1394599 h 2241550"/>
                <a:gd name="T52" fmla="*/ 240561 w 2262188"/>
                <a:gd name="T53" fmla="*/ 1405498 h 2241550"/>
                <a:gd name="T54" fmla="*/ 810075 w 2262188"/>
                <a:gd name="T55" fmla="*/ 1021049 h 2241550"/>
                <a:gd name="T56" fmla="*/ 341312 w 2262188"/>
                <a:gd name="T57" fmla="*/ 771297 h 2241550"/>
                <a:gd name="T58" fmla="*/ 2262188 w 2262188"/>
                <a:gd name="T59" fmla="*/ 687389 h 2241550"/>
                <a:gd name="T60" fmla="*/ 830949 w 2262188"/>
                <a:gd name="T61" fmla="*/ 982664 h 2241550"/>
                <a:gd name="T62" fmla="*/ 1797050 w 2262188"/>
                <a:gd name="T63" fmla="*/ 752476 h 2241550"/>
                <a:gd name="T64" fmla="*/ 1295400 w 2262188"/>
                <a:gd name="T65" fmla="*/ 660174 h 2241550"/>
                <a:gd name="T66" fmla="*/ 2262188 w 2262188"/>
                <a:gd name="T67" fmla="*/ 462607 h 2241550"/>
                <a:gd name="T68" fmla="*/ 824823 w 2262188"/>
                <a:gd name="T69" fmla="*/ 651157 h 2241550"/>
                <a:gd name="T70" fmla="*/ 341312 w 2262188"/>
                <a:gd name="T71" fmla="*/ 390526 h 2241550"/>
                <a:gd name="T72" fmla="*/ 786730 w 2262188"/>
                <a:gd name="T73" fmla="*/ 233363 h 2241550"/>
                <a:gd name="T74" fmla="*/ 600403 w 2262188"/>
                <a:gd name="T75" fmla="*/ 336703 h 2241550"/>
                <a:gd name="T76" fmla="*/ 608110 w 2262188"/>
                <a:gd name="T77" fmla="*/ 349677 h 2241550"/>
                <a:gd name="T78" fmla="*/ 603350 w 2262188"/>
                <a:gd name="T79" fmla="*/ 362651 h 2241550"/>
                <a:gd name="T80" fmla="*/ 576602 w 2262188"/>
                <a:gd name="T81" fmla="*/ 378585 h 2241550"/>
                <a:gd name="T82" fmla="*/ 820278 w 2262188"/>
                <a:gd name="T83" fmla="*/ 514246 h 2241550"/>
                <a:gd name="T84" fmla="*/ 878761 w 2262188"/>
                <a:gd name="T85" fmla="*/ 510831 h 2241550"/>
                <a:gd name="T86" fmla="*/ 932710 w 2262188"/>
                <a:gd name="T87" fmla="*/ 519026 h 2241550"/>
                <a:gd name="T88" fmla="*/ 1216508 w 2262188"/>
                <a:gd name="T89" fmla="*/ 466218 h 2241550"/>
                <a:gd name="T90" fmla="*/ 1749425 w 2262188"/>
                <a:gd name="T91" fmla="*/ 883986 h 2241550"/>
                <a:gd name="T92" fmla="*/ 1798297 w 2262188"/>
                <a:gd name="T93" fmla="*/ 374650 h 2241550"/>
                <a:gd name="T94" fmla="*/ 2012784 w 2262188"/>
                <a:gd name="T95" fmla="*/ 269585 h 2241550"/>
                <a:gd name="T96" fmla="*/ 2003262 w 2262188"/>
                <a:gd name="T97" fmla="*/ 256650 h 2241550"/>
                <a:gd name="T98" fmla="*/ 2006209 w 2262188"/>
                <a:gd name="T99" fmla="*/ 243943 h 2241550"/>
                <a:gd name="T100" fmla="*/ 2027068 w 2262188"/>
                <a:gd name="T101" fmla="*/ 228966 h 2241550"/>
                <a:gd name="T102" fmla="*/ 1797843 w 2262188"/>
                <a:gd name="T103" fmla="*/ 89635 h 2241550"/>
                <a:gd name="T104" fmla="*/ 1745015 w 2262188"/>
                <a:gd name="T105" fmla="*/ 94400 h 2241550"/>
                <a:gd name="T106" fmla="*/ 1683571 w 2262188"/>
                <a:gd name="T107" fmla="*/ 87820 h 2241550"/>
                <a:gd name="T108" fmla="*/ 1651602 w 2262188"/>
                <a:gd name="T109" fmla="*/ 75112 h 224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62188" h="2241550">
                  <a:moveTo>
                    <a:pt x="1920875" y="1898650"/>
                  </a:moveTo>
                  <a:lnTo>
                    <a:pt x="1920875" y="1901598"/>
                  </a:lnTo>
                  <a:lnTo>
                    <a:pt x="1920875" y="1977571"/>
                  </a:lnTo>
                  <a:lnTo>
                    <a:pt x="1431239" y="2241550"/>
                  </a:lnTo>
                  <a:lnTo>
                    <a:pt x="966787" y="2131332"/>
                  </a:lnTo>
                  <a:lnTo>
                    <a:pt x="966787" y="2047648"/>
                  </a:lnTo>
                  <a:lnTo>
                    <a:pt x="1420802" y="2155372"/>
                  </a:lnTo>
                  <a:lnTo>
                    <a:pt x="1437365" y="2159227"/>
                  </a:lnTo>
                  <a:lnTo>
                    <a:pt x="1452113" y="2151289"/>
                  </a:lnTo>
                  <a:lnTo>
                    <a:pt x="1920875" y="1898650"/>
                  </a:lnTo>
                  <a:close/>
                  <a:moveTo>
                    <a:pt x="0" y="1817688"/>
                  </a:moveTo>
                  <a:lnTo>
                    <a:pt x="463550" y="1928451"/>
                  </a:lnTo>
                  <a:lnTo>
                    <a:pt x="463550" y="2012951"/>
                  </a:lnTo>
                  <a:lnTo>
                    <a:pt x="0" y="1901959"/>
                  </a:lnTo>
                  <a:lnTo>
                    <a:pt x="0" y="1848519"/>
                  </a:lnTo>
                  <a:lnTo>
                    <a:pt x="0" y="1817688"/>
                  </a:lnTo>
                  <a:close/>
                  <a:moveTo>
                    <a:pt x="1920875" y="1770063"/>
                  </a:moveTo>
                  <a:lnTo>
                    <a:pt x="1920875" y="1772784"/>
                  </a:lnTo>
                  <a:lnTo>
                    <a:pt x="1920875" y="1848984"/>
                  </a:lnTo>
                  <a:lnTo>
                    <a:pt x="1431239" y="2112963"/>
                  </a:lnTo>
                  <a:lnTo>
                    <a:pt x="966787" y="2002745"/>
                  </a:lnTo>
                  <a:lnTo>
                    <a:pt x="966787" y="1919061"/>
                  </a:lnTo>
                  <a:lnTo>
                    <a:pt x="1420802" y="2026784"/>
                  </a:lnTo>
                  <a:lnTo>
                    <a:pt x="1437365" y="2030867"/>
                  </a:lnTo>
                  <a:lnTo>
                    <a:pt x="1452113" y="2022702"/>
                  </a:lnTo>
                  <a:lnTo>
                    <a:pt x="1920875" y="1770063"/>
                  </a:lnTo>
                  <a:close/>
                  <a:moveTo>
                    <a:pt x="0" y="1689100"/>
                  </a:moveTo>
                  <a:lnTo>
                    <a:pt x="463550" y="1799189"/>
                  </a:lnTo>
                  <a:lnTo>
                    <a:pt x="463550" y="1882775"/>
                  </a:lnTo>
                  <a:lnTo>
                    <a:pt x="0" y="1772460"/>
                  </a:lnTo>
                  <a:lnTo>
                    <a:pt x="0" y="1719680"/>
                  </a:lnTo>
                  <a:lnTo>
                    <a:pt x="0" y="1689100"/>
                  </a:lnTo>
                  <a:close/>
                  <a:moveTo>
                    <a:pt x="1920875" y="1643063"/>
                  </a:moveTo>
                  <a:lnTo>
                    <a:pt x="1920875" y="1646009"/>
                  </a:lnTo>
                  <a:lnTo>
                    <a:pt x="1920875" y="1721932"/>
                  </a:lnTo>
                  <a:lnTo>
                    <a:pt x="1431239" y="1985963"/>
                  </a:lnTo>
                  <a:lnTo>
                    <a:pt x="966787" y="1875591"/>
                  </a:lnTo>
                  <a:lnTo>
                    <a:pt x="966787" y="1791963"/>
                  </a:lnTo>
                  <a:lnTo>
                    <a:pt x="1420802" y="1899841"/>
                  </a:lnTo>
                  <a:lnTo>
                    <a:pt x="1437365" y="1903694"/>
                  </a:lnTo>
                  <a:lnTo>
                    <a:pt x="1452113" y="1895762"/>
                  </a:lnTo>
                  <a:lnTo>
                    <a:pt x="1920875" y="1643063"/>
                  </a:lnTo>
                  <a:close/>
                  <a:moveTo>
                    <a:pt x="0" y="1562100"/>
                  </a:moveTo>
                  <a:lnTo>
                    <a:pt x="463550" y="1672189"/>
                  </a:lnTo>
                  <a:lnTo>
                    <a:pt x="463550" y="1755775"/>
                  </a:lnTo>
                  <a:lnTo>
                    <a:pt x="0" y="1645686"/>
                  </a:lnTo>
                  <a:lnTo>
                    <a:pt x="0" y="1592907"/>
                  </a:lnTo>
                  <a:lnTo>
                    <a:pt x="0" y="1562100"/>
                  </a:lnTo>
                  <a:close/>
                  <a:moveTo>
                    <a:pt x="1920875" y="1520825"/>
                  </a:moveTo>
                  <a:lnTo>
                    <a:pt x="1920875" y="1523996"/>
                  </a:lnTo>
                  <a:lnTo>
                    <a:pt x="1920875" y="1599869"/>
                  </a:lnTo>
                  <a:lnTo>
                    <a:pt x="1431239" y="1863725"/>
                  </a:lnTo>
                  <a:lnTo>
                    <a:pt x="966787" y="1753426"/>
                  </a:lnTo>
                  <a:lnTo>
                    <a:pt x="966787" y="1669853"/>
                  </a:lnTo>
                  <a:lnTo>
                    <a:pt x="1420802" y="1777660"/>
                  </a:lnTo>
                  <a:lnTo>
                    <a:pt x="1437365" y="1781511"/>
                  </a:lnTo>
                  <a:lnTo>
                    <a:pt x="1452113" y="1773584"/>
                  </a:lnTo>
                  <a:lnTo>
                    <a:pt x="1920875" y="1520825"/>
                  </a:lnTo>
                  <a:close/>
                  <a:moveTo>
                    <a:pt x="0" y="1439863"/>
                  </a:moveTo>
                  <a:lnTo>
                    <a:pt x="463550" y="1549725"/>
                  </a:lnTo>
                  <a:lnTo>
                    <a:pt x="463550" y="1633538"/>
                  </a:lnTo>
                  <a:lnTo>
                    <a:pt x="0" y="1523223"/>
                  </a:lnTo>
                  <a:lnTo>
                    <a:pt x="0" y="1470217"/>
                  </a:lnTo>
                  <a:lnTo>
                    <a:pt x="0" y="1439863"/>
                  </a:lnTo>
                  <a:close/>
                  <a:moveTo>
                    <a:pt x="1474701" y="1365250"/>
                  </a:moveTo>
                  <a:lnTo>
                    <a:pt x="1920875" y="1470932"/>
                  </a:lnTo>
                  <a:lnTo>
                    <a:pt x="1430878" y="1735138"/>
                  </a:lnTo>
                  <a:lnTo>
                    <a:pt x="984250" y="1629229"/>
                  </a:lnTo>
                  <a:lnTo>
                    <a:pt x="1044194" y="1597025"/>
                  </a:lnTo>
                  <a:lnTo>
                    <a:pt x="1304860" y="1658938"/>
                  </a:lnTo>
                  <a:lnTo>
                    <a:pt x="1305314" y="1658258"/>
                  </a:lnTo>
                  <a:lnTo>
                    <a:pt x="1309401" y="1656217"/>
                  </a:lnTo>
                  <a:lnTo>
                    <a:pt x="1313942" y="1654402"/>
                  </a:lnTo>
                  <a:lnTo>
                    <a:pt x="1318483" y="1652588"/>
                  </a:lnTo>
                  <a:lnTo>
                    <a:pt x="1323479" y="1651227"/>
                  </a:lnTo>
                  <a:lnTo>
                    <a:pt x="1328474" y="1649640"/>
                  </a:lnTo>
                  <a:lnTo>
                    <a:pt x="1333924" y="1648052"/>
                  </a:lnTo>
                  <a:lnTo>
                    <a:pt x="1339373" y="1646692"/>
                  </a:lnTo>
                  <a:lnTo>
                    <a:pt x="1345050" y="1645784"/>
                  </a:lnTo>
                  <a:lnTo>
                    <a:pt x="1350953" y="1644650"/>
                  </a:lnTo>
                  <a:lnTo>
                    <a:pt x="1357311" y="1643743"/>
                  </a:lnTo>
                  <a:lnTo>
                    <a:pt x="1369572" y="1642383"/>
                  </a:lnTo>
                  <a:lnTo>
                    <a:pt x="1382515" y="1641249"/>
                  </a:lnTo>
                  <a:lnTo>
                    <a:pt x="1395684" y="1641022"/>
                  </a:lnTo>
                  <a:lnTo>
                    <a:pt x="1403177" y="1641249"/>
                  </a:lnTo>
                  <a:lnTo>
                    <a:pt x="1410897" y="1641475"/>
                  </a:lnTo>
                  <a:lnTo>
                    <a:pt x="1418617" y="1642156"/>
                  </a:lnTo>
                  <a:lnTo>
                    <a:pt x="1426110" y="1642836"/>
                  </a:lnTo>
                  <a:lnTo>
                    <a:pt x="1433603" y="1643743"/>
                  </a:lnTo>
                  <a:lnTo>
                    <a:pt x="1441096" y="1644650"/>
                  </a:lnTo>
                  <a:lnTo>
                    <a:pt x="1448362" y="1646011"/>
                  </a:lnTo>
                  <a:lnTo>
                    <a:pt x="1455401" y="1647599"/>
                  </a:lnTo>
                  <a:lnTo>
                    <a:pt x="1460623" y="1648959"/>
                  </a:lnTo>
                  <a:lnTo>
                    <a:pt x="1707665" y="1516063"/>
                  </a:lnTo>
                  <a:lnTo>
                    <a:pt x="1701989" y="1514702"/>
                  </a:lnTo>
                  <a:lnTo>
                    <a:pt x="1693133" y="1512434"/>
                  </a:lnTo>
                  <a:lnTo>
                    <a:pt x="1685186" y="1509713"/>
                  </a:lnTo>
                  <a:lnTo>
                    <a:pt x="1677920" y="1506991"/>
                  </a:lnTo>
                  <a:lnTo>
                    <a:pt x="1671790" y="1503816"/>
                  </a:lnTo>
                  <a:lnTo>
                    <a:pt x="1666340" y="1500641"/>
                  </a:lnTo>
                  <a:lnTo>
                    <a:pt x="1664070" y="1499054"/>
                  </a:lnTo>
                  <a:lnTo>
                    <a:pt x="1662026" y="1497240"/>
                  </a:lnTo>
                  <a:lnTo>
                    <a:pt x="1659983" y="1495652"/>
                  </a:lnTo>
                  <a:lnTo>
                    <a:pt x="1658393" y="1493838"/>
                  </a:lnTo>
                  <a:lnTo>
                    <a:pt x="1657031" y="1492023"/>
                  </a:lnTo>
                  <a:lnTo>
                    <a:pt x="1655668" y="1490209"/>
                  </a:lnTo>
                  <a:lnTo>
                    <a:pt x="1654987" y="1488395"/>
                  </a:lnTo>
                  <a:lnTo>
                    <a:pt x="1654306" y="1486581"/>
                  </a:lnTo>
                  <a:lnTo>
                    <a:pt x="1653852" y="1484540"/>
                  </a:lnTo>
                  <a:lnTo>
                    <a:pt x="1653625" y="1482725"/>
                  </a:lnTo>
                  <a:lnTo>
                    <a:pt x="1653625" y="1480911"/>
                  </a:lnTo>
                  <a:lnTo>
                    <a:pt x="1654306" y="1479097"/>
                  </a:lnTo>
                  <a:lnTo>
                    <a:pt x="1654760" y="1477282"/>
                  </a:lnTo>
                  <a:lnTo>
                    <a:pt x="1655441" y="1475241"/>
                  </a:lnTo>
                  <a:lnTo>
                    <a:pt x="1656577" y="1473427"/>
                  </a:lnTo>
                  <a:lnTo>
                    <a:pt x="1658166" y="1471613"/>
                  </a:lnTo>
                  <a:lnTo>
                    <a:pt x="1659528" y="1469798"/>
                  </a:lnTo>
                  <a:lnTo>
                    <a:pt x="1661345" y="1467984"/>
                  </a:lnTo>
                  <a:lnTo>
                    <a:pt x="1663843" y="1466170"/>
                  </a:lnTo>
                  <a:lnTo>
                    <a:pt x="1666113" y="1464356"/>
                  </a:lnTo>
                  <a:lnTo>
                    <a:pt x="1668611" y="1462768"/>
                  </a:lnTo>
                  <a:lnTo>
                    <a:pt x="1671790" y="1461181"/>
                  </a:lnTo>
                  <a:lnTo>
                    <a:pt x="1675650" y="1459366"/>
                  </a:lnTo>
                  <a:lnTo>
                    <a:pt x="1414984" y="1397454"/>
                  </a:lnTo>
                  <a:lnTo>
                    <a:pt x="1474701" y="1365250"/>
                  </a:lnTo>
                  <a:close/>
                  <a:moveTo>
                    <a:pt x="995838" y="1258888"/>
                  </a:moveTo>
                  <a:lnTo>
                    <a:pt x="1393825" y="1352349"/>
                  </a:lnTo>
                  <a:lnTo>
                    <a:pt x="918237" y="1608912"/>
                  </a:lnTo>
                  <a:lnTo>
                    <a:pt x="918237" y="2111376"/>
                  </a:lnTo>
                  <a:lnTo>
                    <a:pt x="512762" y="2014286"/>
                  </a:lnTo>
                  <a:lnTo>
                    <a:pt x="512762" y="1518854"/>
                  </a:lnTo>
                  <a:lnTo>
                    <a:pt x="995838" y="1258888"/>
                  </a:lnTo>
                  <a:close/>
                  <a:moveTo>
                    <a:pt x="489738" y="1130300"/>
                  </a:moveTo>
                  <a:lnTo>
                    <a:pt x="935038" y="1236110"/>
                  </a:lnTo>
                  <a:lnTo>
                    <a:pt x="875408" y="1268353"/>
                  </a:lnTo>
                  <a:lnTo>
                    <a:pt x="610586" y="1205457"/>
                  </a:lnTo>
                  <a:lnTo>
                    <a:pt x="606959" y="1207501"/>
                  </a:lnTo>
                  <a:lnTo>
                    <a:pt x="603104" y="1209544"/>
                  </a:lnTo>
                  <a:lnTo>
                    <a:pt x="598796" y="1211588"/>
                  </a:lnTo>
                  <a:lnTo>
                    <a:pt x="594035" y="1213404"/>
                  </a:lnTo>
                  <a:lnTo>
                    <a:pt x="589274" y="1214994"/>
                  </a:lnTo>
                  <a:lnTo>
                    <a:pt x="584059" y="1216583"/>
                  </a:lnTo>
                  <a:lnTo>
                    <a:pt x="578617" y="1218172"/>
                  </a:lnTo>
                  <a:lnTo>
                    <a:pt x="573176" y="1219308"/>
                  </a:lnTo>
                  <a:lnTo>
                    <a:pt x="567281" y="1220443"/>
                  </a:lnTo>
                  <a:lnTo>
                    <a:pt x="561386" y="1221351"/>
                  </a:lnTo>
                  <a:lnTo>
                    <a:pt x="555491" y="1222487"/>
                  </a:lnTo>
                  <a:lnTo>
                    <a:pt x="543021" y="1223849"/>
                  </a:lnTo>
                  <a:lnTo>
                    <a:pt x="530097" y="1224530"/>
                  </a:lnTo>
                  <a:lnTo>
                    <a:pt x="516947" y="1224757"/>
                  </a:lnTo>
                  <a:lnTo>
                    <a:pt x="509464" y="1224757"/>
                  </a:lnTo>
                  <a:lnTo>
                    <a:pt x="501755" y="1224530"/>
                  </a:lnTo>
                  <a:lnTo>
                    <a:pt x="494046" y="1224076"/>
                  </a:lnTo>
                  <a:lnTo>
                    <a:pt x="486564" y="1223168"/>
                  </a:lnTo>
                  <a:lnTo>
                    <a:pt x="479082" y="1222487"/>
                  </a:lnTo>
                  <a:lnTo>
                    <a:pt x="471600" y="1221124"/>
                  </a:lnTo>
                  <a:lnTo>
                    <a:pt x="464345" y="1219989"/>
                  </a:lnTo>
                  <a:lnTo>
                    <a:pt x="457543" y="1218399"/>
                  </a:lnTo>
                  <a:lnTo>
                    <a:pt x="456409" y="1218172"/>
                  </a:lnTo>
                  <a:lnTo>
                    <a:pt x="209953" y="1351230"/>
                  </a:lnTo>
                  <a:lnTo>
                    <a:pt x="211086" y="1351684"/>
                  </a:lnTo>
                  <a:lnTo>
                    <a:pt x="219929" y="1353955"/>
                  </a:lnTo>
                  <a:lnTo>
                    <a:pt x="227864" y="1356452"/>
                  </a:lnTo>
                  <a:lnTo>
                    <a:pt x="235120" y="1359404"/>
                  </a:lnTo>
                  <a:lnTo>
                    <a:pt x="241241" y="1362356"/>
                  </a:lnTo>
                  <a:lnTo>
                    <a:pt x="246683" y="1365535"/>
                  </a:lnTo>
                  <a:lnTo>
                    <a:pt x="249177" y="1367351"/>
                  </a:lnTo>
                  <a:lnTo>
                    <a:pt x="251218" y="1368941"/>
                  </a:lnTo>
                  <a:lnTo>
                    <a:pt x="253031" y="1370757"/>
                  </a:lnTo>
                  <a:lnTo>
                    <a:pt x="254845" y="1372574"/>
                  </a:lnTo>
                  <a:lnTo>
                    <a:pt x="255979" y="1374390"/>
                  </a:lnTo>
                  <a:lnTo>
                    <a:pt x="257113" y="1376207"/>
                  </a:lnTo>
                  <a:lnTo>
                    <a:pt x="258019" y="1378023"/>
                  </a:lnTo>
                  <a:lnTo>
                    <a:pt x="258926" y="1379613"/>
                  </a:lnTo>
                  <a:lnTo>
                    <a:pt x="259153" y="1381429"/>
                  </a:lnTo>
                  <a:lnTo>
                    <a:pt x="259380" y="1383246"/>
                  </a:lnTo>
                  <a:lnTo>
                    <a:pt x="259153" y="1385289"/>
                  </a:lnTo>
                  <a:lnTo>
                    <a:pt x="258926" y="1387106"/>
                  </a:lnTo>
                  <a:lnTo>
                    <a:pt x="258473" y="1388922"/>
                  </a:lnTo>
                  <a:lnTo>
                    <a:pt x="257566" y="1390739"/>
                  </a:lnTo>
                  <a:lnTo>
                    <a:pt x="256206" y="1392555"/>
                  </a:lnTo>
                  <a:lnTo>
                    <a:pt x="255072" y="1394599"/>
                  </a:lnTo>
                  <a:lnTo>
                    <a:pt x="253485" y="1396415"/>
                  </a:lnTo>
                  <a:lnTo>
                    <a:pt x="251444" y="1398232"/>
                  </a:lnTo>
                  <a:lnTo>
                    <a:pt x="249404" y="1399821"/>
                  </a:lnTo>
                  <a:lnTo>
                    <a:pt x="246910" y="1401638"/>
                  </a:lnTo>
                  <a:lnTo>
                    <a:pt x="244189" y="1403454"/>
                  </a:lnTo>
                  <a:lnTo>
                    <a:pt x="241241" y="1405043"/>
                  </a:lnTo>
                  <a:lnTo>
                    <a:pt x="240561" y="1405498"/>
                  </a:lnTo>
                  <a:lnTo>
                    <a:pt x="504929" y="1468393"/>
                  </a:lnTo>
                  <a:lnTo>
                    <a:pt x="463891" y="1490418"/>
                  </a:lnTo>
                  <a:lnTo>
                    <a:pt x="463891" y="1504950"/>
                  </a:lnTo>
                  <a:lnTo>
                    <a:pt x="0" y="1394599"/>
                  </a:lnTo>
                  <a:lnTo>
                    <a:pt x="489738" y="1130300"/>
                  </a:lnTo>
                  <a:close/>
                  <a:moveTo>
                    <a:pt x="341312" y="768350"/>
                  </a:moveTo>
                  <a:lnTo>
                    <a:pt x="810075" y="1021049"/>
                  </a:lnTo>
                  <a:lnTo>
                    <a:pt x="824823" y="1028755"/>
                  </a:lnTo>
                  <a:lnTo>
                    <a:pt x="841386" y="1024902"/>
                  </a:lnTo>
                  <a:lnTo>
                    <a:pt x="1295400" y="917250"/>
                  </a:lnTo>
                  <a:lnTo>
                    <a:pt x="1295400" y="1000879"/>
                  </a:lnTo>
                  <a:lnTo>
                    <a:pt x="830949" y="1111250"/>
                  </a:lnTo>
                  <a:lnTo>
                    <a:pt x="341312" y="847220"/>
                  </a:lnTo>
                  <a:lnTo>
                    <a:pt x="341312" y="771297"/>
                  </a:lnTo>
                  <a:lnTo>
                    <a:pt x="341312" y="768350"/>
                  </a:lnTo>
                  <a:close/>
                  <a:moveTo>
                    <a:pt x="2262188" y="687389"/>
                  </a:moveTo>
                  <a:lnTo>
                    <a:pt x="2262188" y="717969"/>
                  </a:lnTo>
                  <a:lnTo>
                    <a:pt x="2262188" y="770974"/>
                  </a:lnTo>
                  <a:lnTo>
                    <a:pt x="1797050" y="881063"/>
                  </a:lnTo>
                  <a:lnTo>
                    <a:pt x="1797050" y="797477"/>
                  </a:lnTo>
                  <a:lnTo>
                    <a:pt x="2262188" y="687389"/>
                  </a:lnTo>
                  <a:close/>
                  <a:moveTo>
                    <a:pt x="341312" y="639763"/>
                  </a:moveTo>
                  <a:lnTo>
                    <a:pt x="810075" y="892403"/>
                  </a:lnTo>
                  <a:lnTo>
                    <a:pt x="824823" y="900340"/>
                  </a:lnTo>
                  <a:lnTo>
                    <a:pt x="841386" y="896485"/>
                  </a:lnTo>
                  <a:lnTo>
                    <a:pt x="1295400" y="788762"/>
                  </a:lnTo>
                  <a:lnTo>
                    <a:pt x="1295400" y="872672"/>
                  </a:lnTo>
                  <a:lnTo>
                    <a:pt x="830949" y="982664"/>
                  </a:lnTo>
                  <a:lnTo>
                    <a:pt x="341312" y="718685"/>
                  </a:lnTo>
                  <a:lnTo>
                    <a:pt x="341312" y="642938"/>
                  </a:lnTo>
                  <a:lnTo>
                    <a:pt x="341312" y="639763"/>
                  </a:lnTo>
                  <a:close/>
                  <a:moveTo>
                    <a:pt x="2262188" y="558801"/>
                  </a:moveTo>
                  <a:lnTo>
                    <a:pt x="2262188" y="589381"/>
                  </a:lnTo>
                  <a:lnTo>
                    <a:pt x="2262188" y="642613"/>
                  </a:lnTo>
                  <a:lnTo>
                    <a:pt x="1797050" y="752476"/>
                  </a:lnTo>
                  <a:lnTo>
                    <a:pt x="1797050" y="668663"/>
                  </a:lnTo>
                  <a:lnTo>
                    <a:pt x="2262188" y="558801"/>
                  </a:lnTo>
                  <a:close/>
                  <a:moveTo>
                    <a:pt x="341312" y="511175"/>
                  </a:moveTo>
                  <a:lnTo>
                    <a:pt x="810075" y="763815"/>
                  </a:lnTo>
                  <a:lnTo>
                    <a:pt x="824823" y="771979"/>
                  </a:lnTo>
                  <a:lnTo>
                    <a:pt x="841386" y="768124"/>
                  </a:lnTo>
                  <a:lnTo>
                    <a:pt x="1295400" y="660174"/>
                  </a:lnTo>
                  <a:lnTo>
                    <a:pt x="1295400" y="744084"/>
                  </a:lnTo>
                  <a:lnTo>
                    <a:pt x="830949" y="854075"/>
                  </a:lnTo>
                  <a:lnTo>
                    <a:pt x="341312" y="590097"/>
                  </a:lnTo>
                  <a:lnTo>
                    <a:pt x="341312" y="514350"/>
                  </a:lnTo>
                  <a:lnTo>
                    <a:pt x="341312" y="511175"/>
                  </a:lnTo>
                  <a:close/>
                  <a:moveTo>
                    <a:pt x="2262188" y="431801"/>
                  </a:moveTo>
                  <a:lnTo>
                    <a:pt x="2262188" y="462607"/>
                  </a:lnTo>
                  <a:lnTo>
                    <a:pt x="2262188" y="515613"/>
                  </a:lnTo>
                  <a:lnTo>
                    <a:pt x="1797050" y="625476"/>
                  </a:lnTo>
                  <a:lnTo>
                    <a:pt x="1797050" y="541889"/>
                  </a:lnTo>
                  <a:lnTo>
                    <a:pt x="2262188" y="431801"/>
                  </a:lnTo>
                  <a:close/>
                  <a:moveTo>
                    <a:pt x="341312" y="390526"/>
                  </a:moveTo>
                  <a:lnTo>
                    <a:pt x="810075" y="643225"/>
                  </a:lnTo>
                  <a:lnTo>
                    <a:pt x="824823" y="651157"/>
                  </a:lnTo>
                  <a:lnTo>
                    <a:pt x="841386" y="647304"/>
                  </a:lnTo>
                  <a:lnTo>
                    <a:pt x="1295400" y="539652"/>
                  </a:lnTo>
                  <a:lnTo>
                    <a:pt x="1295400" y="623054"/>
                  </a:lnTo>
                  <a:lnTo>
                    <a:pt x="830949" y="733425"/>
                  </a:lnTo>
                  <a:lnTo>
                    <a:pt x="341312" y="469395"/>
                  </a:lnTo>
                  <a:lnTo>
                    <a:pt x="341312" y="393472"/>
                  </a:lnTo>
                  <a:lnTo>
                    <a:pt x="341312" y="390526"/>
                  </a:lnTo>
                  <a:close/>
                  <a:moveTo>
                    <a:pt x="2262188" y="309564"/>
                  </a:moveTo>
                  <a:lnTo>
                    <a:pt x="2262188" y="340144"/>
                  </a:lnTo>
                  <a:lnTo>
                    <a:pt x="2262188" y="392923"/>
                  </a:lnTo>
                  <a:lnTo>
                    <a:pt x="1797050" y="503239"/>
                  </a:lnTo>
                  <a:lnTo>
                    <a:pt x="1797050" y="419426"/>
                  </a:lnTo>
                  <a:lnTo>
                    <a:pt x="2262188" y="309564"/>
                  </a:lnTo>
                  <a:close/>
                  <a:moveTo>
                    <a:pt x="786730" y="233363"/>
                  </a:moveTo>
                  <a:lnTo>
                    <a:pt x="846346" y="265913"/>
                  </a:lnTo>
                  <a:lnTo>
                    <a:pt x="585896" y="328053"/>
                  </a:lnTo>
                  <a:lnTo>
                    <a:pt x="589976" y="329646"/>
                  </a:lnTo>
                  <a:lnTo>
                    <a:pt x="593149" y="331467"/>
                  </a:lnTo>
                  <a:lnTo>
                    <a:pt x="595643" y="333288"/>
                  </a:lnTo>
                  <a:lnTo>
                    <a:pt x="597909" y="334882"/>
                  </a:lnTo>
                  <a:lnTo>
                    <a:pt x="600403" y="336703"/>
                  </a:lnTo>
                  <a:lnTo>
                    <a:pt x="602216" y="338524"/>
                  </a:lnTo>
                  <a:lnTo>
                    <a:pt x="603576" y="340344"/>
                  </a:lnTo>
                  <a:lnTo>
                    <a:pt x="605163" y="342165"/>
                  </a:lnTo>
                  <a:lnTo>
                    <a:pt x="606296" y="344214"/>
                  </a:lnTo>
                  <a:lnTo>
                    <a:pt x="606976" y="346035"/>
                  </a:lnTo>
                  <a:lnTo>
                    <a:pt x="607430" y="347856"/>
                  </a:lnTo>
                  <a:lnTo>
                    <a:pt x="608110" y="349677"/>
                  </a:lnTo>
                  <a:lnTo>
                    <a:pt x="608110" y="351498"/>
                  </a:lnTo>
                  <a:lnTo>
                    <a:pt x="607883" y="353546"/>
                  </a:lnTo>
                  <a:lnTo>
                    <a:pt x="607430" y="355367"/>
                  </a:lnTo>
                  <a:lnTo>
                    <a:pt x="606750" y="357188"/>
                  </a:lnTo>
                  <a:lnTo>
                    <a:pt x="606070" y="359009"/>
                  </a:lnTo>
                  <a:lnTo>
                    <a:pt x="604710" y="360830"/>
                  </a:lnTo>
                  <a:lnTo>
                    <a:pt x="603350" y="362651"/>
                  </a:lnTo>
                  <a:lnTo>
                    <a:pt x="601536" y="364472"/>
                  </a:lnTo>
                  <a:lnTo>
                    <a:pt x="599723" y="366293"/>
                  </a:lnTo>
                  <a:lnTo>
                    <a:pt x="597683" y="367886"/>
                  </a:lnTo>
                  <a:lnTo>
                    <a:pt x="595416" y="369707"/>
                  </a:lnTo>
                  <a:lnTo>
                    <a:pt x="589976" y="372666"/>
                  </a:lnTo>
                  <a:lnTo>
                    <a:pt x="583855" y="375853"/>
                  </a:lnTo>
                  <a:lnTo>
                    <a:pt x="576602" y="378585"/>
                  </a:lnTo>
                  <a:lnTo>
                    <a:pt x="568668" y="381316"/>
                  </a:lnTo>
                  <a:lnTo>
                    <a:pt x="559828" y="383592"/>
                  </a:lnTo>
                  <a:lnTo>
                    <a:pt x="554161" y="384958"/>
                  </a:lnTo>
                  <a:lnTo>
                    <a:pt x="800558" y="518343"/>
                  </a:lnTo>
                  <a:lnTo>
                    <a:pt x="805998" y="517205"/>
                  </a:lnTo>
                  <a:lnTo>
                    <a:pt x="813025" y="515611"/>
                  </a:lnTo>
                  <a:lnTo>
                    <a:pt x="820278" y="514246"/>
                  </a:lnTo>
                  <a:lnTo>
                    <a:pt x="827759" y="513108"/>
                  </a:lnTo>
                  <a:lnTo>
                    <a:pt x="835239" y="512197"/>
                  </a:lnTo>
                  <a:lnTo>
                    <a:pt x="842719" y="511514"/>
                  </a:lnTo>
                  <a:lnTo>
                    <a:pt x="850426" y="510831"/>
                  </a:lnTo>
                  <a:lnTo>
                    <a:pt x="858133" y="510604"/>
                  </a:lnTo>
                  <a:lnTo>
                    <a:pt x="865614" y="510604"/>
                  </a:lnTo>
                  <a:lnTo>
                    <a:pt x="878761" y="510831"/>
                  </a:lnTo>
                  <a:lnTo>
                    <a:pt x="891681" y="511742"/>
                  </a:lnTo>
                  <a:lnTo>
                    <a:pt x="903922" y="513108"/>
                  </a:lnTo>
                  <a:lnTo>
                    <a:pt x="910269" y="514018"/>
                  </a:lnTo>
                  <a:lnTo>
                    <a:pt x="916162" y="515156"/>
                  </a:lnTo>
                  <a:lnTo>
                    <a:pt x="921829" y="516067"/>
                  </a:lnTo>
                  <a:lnTo>
                    <a:pt x="927269" y="517432"/>
                  </a:lnTo>
                  <a:lnTo>
                    <a:pt x="932710" y="519026"/>
                  </a:lnTo>
                  <a:lnTo>
                    <a:pt x="937696" y="520619"/>
                  </a:lnTo>
                  <a:lnTo>
                    <a:pt x="942683" y="521985"/>
                  </a:lnTo>
                  <a:lnTo>
                    <a:pt x="947217" y="523806"/>
                  </a:lnTo>
                  <a:lnTo>
                    <a:pt x="951750" y="525854"/>
                  </a:lnTo>
                  <a:lnTo>
                    <a:pt x="955604" y="528131"/>
                  </a:lnTo>
                  <a:lnTo>
                    <a:pt x="956284" y="528358"/>
                  </a:lnTo>
                  <a:lnTo>
                    <a:pt x="1216508" y="466218"/>
                  </a:lnTo>
                  <a:lnTo>
                    <a:pt x="1276350" y="498540"/>
                  </a:lnTo>
                  <a:lnTo>
                    <a:pt x="830479" y="604838"/>
                  </a:lnTo>
                  <a:lnTo>
                    <a:pt x="341312" y="339889"/>
                  </a:lnTo>
                  <a:lnTo>
                    <a:pt x="786730" y="233363"/>
                  </a:lnTo>
                  <a:close/>
                  <a:moveTo>
                    <a:pt x="1266452" y="128588"/>
                  </a:moveTo>
                  <a:lnTo>
                    <a:pt x="1749425" y="388781"/>
                  </a:lnTo>
                  <a:lnTo>
                    <a:pt x="1749425" y="883986"/>
                  </a:lnTo>
                  <a:lnTo>
                    <a:pt x="1344073" y="981076"/>
                  </a:lnTo>
                  <a:lnTo>
                    <a:pt x="1343846" y="478612"/>
                  </a:lnTo>
                  <a:lnTo>
                    <a:pt x="868362" y="222276"/>
                  </a:lnTo>
                  <a:lnTo>
                    <a:pt x="1266452" y="128588"/>
                  </a:lnTo>
                  <a:close/>
                  <a:moveTo>
                    <a:pt x="1772450" y="0"/>
                  </a:moveTo>
                  <a:lnTo>
                    <a:pt x="2262188" y="264139"/>
                  </a:lnTo>
                  <a:lnTo>
                    <a:pt x="1798297" y="374650"/>
                  </a:lnTo>
                  <a:lnTo>
                    <a:pt x="1798297" y="359900"/>
                  </a:lnTo>
                  <a:lnTo>
                    <a:pt x="1757259" y="338116"/>
                  </a:lnTo>
                  <a:lnTo>
                    <a:pt x="2021627" y="275031"/>
                  </a:lnTo>
                  <a:lnTo>
                    <a:pt x="2020947" y="274804"/>
                  </a:lnTo>
                  <a:lnTo>
                    <a:pt x="2017772" y="272989"/>
                  </a:lnTo>
                  <a:lnTo>
                    <a:pt x="2015278" y="271173"/>
                  </a:lnTo>
                  <a:lnTo>
                    <a:pt x="2012784" y="269585"/>
                  </a:lnTo>
                  <a:lnTo>
                    <a:pt x="2010517" y="267770"/>
                  </a:lnTo>
                  <a:lnTo>
                    <a:pt x="2008703" y="265954"/>
                  </a:lnTo>
                  <a:lnTo>
                    <a:pt x="2007116" y="264139"/>
                  </a:lnTo>
                  <a:lnTo>
                    <a:pt x="2005982" y="262323"/>
                  </a:lnTo>
                  <a:lnTo>
                    <a:pt x="2004622" y="260508"/>
                  </a:lnTo>
                  <a:lnTo>
                    <a:pt x="2003942" y="258466"/>
                  </a:lnTo>
                  <a:lnTo>
                    <a:pt x="2003262" y="256650"/>
                  </a:lnTo>
                  <a:lnTo>
                    <a:pt x="2002808" y="254835"/>
                  </a:lnTo>
                  <a:lnTo>
                    <a:pt x="2002808" y="253020"/>
                  </a:lnTo>
                  <a:lnTo>
                    <a:pt x="2003035" y="251431"/>
                  </a:lnTo>
                  <a:lnTo>
                    <a:pt x="2003262" y="249162"/>
                  </a:lnTo>
                  <a:lnTo>
                    <a:pt x="2004169" y="247346"/>
                  </a:lnTo>
                  <a:lnTo>
                    <a:pt x="2004849" y="245758"/>
                  </a:lnTo>
                  <a:lnTo>
                    <a:pt x="2006209" y="243943"/>
                  </a:lnTo>
                  <a:lnTo>
                    <a:pt x="2007343" y="242127"/>
                  </a:lnTo>
                  <a:lnTo>
                    <a:pt x="2009157" y="240312"/>
                  </a:lnTo>
                  <a:lnTo>
                    <a:pt x="2010970" y="238723"/>
                  </a:lnTo>
                  <a:lnTo>
                    <a:pt x="2013011" y="236908"/>
                  </a:lnTo>
                  <a:lnTo>
                    <a:pt x="2015505" y="235320"/>
                  </a:lnTo>
                  <a:lnTo>
                    <a:pt x="2020947" y="231916"/>
                  </a:lnTo>
                  <a:lnTo>
                    <a:pt x="2027068" y="228966"/>
                  </a:lnTo>
                  <a:lnTo>
                    <a:pt x="2034324" y="226016"/>
                  </a:lnTo>
                  <a:lnTo>
                    <a:pt x="2042259" y="223520"/>
                  </a:lnTo>
                  <a:lnTo>
                    <a:pt x="2051102" y="221023"/>
                  </a:lnTo>
                  <a:lnTo>
                    <a:pt x="2052009" y="220797"/>
                  </a:lnTo>
                  <a:lnTo>
                    <a:pt x="1805779" y="87820"/>
                  </a:lnTo>
                  <a:lnTo>
                    <a:pt x="1804872" y="88046"/>
                  </a:lnTo>
                  <a:lnTo>
                    <a:pt x="1797843" y="89635"/>
                  </a:lnTo>
                  <a:lnTo>
                    <a:pt x="1790588" y="90996"/>
                  </a:lnTo>
                  <a:lnTo>
                    <a:pt x="1783106" y="92131"/>
                  </a:lnTo>
                  <a:lnTo>
                    <a:pt x="1775624" y="92812"/>
                  </a:lnTo>
                  <a:lnTo>
                    <a:pt x="1768142" y="93720"/>
                  </a:lnTo>
                  <a:lnTo>
                    <a:pt x="1760433" y="94173"/>
                  </a:lnTo>
                  <a:lnTo>
                    <a:pt x="1752724" y="94400"/>
                  </a:lnTo>
                  <a:lnTo>
                    <a:pt x="1745015" y="94400"/>
                  </a:lnTo>
                  <a:lnTo>
                    <a:pt x="1732092" y="94173"/>
                  </a:lnTo>
                  <a:lnTo>
                    <a:pt x="1719168" y="93493"/>
                  </a:lnTo>
                  <a:lnTo>
                    <a:pt x="1706698" y="92131"/>
                  </a:lnTo>
                  <a:lnTo>
                    <a:pt x="1700576" y="90996"/>
                  </a:lnTo>
                  <a:lnTo>
                    <a:pt x="1694681" y="90089"/>
                  </a:lnTo>
                  <a:lnTo>
                    <a:pt x="1689013" y="88954"/>
                  </a:lnTo>
                  <a:lnTo>
                    <a:pt x="1683571" y="87820"/>
                  </a:lnTo>
                  <a:lnTo>
                    <a:pt x="1678130" y="86231"/>
                  </a:lnTo>
                  <a:lnTo>
                    <a:pt x="1672915" y="84643"/>
                  </a:lnTo>
                  <a:lnTo>
                    <a:pt x="1668153" y="83054"/>
                  </a:lnTo>
                  <a:lnTo>
                    <a:pt x="1663392" y="81239"/>
                  </a:lnTo>
                  <a:lnTo>
                    <a:pt x="1659084" y="79196"/>
                  </a:lnTo>
                  <a:lnTo>
                    <a:pt x="1655230" y="77154"/>
                  </a:lnTo>
                  <a:lnTo>
                    <a:pt x="1651602" y="75112"/>
                  </a:lnTo>
                  <a:lnTo>
                    <a:pt x="1386780" y="137970"/>
                  </a:lnTo>
                  <a:lnTo>
                    <a:pt x="1327150" y="105973"/>
                  </a:lnTo>
                  <a:lnTo>
                    <a:pt x="17724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334250" y="4298950"/>
            <a:ext cx="900113" cy="898525"/>
            <a:chOff x="7334250" y="4298950"/>
            <a:chExt cx="900113" cy="898525"/>
          </a:xfrm>
        </p:grpSpPr>
        <p:sp>
          <p:nvSpPr>
            <p:cNvPr id="12" name="椭圆 13"/>
            <p:cNvSpPr>
              <a:spLocks noChangeAspect="1" noChangeArrowheads="1"/>
            </p:cNvSpPr>
            <p:nvPr/>
          </p:nvSpPr>
          <p:spPr bwMode="auto">
            <a:xfrm>
              <a:off x="7334250" y="4298950"/>
              <a:ext cx="900113" cy="8985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" name="KSO_Shape"/>
            <p:cNvSpPr>
              <a:spLocks noChangeAspect="1"/>
            </p:cNvSpPr>
            <p:nvPr/>
          </p:nvSpPr>
          <p:spPr bwMode="auto">
            <a:xfrm>
              <a:off x="7605713" y="4478338"/>
              <a:ext cx="396875" cy="539750"/>
            </a:xfrm>
            <a:custGeom>
              <a:avLst/>
              <a:gdLst>
                <a:gd name="T0" fmla="*/ 659720 w 1122363"/>
                <a:gd name="T1" fmla="*/ 1061049 h 1531938"/>
                <a:gd name="T2" fmla="*/ 657679 w 1122363"/>
                <a:gd name="T3" fmla="*/ 1105186 h 1531938"/>
                <a:gd name="T4" fmla="*/ 613002 w 1122363"/>
                <a:gd name="T5" fmla="*/ 1132121 h 1531938"/>
                <a:gd name="T6" fmla="*/ 496276 w 1122363"/>
                <a:gd name="T7" fmla="*/ 860262 h 1531938"/>
                <a:gd name="T8" fmla="*/ 478065 w 1122363"/>
                <a:gd name="T9" fmla="*/ 820434 h 1531938"/>
                <a:gd name="T10" fmla="*/ 495593 w 1122363"/>
                <a:gd name="T11" fmla="*/ 792738 h 1531938"/>
                <a:gd name="T12" fmla="*/ 513236 w 1122363"/>
                <a:gd name="T13" fmla="*/ 692440 h 1531938"/>
                <a:gd name="T14" fmla="*/ 428226 w 1122363"/>
                <a:gd name="T15" fmla="*/ 723969 h 1531938"/>
                <a:gd name="T16" fmla="*/ 379486 w 1122363"/>
                <a:gd name="T17" fmla="*/ 771377 h 1531938"/>
                <a:gd name="T18" fmla="*/ 359537 w 1122363"/>
                <a:gd name="T19" fmla="*/ 859614 h 1531938"/>
                <a:gd name="T20" fmla="*/ 388554 w 1122363"/>
                <a:gd name="T21" fmla="*/ 929250 h 1531938"/>
                <a:gd name="T22" fmla="*/ 452482 w 1122363"/>
                <a:gd name="T23" fmla="*/ 975751 h 1531938"/>
                <a:gd name="T24" fmla="*/ 515503 w 1122363"/>
                <a:gd name="T25" fmla="*/ 1131583 h 1531938"/>
                <a:gd name="T26" fmla="*/ 419611 w 1122363"/>
                <a:gd name="T27" fmla="*/ 1093929 h 1531938"/>
                <a:gd name="T28" fmla="*/ 452255 w 1122363"/>
                <a:gd name="T29" fmla="*/ 1208705 h 1531938"/>
                <a:gd name="T30" fmla="*/ 616608 w 1122363"/>
                <a:gd name="T31" fmla="*/ 1227305 h 1531938"/>
                <a:gd name="T32" fmla="*/ 701392 w 1122363"/>
                <a:gd name="T33" fmla="*/ 1200993 h 1531938"/>
                <a:gd name="T34" fmla="*/ 755799 w 1122363"/>
                <a:gd name="T35" fmla="*/ 1155627 h 1531938"/>
                <a:gd name="T36" fmla="*/ 783682 w 1122363"/>
                <a:gd name="T37" fmla="*/ 1087805 h 1531938"/>
                <a:gd name="T38" fmla="*/ 769174 w 1122363"/>
                <a:gd name="T39" fmla="*/ 1001156 h 1531938"/>
                <a:gd name="T40" fmla="*/ 693004 w 1122363"/>
                <a:gd name="T41" fmla="*/ 932199 h 1531938"/>
                <a:gd name="T42" fmla="*/ 624543 w 1122363"/>
                <a:gd name="T43" fmla="*/ 792018 h 1531938"/>
                <a:gd name="T44" fmla="*/ 756025 w 1122363"/>
                <a:gd name="T45" fmla="*/ 858933 h 1531938"/>
                <a:gd name="T46" fmla="*/ 653106 w 1122363"/>
                <a:gd name="T47" fmla="*/ 698791 h 1531938"/>
                <a:gd name="T48" fmla="*/ 617515 w 1122363"/>
                <a:gd name="T49" fmla="*/ 373743 h 1531938"/>
                <a:gd name="T50" fmla="*/ 768267 w 1122363"/>
                <a:gd name="T51" fmla="*/ 414573 h 1531938"/>
                <a:gd name="T52" fmla="*/ 889095 w 1122363"/>
                <a:gd name="T53" fmla="*/ 508707 h 1531938"/>
                <a:gd name="T54" fmla="*/ 986347 w 1122363"/>
                <a:gd name="T55" fmla="*/ 659549 h 1531938"/>
                <a:gd name="T56" fmla="*/ 1066143 w 1122363"/>
                <a:gd name="T57" fmla="*/ 870048 h 1531938"/>
                <a:gd name="T58" fmla="*/ 1122136 w 1122363"/>
                <a:gd name="T59" fmla="*/ 1120922 h 1531938"/>
                <a:gd name="T60" fmla="*/ 1088812 w 1122363"/>
                <a:gd name="T61" fmla="*/ 1284920 h 1531938"/>
                <a:gd name="T62" fmla="*/ 987253 w 1122363"/>
                <a:gd name="T63" fmla="*/ 1407408 h 1531938"/>
                <a:gd name="T64" fmla="*/ 836275 w 1122363"/>
                <a:gd name="T65" fmla="*/ 1488160 h 1531938"/>
                <a:gd name="T66" fmla="*/ 653786 w 1122363"/>
                <a:gd name="T67" fmla="*/ 1527401 h 1531938"/>
                <a:gd name="T68" fmla="*/ 459056 w 1122363"/>
                <a:gd name="T69" fmla="*/ 1525133 h 1531938"/>
                <a:gd name="T70" fmla="*/ 274754 w 1122363"/>
                <a:gd name="T71" fmla="*/ 1477952 h 1531938"/>
                <a:gd name="T72" fmla="*/ 122868 w 1122363"/>
                <a:gd name="T73" fmla="*/ 1387674 h 1531938"/>
                <a:gd name="T74" fmla="*/ 25163 w 1122363"/>
                <a:gd name="T75" fmla="*/ 1257020 h 1531938"/>
                <a:gd name="T76" fmla="*/ 2947 w 1122363"/>
                <a:gd name="T77" fmla="*/ 1087805 h 1531938"/>
                <a:gd name="T78" fmla="*/ 101785 w 1122363"/>
                <a:gd name="T79" fmla="*/ 770469 h 1531938"/>
                <a:gd name="T80" fmla="*/ 185436 w 1122363"/>
                <a:gd name="T81" fmla="*/ 597625 h 1531938"/>
                <a:gd name="T82" fmla="*/ 291076 w 1122363"/>
                <a:gd name="T83" fmla="*/ 468105 h 1531938"/>
                <a:gd name="T84" fmla="*/ 429359 w 1122363"/>
                <a:gd name="T85" fmla="*/ 390529 h 1531938"/>
                <a:gd name="T86" fmla="*/ 479174 w 1122363"/>
                <a:gd name="T87" fmla="*/ 1591 h 1531938"/>
                <a:gd name="T88" fmla="*/ 551894 w 1122363"/>
                <a:gd name="T89" fmla="*/ 29995 h 1531938"/>
                <a:gd name="T90" fmla="*/ 625293 w 1122363"/>
                <a:gd name="T91" fmla="*/ 25905 h 1531938"/>
                <a:gd name="T92" fmla="*/ 709340 w 1122363"/>
                <a:gd name="T93" fmla="*/ 227 h 1531938"/>
                <a:gd name="T94" fmla="*/ 758726 w 1122363"/>
                <a:gd name="T95" fmla="*/ 27496 h 1531938"/>
                <a:gd name="T96" fmla="*/ 796785 w 1122363"/>
                <a:gd name="T97" fmla="*/ 126571 h 1531938"/>
                <a:gd name="T98" fmla="*/ 842547 w 1122363"/>
                <a:gd name="T99" fmla="*/ 132706 h 1531938"/>
                <a:gd name="T100" fmla="*/ 877887 w 1122363"/>
                <a:gd name="T101" fmla="*/ 128389 h 1531938"/>
                <a:gd name="T102" fmla="*/ 854327 w 1122363"/>
                <a:gd name="T103" fmla="*/ 210421 h 1531938"/>
                <a:gd name="T104" fmla="*/ 786364 w 1122363"/>
                <a:gd name="T105" fmla="*/ 279955 h 1531938"/>
                <a:gd name="T106" fmla="*/ 671961 w 1122363"/>
                <a:gd name="T107" fmla="*/ 339492 h 1531938"/>
                <a:gd name="T108" fmla="*/ 528333 w 1122363"/>
                <a:gd name="T109" fmla="*/ 325403 h 1531938"/>
                <a:gd name="T110" fmla="*/ 445646 w 1122363"/>
                <a:gd name="T111" fmla="*/ 337219 h 1531938"/>
                <a:gd name="T112" fmla="*/ 251726 w 1122363"/>
                <a:gd name="T113" fmla="*/ 176563 h 1531938"/>
                <a:gd name="T114" fmla="*/ 329656 w 1122363"/>
                <a:gd name="T115" fmla="*/ 137024 h 1531938"/>
                <a:gd name="T116" fmla="*/ 389916 w 1122363"/>
                <a:gd name="T117" fmla="*/ 127934 h 1531938"/>
                <a:gd name="T118" fmla="*/ 417101 w 1122363"/>
                <a:gd name="T119" fmla="*/ 43857 h 153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2363" h="1531938">
                  <a:moveTo>
                    <a:pt x="600075" y="1019175"/>
                  </a:moveTo>
                  <a:lnTo>
                    <a:pt x="608240" y="1022344"/>
                  </a:lnTo>
                  <a:lnTo>
                    <a:pt x="615950" y="1025965"/>
                  </a:lnTo>
                  <a:lnTo>
                    <a:pt x="622981" y="1029134"/>
                  </a:lnTo>
                  <a:lnTo>
                    <a:pt x="629331" y="1032303"/>
                  </a:lnTo>
                  <a:lnTo>
                    <a:pt x="635227" y="1035925"/>
                  </a:lnTo>
                  <a:lnTo>
                    <a:pt x="640443" y="1039093"/>
                  </a:lnTo>
                  <a:lnTo>
                    <a:pt x="644979" y="1042488"/>
                  </a:lnTo>
                  <a:lnTo>
                    <a:pt x="649061" y="1045884"/>
                  </a:lnTo>
                  <a:lnTo>
                    <a:pt x="652236" y="1049505"/>
                  </a:lnTo>
                  <a:lnTo>
                    <a:pt x="655411" y="1053127"/>
                  </a:lnTo>
                  <a:lnTo>
                    <a:pt x="657906" y="1056974"/>
                  </a:lnTo>
                  <a:lnTo>
                    <a:pt x="659720" y="1061049"/>
                  </a:lnTo>
                  <a:lnTo>
                    <a:pt x="661534" y="1065576"/>
                  </a:lnTo>
                  <a:lnTo>
                    <a:pt x="662668" y="1070329"/>
                  </a:lnTo>
                  <a:lnTo>
                    <a:pt x="663348" y="1074856"/>
                  </a:lnTo>
                  <a:lnTo>
                    <a:pt x="663575" y="1080062"/>
                  </a:lnTo>
                  <a:lnTo>
                    <a:pt x="663575" y="1083230"/>
                  </a:lnTo>
                  <a:lnTo>
                    <a:pt x="663348" y="1086626"/>
                  </a:lnTo>
                  <a:lnTo>
                    <a:pt x="662895" y="1089568"/>
                  </a:lnTo>
                  <a:lnTo>
                    <a:pt x="662441" y="1092510"/>
                  </a:lnTo>
                  <a:lnTo>
                    <a:pt x="661761" y="1095227"/>
                  </a:lnTo>
                  <a:lnTo>
                    <a:pt x="660854" y="1097716"/>
                  </a:lnTo>
                  <a:lnTo>
                    <a:pt x="659947" y="1100432"/>
                  </a:lnTo>
                  <a:lnTo>
                    <a:pt x="659040" y="1102922"/>
                  </a:lnTo>
                  <a:lnTo>
                    <a:pt x="657679" y="1105186"/>
                  </a:lnTo>
                  <a:lnTo>
                    <a:pt x="656545" y="1107449"/>
                  </a:lnTo>
                  <a:lnTo>
                    <a:pt x="654957" y="1109486"/>
                  </a:lnTo>
                  <a:lnTo>
                    <a:pt x="653143" y="1111523"/>
                  </a:lnTo>
                  <a:lnTo>
                    <a:pt x="651556" y="1113334"/>
                  </a:lnTo>
                  <a:lnTo>
                    <a:pt x="649515" y="1115145"/>
                  </a:lnTo>
                  <a:lnTo>
                    <a:pt x="647473" y="1116729"/>
                  </a:lnTo>
                  <a:lnTo>
                    <a:pt x="645206" y="1118087"/>
                  </a:lnTo>
                  <a:lnTo>
                    <a:pt x="640670" y="1120803"/>
                  </a:lnTo>
                  <a:lnTo>
                    <a:pt x="635681" y="1123520"/>
                  </a:lnTo>
                  <a:lnTo>
                    <a:pt x="630238" y="1126009"/>
                  </a:lnTo>
                  <a:lnTo>
                    <a:pt x="625022" y="1128046"/>
                  </a:lnTo>
                  <a:lnTo>
                    <a:pt x="619125" y="1130310"/>
                  </a:lnTo>
                  <a:lnTo>
                    <a:pt x="613002" y="1132121"/>
                  </a:lnTo>
                  <a:lnTo>
                    <a:pt x="606652" y="1133705"/>
                  </a:lnTo>
                  <a:lnTo>
                    <a:pt x="600075" y="1135063"/>
                  </a:lnTo>
                  <a:lnTo>
                    <a:pt x="600075" y="1019175"/>
                  </a:lnTo>
                  <a:close/>
                  <a:moveTo>
                    <a:pt x="538162" y="779462"/>
                  </a:moveTo>
                  <a:lnTo>
                    <a:pt x="538162" y="877887"/>
                  </a:lnTo>
                  <a:lnTo>
                    <a:pt x="529967" y="875827"/>
                  </a:lnTo>
                  <a:lnTo>
                    <a:pt x="522227" y="873538"/>
                  </a:lnTo>
                  <a:lnTo>
                    <a:pt x="515398" y="870791"/>
                  </a:lnTo>
                  <a:lnTo>
                    <a:pt x="509024" y="868273"/>
                  </a:lnTo>
                  <a:lnTo>
                    <a:pt x="503333" y="865298"/>
                  </a:lnTo>
                  <a:lnTo>
                    <a:pt x="500829" y="863467"/>
                  </a:lnTo>
                  <a:lnTo>
                    <a:pt x="498553" y="861864"/>
                  </a:lnTo>
                  <a:lnTo>
                    <a:pt x="496276" y="860262"/>
                  </a:lnTo>
                  <a:lnTo>
                    <a:pt x="494227" y="858431"/>
                  </a:lnTo>
                  <a:lnTo>
                    <a:pt x="492406" y="856600"/>
                  </a:lnTo>
                  <a:lnTo>
                    <a:pt x="490813" y="854540"/>
                  </a:lnTo>
                  <a:lnTo>
                    <a:pt x="487626" y="850877"/>
                  </a:lnTo>
                  <a:lnTo>
                    <a:pt x="485122" y="846986"/>
                  </a:lnTo>
                  <a:lnTo>
                    <a:pt x="482618" y="843324"/>
                  </a:lnTo>
                  <a:lnTo>
                    <a:pt x="481024" y="839662"/>
                  </a:lnTo>
                  <a:lnTo>
                    <a:pt x="479658" y="835999"/>
                  </a:lnTo>
                  <a:lnTo>
                    <a:pt x="478520" y="832337"/>
                  </a:lnTo>
                  <a:lnTo>
                    <a:pt x="478065" y="828903"/>
                  </a:lnTo>
                  <a:lnTo>
                    <a:pt x="477837" y="825241"/>
                  </a:lnTo>
                  <a:lnTo>
                    <a:pt x="477837" y="822952"/>
                  </a:lnTo>
                  <a:lnTo>
                    <a:pt x="478065" y="820434"/>
                  </a:lnTo>
                  <a:lnTo>
                    <a:pt x="478520" y="817916"/>
                  </a:lnTo>
                  <a:lnTo>
                    <a:pt x="478975" y="815627"/>
                  </a:lnTo>
                  <a:lnTo>
                    <a:pt x="479431" y="813339"/>
                  </a:lnTo>
                  <a:lnTo>
                    <a:pt x="480341" y="810821"/>
                  </a:lnTo>
                  <a:lnTo>
                    <a:pt x="481252" y="808761"/>
                  </a:lnTo>
                  <a:lnTo>
                    <a:pt x="482162" y="806701"/>
                  </a:lnTo>
                  <a:lnTo>
                    <a:pt x="483528" y="804869"/>
                  </a:lnTo>
                  <a:lnTo>
                    <a:pt x="484894" y="802809"/>
                  </a:lnTo>
                  <a:lnTo>
                    <a:pt x="486260" y="800978"/>
                  </a:lnTo>
                  <a:lnTo>
                    <a:pt x="487853" y="799147"/>
                  </a:lnTo>
                  <a:lnTo>
                    <a:pt x="489447" y="797545"/>
                  </a:lnTo>
                  <a:lnTo>
                    <a:pt x="491496" y="795714"/>
                  </a:lnTo>
                  <a:lnTo>
                    <a:pt x="495593" y="792738"/>
                  </a:lnTo>
                  <a:lnTo>
                    <a:pt x="500146" y="789991"/>
                  </a:lnTo>
                  <a:lnTo>
                    <a:pt x="504699" y="787244"/>
                  </a:lnTo>
                  <a:lnTo>
                    <a:pt x="509935" y="785184"/>
                  </a:lnTo>
                  <a:lnTo>
                    <a:pt x="515170" y="783582"/>
                  </a:lnTo>
                  <a:lnTo>
                    <a:pt x="520634" y="781980"/>
                  </a:lnTo>
                  <a:lnTo>
                    <a:pt x="526097" y="780835"/>
                  </a:lnTo>
                  <a:lnTo>
                    <a:pt x="532016" y="779920"/>
                  </a:lnTo>
                  <a:lnTo>
                    <a:pt x="538162" y="779462"/>
                  </a:lnTo>
                  <a:close/>
                  <a:moveTo>
                    <a:pt x="538626" y="654332"/>
                  </a:moveTo>
                  <a:lnTo>
                    <a:pt x="538626" y="688810"/>
                  </a:lnTo>
                  <a:lnTo>
                    <a:pt x="530011" y="689945"/>
                  </a:lnTo>
                  <a:lnTo>
                    <a:pt x="521624" y="691079"/>
                  </a:lnTo>
                  <a:lnTo>
                    <a:pt x="513236" y="692440"/>
                  </a:lnTo>
                  <a:lnTo>
                    <a:pt x="505302" y="694028"/>
                  </a:lnTo>
                  <a:lnTo>
                    <a:pt x="497594" y="695842"/>
                  </a:lnTo>
                  <a:lnTo>
                    <a:pt x="490113" y="697657"/>
                  </a:lnTo>
                  <a:lnTo>
                    <a:pt x="482859" y="699471"/>
                  </a:lnTo>
                  <a:lnTo>
                    <a:pt x="475831" y="701740"/>
                  </a:lnTo>
                  <a:lnTo>
                    <a:pt x="469257" y="704008"/>
                  </a:lnTo>
                  <a:lnTo>
                    <a:pt x="462683" y="706276"/>
                  </a:lnTo>
                  <a:lnTo>
                    <a:pt x="456336" y="708998"/>
                  </a:lnTo>
                  <a:lnTo>
                    <a:pt x="450215" y="711720"/>
                  </a:lnTo>
                  <a:lnTo>
                    <a:pt x="444321" y="714442"/>
                  </a:lnTo>
                  <a:lnTo>
                    <a:pt x="438654" y="717618"/>
                  </a:lnTo>
                  <a:lnTo>
                    <a:pt x="433440" y="720567"/>
                  </a:lnTo>
                  <a:lnTo>
                    <a:pt x="428226" y="723969"/>
                  </a:lnTo>
                  <a:lnTo>
                    <a:pt x="423238" y="727372"/>
                  </a:lnTo>
                  <a:lnTo>
                    <a:pt x="418478" y="731001"/>
                  </a:lnTo>
                  <a:lnTo>
                    <a:pt x="413944" y="734403"/>
                  </a:lnTo>
                  <a:lnTo>
                    <a:pt x="409410" y="738033"/>
                  </a:lnTo>
                  <a:lnTo>
                    <a:pt x="405556" y="741435"/>
                  </a:lnTo>
                  <a:lnTo>
                    <a:pt x="401476" y="744837"/>
                  </a:lnTo>
                  <a:lnTo>
                    <a:pt x="397849" y="748694"/>
                  </a:lnTo>
                  <a:lnTo>
                    <a:pt x="394221" y="752323"/>
                  </a:lnTo>
                  <a:lnTo>
                    <a:pt x="391048" y="755952"/>
                  </a:lnTo>
                  <a:lnTo>
                    <a:pt x="387874" y="760035"/>
                  </a:lnTo>
                  <a:lnTo>
                    <a:pt x="384927" y="763664"/>
                  </a:lnTo>
                  <a:lnTo>
                    <a:pt x="382207" y="767520"/>
                  </a:lnTo>
                  <a:lnTo>
                    <a:pt x="379486" y="771377"/>
                  </a:lnTo>
                  <a:lnTo>
                    <a:pt x="377219" y="775460"/>
                  </a:lnTo>
                  <a:lnTo>
                    <a:pt x="375179" y="779316"/>
                  </a:lnTo>
                  <a:lnTo>
                    <a:pt x="373366" y="783399"/>
                  </a:lnTo>
                  <a:lnTo>
                    <a:pt x="369738" y="791338"/>
                  </a:lnTo>
                  <a:lnTo>
                    <a:pt x="367018" y="799277"/>
                  </a:lnTo>
                  <a:lnTo>
                    <a:pt x="364298" y="806989"/>
                  </a:lnTo>
                  <a:lnTo>
                    <a:pt x="362258" y="814701"/>
                  </a:lnTo>
                  <a:lnTo>
                    <a:pt x="360671" y="822187"/>
                  </a:lnTo>
                  <a:lnTo>
                    <a:pt x="359537" y="829672"/>
                  </a:lnTo>
                  <a:lnTo>
                    <a:pt x="358857" y="836931"/>
                  </a:lnTo>
                  <a:lnTo>
                    <a:pt x="358630" y="844189"/>
                  </a:lnTo>
                  <a:lnTo>
                    <a:pt x="358857" y="851901"/>
                  </a:lnTo>
                  <a:lnTo>
                    <a:pt x="359537" y="859614"/>
                  </a:lnTo>
                  <a:lnTo>
                    <a:pt x="360444" y="867326"/>
                  </a:lnTo>
                  <a:lnTo>
                    <a:pt x="362031" y="874811"/>
                  </a:lnTo>
                  <a:lnTo>
                    <a:pt x="363844" y="882297"/>
                  </a:lnTo>
                  <a:lnTo>
                    <a:pt x="366111" y="889782"/>
                  </a:lnTo>
                  <a:lnTo>
                    <a:pt x="368832" y="897267"/>
                  </a:lnTo>
                  <a:lnTo>
                    <a:pt x="371779" y="904526"/>
                  </a:lnTo>
                  <a:lnTo>
                    <a:pt x="373592" y="907928"/>
                  </a:lnTo>
                  <a:lnTo>
                    <a:pt x="375633" y="911558"/>
                  </a:lnTo>
                  <a:lnTo>
                    <a:pt x="377673" y="915187"/>
                  </a:lnTo>
                  <a:lnTo>
                    <a:pt x="379940" y="918816"/>
                  </a:lnTo>
                  <a:lnTo>
                    <a:pt x="382660" y="922219"/>
                  </a:lnTo>
                  <a:lnTo>
                    <a:pt x="385380" y="925848"/>
                  </a:lnTo>
                  <a:lnTo>
                    <a:pt x="388554" y="929250"/>
                  </a:lnTo>
                  <a:lnTo>
                    <a:pt x="391501" y="932880"/>
                  </a:lnTo>
                  <a:lnTo>
                    <a:pt x="395128" y="936282"/>
                  </a:lnTo>
                  <a:lnTo>
                    <a:pt x="398529" y="939685"/>
                  </a:lnTo>
                  <a:lnTo>
                    <a:pt x="402609" y="943087"/>
                  </a:lnTo>
                  <a:lnTo>
                    <a:pt x="406463" y="946489"/>
                  </a:lnTo>
                  <a:lnTo>
                    <a:pt x="410770" y="949892"/>
                  </a:lnTo>
                  <a:lnTo>
                    <a:pt x="415077" y="953294"/>
                  </a:lnTo>
                  <a:lnTo>
                    <a:pt x="424372" y="959646"/>
                  </a:lnTo>
                  <a:lnTo>
                    <a:pt x="429586" y="963048"/>
                  </a:lnTo>
                  <a:lnTo>
                    <a:pt x="434800" y="966224"/>
                  </a:lnTo>
                  <a:lnTo>
                    <a:pt x="440467" y="969626"/>
                  </a:lnTo>
                  <a:lnTo>
                    <a:pt x="446361" y="972575"/>
                  </a:lnTo>
                  <a:lnTo>
                    <a:pt x="452482" y="975751"/>
                  </a:lnTo>
                  <a:lnTo>
                    <a:pt x="459056" y="978473"/>
                  </a:lnTo>
                  <a:lnTo>
                    <a:pt x="465630" y="981421"/>
                  </a:lnTo>
                  <a:lnTo>
                    <a:pt x="472658" y="984370"/>
                  </a:lnTo>
                  <a:lnTo>
                    <a:pt x="479912" y="987092"/>
                  </a:lnTo>
                  <a:lnTo>
                    <a:pt x="487619" y="989814"/>
                  </a:lnTo>
                  <a:lnTo>
                    <a:pt x="495327" y="992309"/>
                  </a:lnTo>
                  <a:lnTo>
                    <a:pt x="503488" y="994804"/>
                  </a:lnTo>
                  <a:lnTo>
                    <a:pt x="520490" y="1000021"/>
                  </a:lnTo>
                  <a:lnTo>
                    <a:pt x="538626" y="1004785"/>
                  </a:lnTo>
                  <a:lnTo>
                    <a:pt x="538626" y="1135439"/>
                  </a:lnTo>
                  <a:lnTo>
                    <a:pt x="530918" y="1134305"/>
                  </a:lnTo>
                  <a:lnTo>
                    <a:pt x="523210" y="1133171"/>
                  </a:lnTo>
                  <a:lnTo>
                    <a:pt x="515503" y="1131583"/>
                  </a:lnTo>
                  <a:lnTo>
                    <a:pt x="507795" y="1129768"/>
                  </a:lnTo>
                  <a:lnTo>
                    <a:pt x="500088" y="1127727"/>
                  </a:lnTo>
                  <a:lnTo>
                    <a:pt x="492607" y="1125685"/>
                  </a:lnTo>
                  <a:lnTo>
                    <a:pt x="485126" y="1123417"/>
                  </a:lnTo>
                  <a:lnTo>
                    <a:pt x="477645" y="1120695"/>
                  </a:lnTo>
                  <a:lnTo>
                    <a:pt x="470164" y="1117973"/>
                  </a:lnTo>
                  <a:lnTo>
                    <a:pt x="462683" y="1115024"/>
                  </a:lnTo>
                  <a:lnTo>
                    <a:pt x="455429" y="1111849"/>
                  </a:lnTo>
                  <a:lnTo>
                    <a:pt x="448175" y="1108673"/>
                  </a:lnTo>
                  <a:lnTo>
                    <a:pt x="440920" y="1105044"/>
                  </a:lnTo>
                  <a:lnTo>
                    <a:pt x="433893" y="1101641"/>
                  </a:lnTo>
                  <a:lnTo>
                    <a:pt x="426639" y="1097785"/>
                  </a:lnTo>
                  <a:lnTo>
                    <a:pt x="419611" y="1093929"/>
                  </a:lnTo>
                  <a:lnTo>
                    <a:pt x="405783" y="1085310"/>
                  </a:lnTo>
                  <a:lnTo>
                    <a:pt x="392181" y="1076690"/>
                  </a:lnTo>
                  <a:lnTo>
                    <a:pt x="379033" y="1067617"/>
                  </a:lnTo>
                  <a:lnTo>
                    <a:pt x="366338" y="1058317"/>
                  </a:lnTo>
                  <a:lnTo>
                    <a:pt x="366338" y="1169917"/>
                  </a:lnTo>
                  <a:lnTo>
                    <a:pt x="376313" y="1175588"/>
                  </a:lnTo>
                  <a:lnTo>
                    <a:pt x="386287" y="1181032"/>
                  </a:lnTo>
                  <a:lnTo>
                    <a:pt x="396715" y="1186249"/>
                  </a:lnTo>
                  <a:lnTo>
                    <a:pt x="407370" y="1191466"/>
                  </a:lnTo>
                  <a:lnTo>
                    <a:pt x="418251" y="1196003"/>
                  </a:lnTo>
                  <a:lnTo>
                    <a:pt x="429359" y="1200539"/>
                  </a:lnTo>
                  <a:lnTo>
                    <a:pt x="440694" y="1204849"/>
                  </a:lnTo>
                  <a:lnTo>
                    <a:pt x="452255" y="1208705"/>
                  </a:lnTo>
                  <a:lnTo>
                    <a:pt x="464043" y="1212561"/>
                  </a:lnTo>
                  <a:lnTo>
                    <a:pt x="475151" y="1215964"/>
                  </a:lnTo>
                  <a:lnTo>
                    <a:pt x="486486" y="1218686"/>
                  </a:lnTo>
                  <a:lnTo>
                    <a:pt x="497367" y="1221634"/>
                  </a:lnTo>
                  <a:lnTo>
                    <a:pt x="508022" y="1223903"/>
                  </a:lnTo>
                  <a:lnTo>
                    <a:pt x="518450" y="1225944"/>
                  </a:lnTo>
                  <a:lnTo>
                    <a:pt x="528878" y="1227759"/>
                  </a:lnTo>
                  <a:lnTo>
                    <a:pt x="538626" y="1229120"/>
                  </a:lnTo>
                  <a:lnTo>
                    <a:pt x="538626" y="1297396"/>
                  </a:lnTo>
                  <a:lnTo>
                    <a:pt x="600740" y="1297396"/>
                  </a:lnTo>
                  <a:lnTo>
                    <a:pt x="600740" y="1229120"/>
                  </a:lnTo>
                  <a:lnTo>
                    <a:pt x="608674" y="1228213"/>
                  </a:lnTo>
                  <a:lnTo>
                    <a:pt x="616608" y="1227305"/>
                  </a:lnTo>
                  <a:lnTo>
                    <a:pt x="624089" y="1225944"/>
                  </a:lnTo>
                  <a:lnTo>
                    <a:pt x="631570" y="1224810"/>
                  </a:lnTo>
                  <a:lnTo>
                    <a:pt x="638824" y="1223449"/>
                  </a:lnTo>
                  <a:lnTo>
                    <a:pt x="645852" y="1221861"/>
                  </a:lnTo>
                  <a:lnTo>
                    <a:pt x="652880" y="1220273"/>
                  </a:lnTo>
                  <a:lnTo>
                    <a:pt x="659454" y="1218232"/>
                  </a:lnTo>
                  <a:lnTo>
                    <a:pt x="666028" y="1216191"/>
                  </a:lnTo>
                  <a:lnTo>
                    <a:pt x="672375" y="1214149"/>
                  </a:lnTo>
                  <a:lnTo>
                    <a:pt x="678723" y="1211881"/>
                  </a:lnTo>
                  <a:lnTo>
                    <a:pt x="684617" y="1209386"/>
                  </a:lnTo>
                  <a:lnTo>
                    <a:pt x="690284" y="1206890"/>
                  </a:lnTo>
                  <a:lnTo>
                    <a:pt x="695951" y="1203942"/>
                  </a:lnTo>
                  <a:lnTo>
                    <a:pt x="701392" y="1200993"/>
                  </a:lnTo>
                  <a:lnTo>
                    <a:pt x="706833" y="1198044"/>
                  </a:lnTo>
                  <a:lnTo>
                    <a:pt x="711593" y="1194868"/>
                  </a:lnTo>
                  <a:lnTo>
                    <a:pt x="716581" y="1191693"/>
                  </a:lnTo>
                  <a:lnTo>
                    <a:pt x="721341" y="1188290"/>
                  </a:lnTo>
                  <a:lnTo>
                    <a:pt x="725875" y="1184888"/>
                  </a:lnTo>
                  <a:lnTo>
                    <a:pt x="730182" y="1181486"/>
                  </a:lnTo>
                  <a:lnTo>
                    <a:pt x="734263" y="1178083"/>
                  </a:lnTo>
                  <a:lnTo>
                    <a:pt x="738343" y="1174227"/>
                  </a:lnTo>
                  <a:lnTo>
                    <a:pt x="742197" y="1170825"/>
                  </a:lnTo>
                  <a:lnTo>
                    <a:pt x="745824" y="1166968"/>
                  </a:lnTo>
                  <a:lnTo>
                    <a:pt x="749225" y="1163339"/>
                  </a:lnTo>
                  <a:lnTo>
                    <a:pt x="752625" y="1159256"/>
                  </a:lnTo>
                  <a:lnTo>
                    <a:pt x="755799" y="1155627"/>
                  </a:lnTo>
                  <a:lnTo>
                    <a:pt x="758746" y="1151544"/>
                  </a:lnTo>
                  <a:lnTo>
                    <a:pt x="761466" y="1147461"/>
                  </a:lnTo>
                  <a:lnTo>
                    <a:pt x="763960" y="1143378"/>
                  </a:lnTo>
                  <a:lnTo>
                    <a:pt x="766453" y="1139295"/>
                  </a:lnTo>
                  <a:lnTo>
                    <a:pt x="770760" y="1130676"/>
                  </a:lnTo>
                  <a:lnTo>
                    <a:pt x="774614" y="1122056"/>
                  </a:lnTo>
                  <a:lnTo>
                    <a:pt x="777561" y="1113436"/>
                  </a:lnTo>
                  <a:lnTo>
                    <a:pt x="778921" y="1109354"/>
                  </a:lnTo>
                  <a:lnTo>
                    <a:pt x="780055" y="1105044"/>
                  </a:lnTo>
                  <a:lnTo>
                    <a:pt x="781415" y="1100507"/>
                  </a:lnTo>
                  <a:lnTo>
                    <a:pt x="782322" y="1096424"/>
                  </a:lnTo>
                  <a:lnTo>
                    <a:pt x="783002" y="1092114"/>
                  </a:lnTo>
                  <a:lnTo>
                    <a:pt x="783682" y="1087805"/>
                  </a:lnTo>
                  <a:lnTo>
                    <a:pt x="784135" y="1083495"/>
                  </a:lnTo>
                  <a:lnTo>
                    <a:pt x="784589" y="1079185"/>
                  </a:lnTo>
                  <a:lnTo>
                    <a:pt x="784816" y="1074875"/>
                  </a:lnTo>
                  <a:lnTo>
                    <a:pt x="784816" y="1070339"/>
                  </a:lnTo>
                  <a:lnTo>
                    <a:pt x="784589" y="1061719"/>
                  </a:lnTo>
                  <a:lnTo>
                    <a:pt x="784135" y="1053326"/>
                  </a:lnTo>
                  <a:lnTo>
                    <a:pt x="783229" y="1045161"/>
                  </a:lnTo>
                  <a:lnTo>
                    <a:pt x="781869" y="1037222"/>
                  </a:lnTo>
                  <a:lnTo>
                    <a:pt x="779828" y="1029509"/>
                  </a:lnTo>
                  <a:lnTo>
                    <a:pt x="777788" y="1022251"/>
                  </a:lnTo>
                  <a:lnTo>
                    <a:pt x="775294" y="1014992"/>
                  </a:lnTo>
                  <a:lnTo>
                    <a:pt x="772347" y="1007960"/>
                  </a:lnTo>
                  <a:lnTo>
                    <a:pt x="769174" y="1001156"/>
                  </a:lnTo>
                  <a:lnTo>
                    <a:pt x="765320" y="994577"/>
                  </a:lnTo>
                  <a:lnTo>
                    <a:pt x="761466" y="988226"/>
                  </a:lnTo>
                  <a:lnTo>
                    <a:pt x="756705" y="982329"/>
                  </a:lnTo>
                  <a:lnTo>
                    <a:pt x="752172" y="976431"/>
                  </a:lnTo>
                  <a:lnTo>
                    <a:pt x="746731" y="970987"/>
                  </a:lnTo>
                  <a:lnTo>
                    <a:pt x="741064" y="965543"/>
                  </a:lnTo>
                  <a:lnTo>
                    <a:pt x="734943" y="960553"/>
                  </a:lnTo>
                  <a:lnTo>
                    <a:pt x="728822" y="955563"/>
                  </a:lnTo>
                  <a:lnTo>
                    <a:pt x="722248" y="950572"/>
                  </a:lnTo>
                  <a:lnTo>
                    <a:pt x="715220" y="946036"/>
                  </a:lnTo>
                  <a:lnTo>
                    <a:pt x="708193" y="941272"/>
                  </a:lnTo>
                  <a:lnTo>
                    <a:pt x="700712" y="936509"/>
                  </a:lnTo>
                  <a:lnTo>
                    <a:pt x="693004" y="932199"/>
                  </a:lnTo>
                  <a:lnTo>
                    <a:pt x="685070" y="927889"/>
                  </a:lnTo>
                  <a:lnTo>
                    <a:pt x="676456" y="923806"/>
                  </a:lnTo>
                  <a:lnTo>
                    <a:pt x="668068" y="919497"/>
                  </a:lnTo>
                  <a:lnTo>
                    <a:pt x="659227" y="915641"/>
                  </a:lnTo>
                  <a:lnTo>
                    <a:pt x="650159" y="911558"/>
                  </a:lnTo>
                  <a:lnTo>
                    <a:pt x="641091" y="907475"/>
                  </a:lnTo>
                  <a:lnTo>
                    <a:pt x="631117" y="903845"/>
                  </a:lnTo>
                  <a:lnTo>
                    <a:pt x="621369" y="899989"/>
                  </a:lnTo>
                  <a:lnTo>
                    <a:pt x="611394" y="896587"/>
                  </a:lnTo>
                  <a:lnTo>
                    <a:pt x="600740" y="892958"/>
                  </a:lnTo>
                  <a:lnTo>
                    <a:pt x="600740" y="785894"/>
                  </a:lnTo>
                  <a:lnTo>
                    <a:pt x="612755" y="788616"/>
                  </a:lnTo>
                  <a:lnTo>
                    <a:pt x="624543" y="792018"/>
                  </a:lnTo>
                  <a:lnTo>
                    <a:pt x="636331" y="795421"/>
                  </a:lnTo>
                  <a:lnTo>
                    <a:pt x="647892" y="799504"/>
                  </a:lnTo>
                  <a:lnTo>
                    <a:pt x="659227" y="803813"/>
                  </a:lnTo>
                  <a:lnTo>
                    <a:pt x="670562" y="808577"/>
                  </a:lnTo>
                  <a:lnTo>
                    <a:pt x="681443" y="813794"/>
                  </a:lnTo>
                  <a:lnTo>
                    <a:pt x="692324" y="819465"/>
                  </a:lnTo>
                  <a:lnTo>
                    <a:pt x="702752" y="824909"/>
                  </a:lnTo>
                  <a:lnTo>
                    <a:pt x="712727" y="830806"/>
                  </a:lnTo>
                  <a:lnTo>
                    <a:pt x="722475" y="836477"/>
                  </a:lnTo>
                  <a:lnTo>
                    <a:pt x="731542" y="842148"/>
                  </a:lnTo>
                  <a:lnTo>
                    <a:pt x="740157" y="847592"/>
                  </a:lnTo>
                  <a:lnTo>
                    <a:pt x="748318" y="853262"/>
                  </a:lnTo>
                  <a:lnTo>
                    <a:pt x="756025" y="858933"/>
                  </a:lnTo>
                  <a:lnTo>
                    <a:pt x="763280" y="864604"/>
                  </a:lnTo>
                  <a:lnTo>
                    <a:pt x="763280" y="748240"/>
                  </a:lnTo>
                  <a:lnTo>
                    <a:pt x="752625" y="741889"/>
                  </a:lnTo>
                  <a:lnTo>
                    <a:pt x="741744" y="735764"/>
                  </a:lnTo>
                  <a:lnTo>
                    <a:pt x="731316" y="730547"/>
                  </a:lnTo>
                  <a:lnTo>
                    <a:pt x="720888" y="725103"/>
                  </a:lnTo>
                  <a:lnTo>
                    <a:pt x="710913" y="720340"/>
                  </a:lnTo>
                  <a:lnTo>
                    <a:pt x="701165" y="716030"/>
                  </a:lnTo>
                  <a:lnTo>
                    <a:pt x="691644" y="711720"/>
                  </a:lnTo>
                  <a:lnTo>
                    <a:pt x="682123" y="708318"/>
                  </a:lnTo>
                  <a:lnTo>
                    <a:pt x="672602" y="704689"/>
                  </a:lnTo>
                  <a:lnTo>
                    <a:pt x="663081" y="701740"/>
                  </a:lnTo>
                  <a:lnTo>
                    <a:pt x="653106" y="698791"/>
                  </a:lnTo>
                  <a:lnTo>
                    <a:pt x="643132" y="696296"/>
                  </a:lnTo>
                  <a:lnTo>
                    <a:pt x="632930" y="694254"/>
                  </a:lnTo>
                  <a:lnTo>
                    <a:pt x="622276" y="691986"/>
                  </a:lnTo>
                  <a:lnTo>
                    <a:pt x="611848" y="690171"/>
                  </a:lnTo>
                  <a:lnTo>
                    <a:pt x="600740" y="688810"/>
                  </a:lnTo>
                  <a:lnTo>
                    <a:pt x="600740" y="654332"/>
                  </a:lnTo>
                  <a:lnTo>
                    <a:pt x="538626" y="654332"/>
                  </a:lnTo>
                  <a:close/>
                  <a:moveTo>
                    <a:pt x="549280" y="371475"/>
                  </a:moveTo>
                  <a:lnTo>
                    <a:pt x="564015" y="371475"/>
                  </a:lnTo>
                  <a:lnTo>
                    <a:pt x="577844" y="371475"/>
                  </a:lnTo>
                  <a:lnTo>
                    <a:pt x="591219" y="371929"/>
                  </a:lnTo>
                  <a:lnTo>
                    <a:pt x="604594" y="372609"/>
                  </a:lnTo>
                  <a:lnTo>
                    <a:pt x="617515" y="373743"/>
                  </a:lnTo>
                  <a:lnTo>
                    <a:pt x="630210" y="375104"/>
                  </a:lnTo>
                  <a:lnTo>
                    <a:pt x="642905" y="376692"/>
                  </a:lnTo>
                  <a:lnTo>
                    <a:pt x="655373" y="378507"/>
                  </a:lnTo>
                  <a:lnTo>
                    <a:pt x="667388" y="380775"/>
                  </a:lnTo>
                  <a:lnTo>
                    <a:pt x="679403" y="383497"/>
                  </a:lnTo>
                  <a:lnTo>
                    <a:pt x="691191" y="386219"/>
                  </a:lnTo>
                  <a:lnTo>
                    <a:pt x="702752" y="389168"/>
                  </a:lnTo>
                  <a:lnTo>
                    <a:pt x="714314" y="392797"/>
                  </a:lnTo>
                  <a:lnTo>
                    <a:pt x="725422" y="396426"/>
                  </a:lnTo>
                  <a:lnTo>
                    <a:pt x="736530" y="400509"/>
                  </a:lnTo>
                  <a:lnTo>
                    <a:pt x="747184" y="405046"/>
                  </a:lnTo>
                  <a:lnTo>
                    <a:pt x="757839" y="409582"/>
                  </a:lnTo>
                  <a:lnTo>
                    <a:pt x="768267" y="414573"/>
                  </a:lnTo>
                  <a:lnTo>
                    <a:pt x="778468" y="420017"/>
                  </a:lnTo>
                  <a:lnTo>
                    <a:pt x="788669" y="425461"/>
                  </a:lnTo>
                  <a:lnTo>
                    <a:pt x="798644" y="431358"/>
                  </a:lnTo>
                  <a:lnTo>
                    <a:pt x="808392" y="437709"/>
                  </a:lnTo>
                  <a:lnTo>
                    <a:pt x="818140" y="444288"/>
                  </a:lnTo>
                  <a:lnTo>
                    <a:pt x="827434" y="451092"/>
                  </a:lnTo>
                  <a:lnTo>
                    <a:pt x="836729" y="458351"/>
                  </a:lnTo>
                  <a:lnTo>
                    <a:pt x="845796" y="466063"/>
                  </a:lnTo>
                  <a:lnTo>
                    <a:pt x="854864" y="473775"/>
                  </a:lnTo>
                  <a:lnTo>
                    <a:pt x="863705" y="481941"/>
                  </a:lnTo>
                  <a:lnTo>
                    <a:pt x="872319" y="490561"/>
                  </a:lnTo>
                  <a:lnTo>
                    <a:pt x="880934" y="499407"/>
                  </a:lnTo>
                  <a:lnTo>
                    <a:pt x="889095" y="508707"/>
                  </a:lnTo>
                  <a:lnTo>
                    <a:pt x="897483" y="518234"/>
                  </a:lnTo>
                  <a:lnTo>
                    <a:pt x="905417" y="527988"/>
                  </a:lnTo>
                  <a:lnTo>
                    <a:pt x="913351" y="538422"/>
                  </a:lnTo>
                  <a:lnTo>
                    <a:pt x="921512" y="548856"/>
                  </a:lnTo>
                  <a:lnTo>
                    <a:pt x="929220" y="559744"/>
                  </a:lnTo>
                  <a:lnTo>
                    <a:pt x="936701" y="571086"/>
                  </a:lnTo>
                  <a:lnTo>
                    <a:pt x="944182" y="582654"/>
                  </a:lnTo>
                  <a:lnTo>
                    <a:pt x="951436" y="594449"/>
                  </a:lnTo>
                  <a:lnTo>
                    <a:pt x="958690" y="606925"/>
                  </a:lnTo>
                  <a:lnTo>
                    <a:pt x="965944" y="619627"/>
                  </a:lnTo>
                  <a:lnTo>
                    <a:pt x="972745" y="632330"/>
                  </a:lnTo>
                  <a:lnTo>
                    <a:pt x="979546" y="645713"/>
                  </a:lnTo>
                  <a:lnTo>
                    <a:pt x="986347" y="659549"/>
                  </a:lnTo>
                  <a:lnTo>
                    <a:pt x="993148" y="673613"/>
                  </a:lnTo>
                  <a:lnTo>
                    <a:pt x="999722" y="687903"/>
                  </a:lnTo>
                  <a:lnTo>
                    <a:pt x="1006069" y="702647"/>
                  </a:lnTo>
                  <a:lnTo>
                    <a:pt x="1012643" y="717845"/>
                  </a:lnTo>
                  <a:lnTo>
                    <a:pt x="1018991" y="733269"/>
                  </a:lnTo>
                  <a:lnTo>
                    <a:pt x="1025111" y="748920"/>
                  </a:lnTo>
                  <a:lnTo>
                    <a:pt x="1031005" y="765252"/>
                  </a:lnTo>
                  <a:lnTo>
                    <a:pt x="1037126" y="781584"/>
                  </a:lnTo>
                  <a:lnTo>
                    <a:pt x="1043247" y="798823"/>
                  </a:lnTo>
                  <a:lnTo>
                    <a:pt x="1049141" y="816062"/>
                  </a:lnTo>
                  <a:lnTo>
                    <a:pt x="1054808" y="833528"/>
                  </a:lnTo>
                  <a:lnTo>
                    <a:pt x="1060476" y="851674"/>
                  </a:lnTo>
                  <a:lnTo>
                    <a:pt x="1066143" y="870048"/>
                  </a:lnTo>
                  <a:lnTo>
                    <a:pt x="1071810" y="888875"/>
                  </a:lnTo>
                  <a:lnTo>
                    <a:pt x="1077478" y="907928"/>
                  </a:lnTo>
                  <a:lnTo>
                    <a:pt x="1082692" y="927436"/>
                  </a:lnTo>
                  <a:lnTo>
                    <a:pt x="1088132" y="947624"/>
                  </a:lnTo>
                  <a:lnTo>
                    <a:pt x="1093573" y="967812"/>
                  </a:lnTo>
                  <a:lnTo>
                    <a:pt x="1098787" y="988453"/>
                  </a:lnTo>
                  <a:lnTo>
                    <a:pt x="1109215" y="1030870"/>
                  </a:lnTo>
                  <a:lnTo>
                    <a:pt x="1112615" y="1046522"/>
                  </a:lnTo>
                  <a:lnTo>
                    <a:pt x="1115789" y="1061946"/>
                  </a:lnTo>
                  <a:lnTo>
                    <a:pt x="1118056" y="1076917"/>
                  </a:lnTo>
                  <a:lnTo>
                    <a:pt x="1119870" y="1091888"/>
                  </a:lnTo>
                  <a:lnTo>
                    <a:pt x="1121456" y="1106405"/>
                  </a:lnTo>
                  <a:lnTo>
                    <a:pt x="1122136" y="1120922"/>
                  </a:lnTo>
                  <a:lnTo>
                    <a:pt x="1122363" y="1134985"/>
                  </a:lnTo>
                  <a:lnTo>
                    <a:pt x="1122136" y="1148822"/>
                  </a:lnTo>
                  <a:lnTo>
                    <a:pt x="1121456" y="1162659"/>
                  </a:lnTo>
                  <a:lnTo>
                    <a:pt x="1120096" y="1176042"/>
                  </a:lnTo>
                  <a:lnTo>
                    <a:pt x="1118509" y="1188971"/>
                  </a:lnTo>
                  <a:lnTo>
                    <a:pt x="1116469" y="1201900"/>
                  </a:lnTo>
                  <a:lnTo>
                    <a:pt x="1113749" y="1214603"/>
                  </a:lnTo>
                  <a:lnTo>
                    <a:pt x="1110575" y="1227078"/>
                  </a:lnTo>
                  <a:lnTo>
                    <a:pt x="1107175" y="1239100"/>
                  </a:lnTo>
                  <a:lnTo>
                    <a:pt x="1103321" y="1250896"/>
                  </a:lnTo>
                  <a:lnTo>
                    <a:pt x="1098787" y="1262464"/>
                  </a:lnTo>
                  <a:lnTo>
                    <a:pt x="1094026" y="1274032"/>
                  </a:lnTo>
                  <a:lnTo>
                    <a:pt x="1088812" y="1284920"/>
                  </a:lnTo>
                  <a:lnTo>
                    <a:pt x="1083145" y="1296035"/>
                  </a:lnTo>
                  <a:lnTo>
                    <a:pt x="1077251" y="1306469"/>
                  </a:lnTo>
                  <a:lnTo>
                    <a:pt x="1070904" y="1317130"/>
                  </a:lnTo>
                  <a:lnTo>
                    <a:pt x="1064103" y="1327110"/>
                  </a:lnTo>
                  <a:lnTo>
                    <a:pt x="1056849" y="1336864"/>
                  </a:lnTo>
                  <a:lnTo>
                    <a:pt x="1049368" y="1346845"/>
                  </a:lnTo>
                  <a:lnTo>
                    <a:pt x="1041660" y="1356145"/>
                  </a:lnTo>
                  <a:lnTo>
                    <a:pt x="1033499" y="1365218"/>
                  </a:lnTo>
                  <a:lnTo>
                    <a:pt x="1024658" y="1374064"/>
                  </a:lnTo>
                  <a:lnTo>
                    <a:pt x="1015817" y="1382911"/>
                  </a:lnTo>
                  <a:lnTo>
                    <a:pt x="1006749" y="1391303"/>
                  </a:lnTo>
                  <a:lnTo>
                    <a:pt x="997228" y="1399469"/>
                  </a:lnTo>
                  <a:lnTo>
                    <a:pt x="987253" y="1407408"/>
                  </a:lnTo>
                  <a:lnTo>
                    <a:pt x="977279" y="1415121"/>
                  </a:lnTo>
                  <a:lnTo>
                    <a:pt x="967078" y="1422606"/>
                  </a:lnTo>
                  <a:lnTo>
                    <a:pt x="956196" y="1429638"/>
                  </a:lnTo>
                  <a:lnTo>
                    <a:pt x="945315" y="1436669"/>
                  </a:lnTo>
                  <a:lnTo>
                    <a:pt x="934207" y="1443474"/>
                  </a:lnTo>
                  <a:lnTo>
                    <a:pt x="922872" y="1449826"/>
                  </a:lnTo>
                  <a:lnTo>
                    <a:pt x="911084" y="1455950"/>
                  </a:lnTo>
                  <a:lnTo>
                    <a:pt x="899296" y="1461848"/>
                  </a:lnTo>
                  <a:lnTo>
                    <a:pt x="887055" y="1467745"/>
                  </a:lnTo>
                  <a:lnTo>
                    <a:pt x="874586" y="1473189"/>
                  </a:lnTo>
                  <a:lnTo>
                    <a:pt x="862118" y="1478179"/>
                  </a:lnTo>
                  <a:lnTo>
                    <a:pt x="849197" y="1483396"/>
                  </a:lnTo>
                  <a:lnTo>
                    <a:pt x="836275" y="1488160"/>
                  </a:lnTo>
                  <a:lnTo>
                    <a:pt x="823127" y="1492470"/>
                  </a:lnTo>
                  <a:lnTo>
                    <a:pt x="809752" y="1496779"/>
                  </a:lnTo>
                  <a:lnTo>
                    <a:pt x="796377" y="1500862"/>
                  </a:lnTo>
                  <a:lnTo>
                    <a:pt x="782549" y="1504492"/>
                  </a:lnTo>
                  <a:lnTo>
                    <a:pt x="768720" y="1508348"/>
                  </a:lnTo>
                  <a:lnTo>
                    <a:pt x="754892" y="1511523"/>
                  </a:lnTo>
                  <a:lnTo>
                    <a:pt x="740610" y="1514472"/>
                  </a:lnTo>
                  <a:lnTo>
                    <a:pt x="726555" y="1517194"/>
                  </a:lnTo>
                  <a:lnTo>
                    <a:pt x="712047" y="1519689"/>
                  </a:lnTo>
                  <a:lnTo>
                    <a:pt x="697538" y="1521958"/>
                  </a:lnTo>
                  <a:lnTo>
                    <a:pt x="683030" y="1524226"/>
                  </a:lnTo>
                  <a:lnTo>
                    <a:pt x="668521" y="1526040"/>
                  </a:lnTo>
                  <a:lnTo>
                    <a:pt x="653786" y="1527401"/>
                  </a:lnTo>
                  <a:lnTo>
                    <a:pt x="638824" y="1528762"/>
                  </a:lnTo>
                  <a:lnTo>
                    <a:pt x="624089" y="1529897"/>
                  </a:lnTo>
                  <a:lnTo>
                    <a:pt x="609128" y="1530804"/>
                  </a:lnTo>
                  <a:lnTo>
                    <a:pt x="594166" y="1531484"/>
                  </a:lnTo>
                  <a:lnTo>
                    <a:pt x="579204" y="1531938"/>
                  </a:lnTo>
                  <a:lnTo>
                    <a:pt x="564015" y="1531938"/>
                  </a:lnTo>
                  <a:lnTo>
                    <a:pt x="549054" y="1531938"/>
                  </a:lnTo>
                  <a:lnTo>
                    <a:pt x="533865" y="1531484"/>
                  </a:lnTo>
                  <a:lnTo>
                    <a:pt x="518903" y="1530804"/>
                  </a:lnTo>
                  <a:lnTo>
                    <a:pt x="503941" y="1529670"/>
                  </a:lnTo>
                  <a:lnTo>
                    <a:pt x="488980" y="1528309"/>
                  </a:lnTo>
                  <a:lnTo>
                    <a:pt x="474018" y="1526948"/>
                  </a:lnTo>
                  <a:lnTo>
                    <a:pt x="459056" y="1525133"/>
                  </a:lnTo>
                  <a:lnTo>
                    <a:pt x="444321" y="1523319"/>
                  </a:lnTo>
                  <a:lnTo>
                    <a:pt x="429359" y="1520823"/>
                  </a:lnTo>
                  <a:lnTo>
                    <a:pt x="414851" y="1518328"/>
                  </a:lnTo>
                  <a:lnTo>
                    <a:pt x="400115" y="1515606"/>
                  </a:lnTo>
                  <a:lnTo>
                    <a:pt x="385607" y="1512204"/>
                  </a:lnTo>
                  <a:lnTo>
                    <a:pt x="371325" y="1509028"/>
                  </a:lnTo>
                  <a:lnTo>
                    <a:pt x="357044" y="1505172"/>
                  </a:lnTo>
                  <a:lnTo>
                    <a:pt x="342989" y="1501543"/>
                  </a:lnTo>
                  <a:lnTo>
                    <a:pt x="329160" y="1497233"/>
                  </a:lnTo>
                  <a:lnTo>
                    <a:pt x="315332" y="1492696"/>
                  </a:lnTo>
                  <a:lnTo>
                    <a:pt x="301730" y="1488160"/>
                  </a:lnTo>
                  <a:lnTo>
                    <a:pt x="288129" y="1483170"/>
                  </a:lnTo>
                  <a:lnTo>
                    <a:pt x="274754" y="1477952"/>
                  </a:lnTo>
                  <a:lnTo>
                    <a:pt x="261832" y="1472735"/>
                  </a:lnTo>
                  <a:lnTo>
                    <a:pt x="248910" y="1466838"/>
                  </a:lnTo>
                  <a:lnTo>
                    <a:pt x="235988" y="1460940"/>
                  </a:lnTo>
                  <a:lnTo>
                    <a:pt x="223520" y="1454816"/>
                  </a:lnTo>
                  <a:lnTo>
                    <a:pt x="211505" y="1448238"/>
                  </a:lnTo>
                  <a:lnTo>
                    <a:pt x="199264" y="1441660"/>
                  </a:lnTo>
                  <a:lnTo>
                    <a:pt x="187703" y="1434855"/>
                  </a:lnTo>
                  <a:lnTo>
                    <a:pt x="176141" y="1427596"/>
                  </a:lnTo>
                  <a:lnTo>
                    <a:pt x="164806" y="1420111"/>
                  </a:lnTo>
                  <a:lnTo>
                    <a:pt x="153925" y="1412399"/>
                  </a:lnTo>
                  <a:lnTo>
                    <a:pt x="143497" y="1404233"/>
                  </a:lnTo>
                  <a:lnTo>
                    <a:pt x="132843" y="1396067"/>
                  </a:lnTo>
                  <a:lnTo>
                    <a:pt x="122868" y="1387674"/>
                  </a:lnTo>
                  <a:lnTo>
                    <a:pt x="113120" y="1379055"/>
                  </a:lnTo>
                  <a:lnTo>
                    <a:pt x="103826" y="1370208"/>
                  </a:lnTo>
                  <a:lnTo>
                    <a:pt x="94758" y="1361135"/>
                  </a:lnTo>
                  <a:lnTo>
                    <a:pt x="86144" y="1351608"/>
                  </a:lnTo>
                  <a:lnTo>
                    <a:pt x="77756" y="1342081"/>
                  </a:lnTo>
                  <a:lnTo>
                    <a:pt x="69822" y="1332328"/>
                  </a:lnTo>
                  <a:lnTo>
                    <a:pt x="62341" y="1322120"/>
                  </a:lnTo>
                  <a:lnTo>
                    <a:pt x="55086" y="1311913"/>
                  </a:lnTo>
                  <a:lnTo>
                    <a:pt x="48286" y="1301479"/>
                  </a:lnTo>
                  <a:lnTo>
                    <a:pt x="41711" y="1290591"/>
                  </a:lnTo>
                  <a:lnTo>
                    <a:pt x="35817" y="1279703"/>
                  </a:lnTo>
                  <a:lnTo>
                    <a:pt x="30150" y="1268361"/>
                  </a:lnTo>
                  <a:lnTo>
                    <a:pt x="25163" y="1257020"/>
                  </a:lnTo>
                  <a:lnTo>
                    <a:pt x="20402" y="1245225"/>
                  </a:lnTo>
                  <a:lnTo>
                    <a:pt x="16095" y="1233203"/>
                  </a:lnTo>
                  <a:lnTo>
                    <a:pt x="12468" y="1221181"/>
                  </a:lnTo>
                  <a:lnTo>
                    <a:pt x="9068" y="1208932"/>
                  </a:lnTo>
                  <a:lnTo>
                    <a:pt x="6347" y="1196229"/>
                  </a:lnTo>
                  <a:lnTo>
                    <a:pt x="4080" y="1183527"/>
                  </a:lnTo>
                  <a:lnTo>
                    <a:pt x="2493" y="1170371"/>
                  </a:lnTo>
                  <a:lnTo>
                    <a:pt x="907" y="1157215"/>
                  </a:lnTo>
                  <a:lnTo>
                    <a:pt x="226" y="1143605"/>
                  </a:lnTo>
                  <a:lnTo>
                    <a:pt x="0" y="1129995"/>
                  </a:lnTo>
                  <a:lnTo>
                    <a:pt x="453" y="1116158"/>
                  </a:lnTo>
                  <a:lnTo>
                    <a:pt x="1133" y="1102095"/>
                  </a:lnTo>
                  <a:lnTo>
                    <a:pt x="2947" y="1087805"/>
                  </a:lnTo>
                  <a:lnTo>
                    <a:pt x="4760" y="1073288"/>
                  </a:lnTo>
                  <a:lnTo>
                    <a:pt x="7481" y="1058544"/>
                  </a:lnTo>
                  <a:lnTo>
                    <a:pt x="10654" y="1043573"/>
                  </a:lnTo>
                  <a:lnTo>
                    <a:pt x="14508" y="1028375"/>
                  </a:lnTo>
                  <a:lnTo>
                    <a:pt x="19042" y="1012951"/>
                  </a:lnTo>
                  <a:lnTo>
                    <a:pt x="29697" y="978473"/>
                  </a:lnTo>
                  <a:lnTo>
                    <a:pt x="40578" y="944448"/>
                  </a:lnTo>
                  <a:lnTo>
                    <a:pt x="51233" y="911104"/>
                  </a:lnTo>
                  <a:lnTo>
                    <a:pt x="62114" y="878667"/>
                  </a:lnTo>
                  <a:lnTo>
                    <a:pt x="73222" y="846684"/>
                  </a:lnTo>
                  <a:lnTo>
                    <a:pt x="84557" y="815608"/>
                  </a:lnTo>
                  <a:lnTo>
                    <a:pt x="95891" y="785213"/>
                  </a:lnTo>
                  <a:lnTo>
                    <a:pt x="101785" y="770469"/>
                  </a:lnTo>
                  <a:lnTo>
                    <a:pt x="107679" y="755725"/>
                  </a:lnTo>
                  <a:lnTo>
                    <a:pt x="113574" y="741435"/>
                  </a:lnTo>
                  <a:lnTo>
                    <a:pt x="119468" y="727145"/>
                  </a:lnTo>
                  <a:lnTo>
                    <a:pt x="125588" y="713081"/>
                  </a:lnTo>
                  <a:lnTo>
                    <a:pt x="131936" y="699245"/>
                  </a:lnTo>
                  <a:lnTo>
                    <a:pt x="138283" y="685635"/>
                  </a:lnTo>
                  <a:lnTo>
                    <a:pt x="144631" y="672479"/>
                  </a:lnTo>
                  <a:lnTo>
                    <a:pt x="151205" y="659322"/>
                  </a:lnTo>
                  <a:lnTo>
                    <a:pt x="157552" y="646393"/>
                  </a:lnTo>
                  <a:lnTo>
                    <a:pt x="164353" y="633691"/>
                  </a:lnTo>
                  <a:lnTo>
                    <a:pt x="171381" y="621669"/>
                  </a:lnTo>
                  <a:lnTo>
                    <a:pt x="178181" y="609420"/>
                  </a:lnTo>
                  <a:lnTo>
                    <a:pt x="185436" y="597625"/>
                  </a:lnTo>
                  <a:lnTo>
                    <a:pt x="192463" y="585830"/>
                  </a:lnTo>
                  <a:lnTo>
                    <a:pt x="199944" y="574488"/>
                  </a:lnTo>
                  <a:lnTo>
                    <a:pt x="207425" y="563600"/>
                  </a:lnTo>
                  <a:lnTo>
                    <a:pt x="215133" y="552712"/>
                  </a:lnTo>
                  <a:lnTo>
                    <a:pt x="222840" y="542051"/>
                  </a:lnTo>
                  <a:lnTo>
                    <a:pt x="230774" y="531844"/>
                  </a:lnTo>
                  <a:lnTo>
                    <a:pt x="238935" y="521863"/>
                  </a:lnTo>
                  <a:lnTo>
                    <a:pt x="247324" y="512110"/>
                  </a:lnTo>
                  <a:lnTo>
                    <a:pt x="255711" y="502810"/>
                  </a:lnTo>
                  <a:lnTo>
                    <a:pt x="264326" y="493736"/>
                  </a:lnTo>
                  <a:lnTo>
                    <a:pt x="272940" y="484663"/>
                  </a:lnTo>
                  <a:lnTo>
                    <a:pt x="282008" y="476271"/>
                  </a:lnTo>
                  <a:lnTo>
                    <a:pt x="291076" y="468105"/>
                  </a:lnTo>
                  <a:lnTo>
                    <a:pt x="300597" y="460166"/>
                  </a:lnTo>
                  <a:lnTo>
                    <a:pt x="310118" y="452453"/>
                  </a:lnTo>
                  <a:lnTo>
                    <a:pt x="319639" y="445195"/>
                  </a:lnTo>
                  <a:lnTo>
                    <a:pt x="329840" y="438163"/>
                  </a:lnTo>
                  <a:lnTo>
                    <a:pt x="339815" y="431585"/>
                  </a:lnTo>
                  <a:lnTo>
                    <a:pt x="350243" y="425234"/>
                  </a:lnTo>
                  <a:lnTo>
                    <a:pt x="360897" y="419336"/>
                  </a:lnTo>
                  <a:lnTo>
                    <a:pt x="371552" y="413665"/>
                  </a:lnTo>
                  <a:lnTo>
                    <a:pt x="382660" y="408222"/>
                  </a:lnTo>
                  <a:lnTo>
                    <a:pt x="393995" y="403231"/>
                  </a:lnTo>
                  <a:lnTo>
                    <a:pt x="405556" y="398695"/>
                  </a:lnTo>
                  <a:lnTo>
                    <a:pt x="417344" y="394385"/>
                  </a:lnTo>
                  <a:lnTo>
                    <a:pt x="429359" y="390529"/>
                  </a:lnTo>
                  <a:lnTo>
                    <a:pt x="441601" y="386899"/>
                  </a:lnTo>
                  <a:lnTo>
                    <a:pt x="454069" y="383724"/>
                  </a:lnTo>
                  <a:lnTo>
                    <a:pt x="466764" y="380775"/>
                  </a:lnTo>
                  <a:lnTo>
                    <a:pt x="479912" y="378280"/>
                  </a:lnTo>
                  <a:lnTo>
                    <a:pt x="493287" y="376238"/>
                  </a:lnTo>
                  <a:lnTo>
                    <a:pt x="506888" y="374424"/>
                  </a:lnTo>
                  <a:lnTo>
                    <a:pt x="520717" y="373063"/>
                  </a:lnTo>
                  <a:lnTo>
                    <a:pt x="534772" y="372156"/>
                  </a:lnTo>
                  <a:lnTo>
                    <a:pt x="549280" y="371475"/>
                  </a:lnTo>
                  <a:close/>
                  <a:moveTo>
                    <a:pt x="455387" y="0"/>
                  </a:moveTo>
                  <a:lnTo>
                    <a:pt x="463542" y="227"/>
                  </a:lnTo>
                  <a:lnTo>
                    <a:pt x="471471" y="682"/>
                  </a:lnTo>
                  <a:lnTo>
                    <a:pt x="479174" y="1591"/>
                  </a:lnTo>
                  <a:lnTo>
                    <a:pt x="486423" y="2500"/>
                  </a:lnTo>
                  <a:lnTo>
                    <a:pt x="493446" y="3863"/>
                  </a:lnTo>
                  <a:lnTo>
                    <a:pt x="500242" y="5681"/>
                  </a:lnTo>
                  <a:lnTo>
                    <a:pt x="506812" y="7499"/>
                  </a:lnTo>
                  <a:lnTo>
                    <a:pt x="512702" y="9317"/>
                  </a:lnTo>
                  <a:lnTo>
                    <a:pt x="518592" y="11362"/>
                  </a:lnTo>
                  <a:lnTo>
                    <a:pt x="524256" y="13861"/>
                  </a:lnTo>
                  <a:lnTo>
                    <a:pt x="529466" y="16361"/>
                  </a:lnTo>
                  <a:lnTo>
                    <a:pt x="534450" y="18861"/>
                  </a:lnTo>
                  <a:lnTo>
                    <a:pt x="539207" y="21587"/>
                  </a:lnTo>
                  <a:lnTo>
                    <a:pt x="543738" y="24314"/>
                  </a:lnTo>
                  <a:lnTo>
                    <a:pt x="547816" y="27268"/>
                  </a:lnTo>
                  <a:lnTo>
                    <a:pt x="551894" y="29995"/>
                  </a:lnTo>
                  <a:lnTo>
                    <a:pt x="555292" y="32722"/>
                  </a:lnTo>
                  <a:lnTo>
                    <a:pt x="558916" y="35676"/>
                  </a:lnTo>
                  <a:lnTo>
                    <a:pt x="564807" y="40903"/>
                  </a:lnTo>
                  <a:lnTo>
                    <a:pt x="569790" y="45902"/>
                  </a:lnTo>
                  <a:lnTo>
                    <a:pt x="574095" y="50674"/>
                  </a:lnTo>
                  <a:lnTo>
                    <a:pt x="577040" y="54310"/>
                  </a:lnTo>
                  <a:lnTo>
                    <a:pt x="579079" y="57491"/>
                  </a:lnTo>
                  <a:lnTo>
                    <a:pt x="581118" y="59990"/>
                  </a:lnTo>
                  <a:lnTo>
                    <a:pt x="590406" y="51810"/>
                  </a:lnTo>
                  <a:lnTo>
                    <a:pt x="599467" y="44311"/>
                  </a:lnTo>
                  <a:lnTo>
                    <a:pt x="608076" y="37494"/>
                  </a:lnTo>
                  <a:lnTo>
                    <a:pt x="616685" y="31359"/>
                  </a:lnTo>
                  <a:lnTo>
                    <a:pt x="625293" y="25905"/>
                  </a:lnTo>
                  <a:lnTo>
                    <a:pt x="633449" y="21360"/>
                  </a:lnTo>
                  <a:lnTo>
                    <a:pt x="641151" y="17043"/>
                  </a:lnTo>
                  <a:lnTo>
                    <a:pt x="648854" y="13407"/>
                  </a:lnTo>
                  <a:lnTo>
                    <a:pt x="656103" y="10226"/>
                  </a:lnTo>
                  <a:lnTo>
                    <a:pt x="663126" y="7499"/>
                  </a:lnTo>
                  <a:lnTo>
                    <a:pt x="669922" y="5454"/>
                  </a:lnTo>
                  <a:lnTo>
                    <a:pt x="676492" y="3409"/>
                  </a:lnTo>
                  <a:lnTo>
                    <a:pt x="682608" y="2272"/>
                  </a:lnTo>
                  <a:lnTo>
                    <a:pt x="688498" y="1136"/>
                  </a:lnTo>
                  <a:lnTo>
                    <a:pt x="694162" y="454"/>
                  </a:lnTo>
                  <a:lnTo>
                    <a:pt x="699599" y="227"/>
                  </a:lnTo>
                  <a:lnTo>
                    <a:pt x="704583" y="0"/>
                  </a:lnTo>
                  <a:lnTo>
                    <a:pt x="709340" y="227"/>
                  </a:lnTo>
                  <a:lnTo>
                    <a:pt x="713871" y="454"/>
                  </a:lnTo>
                  <a:lnTo>
                    <a:pt x="717949" y="909"/>
                  </a:lnTo>
                  <a:lnTo>
                    <a:pt x="721800" y="1591"/>
                  </a:lnTo>
                  <a:lnTo>
                    <a:pt x="725198" y="2272"/>
                  </a:lnTo>
                  <a:lnTo>
                    <a:pt x="728596" y="3181"/>
                  </a:lnTo>
                  <a:lnTo>
                    <a:pt x="731315" y="3863"/>
                  </a:lnTo>
                  <a:lnTo>
                    <a:pt x="736299" y="5908"/>
                  </a:lnTo>
                  <a:lnTo>
                    <a:pt x="739697" y="7499"/>
                  </a:lnTo>
                  <a:lnTo>
                    <a:pt x="742415" y="8862"/>
                  </a:lnTo>
                  <a:lnTo>
                    <a:pt x="746720" y="13180"/>
                  </a:lnTo>
                  <a:lnTo>
                    <a:pt x="751024" y="17497"/>
                  </a:lnTo>
                  <a:lnTo>
                    <a:pt x="754875" y="22269"/>
                  </a:lnTo>
                  <a:lnTo>
                    <a:pt x="758726" y="27496"/>
                  </a:lnTo>
                  <a:lnTo>
                    <a:pt x="762124" y="32495"/>
                  </a:lnTo>
                  <a:lnTo>
                    <a:pt x="765523" y="37949"/>
                  </a:lnTo>
                  <a:lnTo>
                    <a:pt x="768694" y="43629"/>
                  </a:lnTo>
                  <a:lnTo>
                    <a:pt x="771639" y="49310"/>
                  </a:lnTo>
                  <a:lnTo>
                    <a:pt x="774584" y="54764"/>
                  </a:lnTo>
                  <a:lnTo>
                    <a:pt x="777076" y="60672"/>
                  </a:lnTo>
                  <a:lnTo>
                    <a:pt x="779342" y="66808"/>
                  </a:lnTo>
                  <a:lnTo>
                    <a:pt x="781834" y="72716"/>
                  </a:lnTo>
                  <a:lnTo>
                    <a:pt x="785911" y="84305"/>
                  </a:lnTo>
                  <a:lnTo>
                    <a:pt x="789536" y="95894"/>
                  </a:lnTo>
                  <a:lnTo>
                    <a:pt x="792481" y="106801"/>
                  </a:lnTo>
                  <a:lnTo>
                    <a:pt x="794973" y="117254"/>
                  </a:lnTo>
                  <a:lnTo>
                    <a:pt x="796785" y="126571"/>
                  </a:lnTo>
                  <a:lnTo>
                    <a:pt x="798371" y="134524"/>
                  </a:lnTo>
                  <a:lnTo>
                    <a:pt x="800183" y="146568"/>
                  </a:lnTo>
                  <a:lnTo>
                    <a:pt x="800636" y="150658"/>
                  </a:lnTo>
                  <a:lnTo>
                    <a:pt x="805847" y="149294"/>
                  </a:lnTo>
                  <a:lnTo>
                    <a:pt x="810831" y="147931"/>
                  </a:lnTo>
                  <a:lnTo>
                    <a:pt x="815362" y="146340"/>
                  </a:lnTo>
                  <a:lnTo>
                    <a:pt x="820119" y="144522"/>
                  </a:lnTo>
                  <a:lnTo>
                    <a:pt x="824197" y="142705"/>
                  </a:lnTo>
                  <a:lnTo>
                    <a:pt x="828275" y="140887"/>
                  </a:lnTo>
                  <a:lnTo>
                    <a:pt x="832352" y="139069"/>
                  </a:lnTo>
                  <a:lnTo>
                    <a:pt x="835750" y="136796"/>
                  </a:lnTo>
                  <a:lnTo>
                    <a:pt x="839375" y="134751"/>
                  </a:lnTo>
                  <a:lnTo>
                    <a:pt x="842547" y="132706"/>
                  </a:lnTo>
                  <a:lnTo>
                    <a:pt x="848663" y="128389"/>
                  </a:lnTo>
                  <a:lnTo>
                    <a:pt x="853647" y="124071"/>
                  </a:lnTo>
                  <a:lnTo>
                    <a:pt x="858405" y="119754"/>
                  </a:lnTo>
                  <a:lnTo>
                    <a:pt x="862482" y="115663"/>
                  </a:lnTo>
                  <a:lnTo>
                    <a:pt x="865654" y="111800"/>
                  </a:lnTo>
                  <a:lnTo>
                    <a:pt x="868372" y="108392"/>
                  </a:lnTo>
                  <a:lnTo>
                    <a:pt x="870638" y="105211"/>
                  </a:lnTo>
                  <a:lnTo>
                    <a:pt x="873130" y="100439"/>
                  </a:lnTo>
                  <a:lnTo>
                    <a:pt x="874036" y="98848"/>
                  </a:lnTo>
                  <a:lnTo>
                    <a:pt x="875395" y="106347"/>
                  </a:lnTo>
                  <a:lnTo>
                    <a:pt x="876755" y="113846"/>
                  </a:lnTo>
                  <a:lnTo>
                    <a:pt x="877434" y="121117"/>
                  </a:lnTo>
                  <a:lnTo>
                    <a:pt x="877887" y="128389"/>
                  </a:lnTo>
                  <a:lnTo>
                    <a:pt x="877887" y="135433"/>
                  </a:lnTo>
                  <a:lnTo>
                    <a:pt x="877434" y="142250"/>
                  </a:lnTo>
                  <a:lnTo>
                    <a:pt x="876755" y="149067"/>
                  </a:lnTo>
                  <a:lnTo>
                    <a:pt x="875622" y="155884"/>
                  </a:lnTo>
                  <a:lnTo>
                    <a:pt x="874263" y="162474"/>
                  </a:lnTo>
                  <a:lnTo>
                    <a:pt x="872903" y="168837"/>
                  </a:lnTo>
                  <a:lnTo>
                    <a:pt x="870864" y="175199"/>
                  </a:lnTo>
                  <a:lnTo>
                    <a:pt x="868599" y="181335"/>
                  </a:lnTo>
                  <a:lnTo>
                    <a:pt x="866334" y="187243"/>
                  </a:lnTo>
                  <a:lnTo>
                    <a:pt x="863615" y="193378"/>
                  </a:lnTo>
                  <a:lnTo>
                    <a:pt x="860670" y="199287"/>
                  </a:lnTo>
                  <a:lnTo>
                    <a:pt x="857725" y="204967"/>
                  </a:lnTo>
                  <a:lnTo>
                    <a:pt x="854327" y="210421"/>
                  </a:lnTo>
                  <a:lnTo>
                    <a:pt x="850702" y="215875"/>
                  </a:lnTo>
                  <a:lnTo>
                    <a:pt x="847078" y="221328"/>
                  </a:lnTo>
                  <a:lnTo>
                    <a:pt x="843000" y="226328"/>
                  </a:lnTo>
                  <a:lnTo>
                    <a:pt x="838922" y="231554"/>
                  </a:lnTo>
                  <a:lnTo>
                    <a:pt x="834844" y="236553"/>
                  </a:lnTo>
                  <a:lnTo>
                    <a:pt x="830313" y="241325"/>
                  </a:lnTo>
                  <a:lnTo>
                    <a:pt x="826009" y="246097"/>
                  </a:lnTo>
                  <a:lnTo>
                    <a:pt x="821252" y="250869"/>
                  </a:lnTo>
                  <a:lnTo>
                    <a:pt x="816494" y="255187"/>
                  </a:lnTo>
                  <a:lnTo>
                    <a:pt x="811737" y="259731"/>
                  </a:lnTo>
                  <a:lnTo>
                    <a:pt x="806753" y="264049"/>
                  </a:lnTo>
                  <a:lnTo>
                    <a:pt x="796785" y="272229"/>
                  </a:lnTo>
                  <a:lnTo>
                    <a:pt x="786364" y="279955"/>
                  </a:lnTo>
                  <a:lnTo>
                    <a:pt x="776170" y="287227"/>
                  </a:lnTo>
                  <a:lnTo>
                    <a:pt x="765749" y="294044"/>
                  </a:lnTo>
                  <a:lnTo>
                    <a:pt x="755328" y="300180"/>
                  </a:lnTo>
                  <a:lnTo>
                    <a:pt x="745360" y="305860"/>
                  </a:lnTo>
                  <a:lnTo>
                    <a:pt x="735619" y="311314"/>
                  </a:lnTo>
                  <a:lnTo>
                    <a:pt x="725878" y="316313"/>
                  </a:lnTo>
                  <a:lnTo>
                    <a:pt x="717043" y="320631"/>
                  </a:lnTo>
                  <a:lnTo>
                    <a:pt x="708661" y="324721"/>
                  </a:lnTo>
                  <a:lnTo>
                    <a:pt x="700732" y="327902"/>
                  </a:lnTo>
                  <a:lnTo>
                    <a:pt x="693709" y="331084"/>
                  </a:lnTo>
                  <a:lnTo>
                    <a:pt x="681929" y="335628"/>
                  </a:lnTo>
                  <a:lnTo>
                    <a:pt x="674453" y="338583"/>
                  </a:lnTo>
                  <a:lnTo>
                    <a:pt x="671961" y="339492"/>
                  </a:lnTo>
                  <a:lnTo>
                    <a:pt x="658142" y="336083"/>
                  </a:lnTo>
                  <a:lnTo>
                    <a:pt x="644776" y="333583"/>
                  </a:lnTo>
                  <a:lnTo>
                    <a:pt x="632089" y="331311"/>
                  </a:lnTo>
                  <a:lnTo>
                    <a:pt x="619630" y="329266"/>
                  </a:lnTo>
                  <a:lnTo>
                    <a:pt x="607623" y="327675"/>
                  </a:lnTo>
                  <a:lnTo>
                    <a:pt x="596069" y="326539"/>
                  </a:lnTo>
                  <a:lnTo>
                    <a:pt x="584969" y="325630"/>
                  </a:lnTo>
                  <a:lnTo>
                    <a:pt x="574548" y="324948"/>
                  </a:lnTo>
                  <a:lnTo>
                    <a:pt x="564127" y="324494"/>
                  </a:lnTo>
                  <a:lnTo>
                    <a:pt x="554612" y="324494"/>
                  </a:lnTo>
                  <a:lnTo>
                    <a:pt x="545324" y="324494"/>
                  </a:lnTo>
                  <a:lnTo>
                    <a:pt x="536715" y="324948"/>
                  </a:lnTo>
                  <a:lnTo>
                    <a:pt x="528333" y="325403"/>
                  </a:lnTo>
                  <a:lnTo>
                    <a:pt x="520178" y="326085"/>
                  </a:lnTo>
                  <a:lnTo>
                    <a:pt x="512702" y="326766"/>
                  </a:lnTo>
                  <a:lnTo>
                    <a:pt x="505679" y="327675"/>
                  </a:lnTo>
                  <a:lnTo>
                    <a:pt x="499109" y="328811"/>
                  </a:lnTo>
                  <a:lnTo>
                    <a:pt x="492993" y="329948"/>
                  </a:lnTo>
                  <a:lnTo>
                    <a:pt x="487329" y="331311"/>
                  </a:lnTo>
                  <a:lnTo>
                    <a:pt x="481892" y="332447"/>
                  </a:lnTo>
                  <a:lnTo>
                    <a:pt x="472604" y="334947"/>
                  </a:lnTo>
                  <a:lnTo>
                    <a:pt x="465128" y="337219"/>
                  </a:lnTo>
                  <a:lnTo>
                    <a:pt x="459012" y="339719"/>
                  </a:lnTo>
                  <a:lnTo>
                    <a:pt x="454934" y="341309"/>
                  </a:lnTo>
                  <a:lnTo>
                    <a:pt x="451536" y="342900"/>
                  </a:lnTo>
                  <a:lnTo>
                    <a:pt x="445646" y="337219"/>
                  </a:lnTo>
                  <a:lnTo>
                    <a:pt x="439529" y="331311"/>
                  </a:lnTo>
                  <a:lnTo>
                    <a:pt x="425710" y="318813"/>
                  </a:lnTo>
                  <a:lnTo>
                    <a:pt x="410532" y="305860"/>
                  </a:lnTo>
                  <a:lnTo>
                    <a:pt x="394221" y="292454"/>
                  </a:lnTo>
                  <a:lnTo>
                    <a:pt x="377456" y="279274"/>
                  </a:lnTo>
                  <a:lnTo>
                    <a:pt x="360239" y="266094"/>
                  </a:lnTo>
                  <a:lnTo>
                    <a:pt x="343249" y="252914"/>
                  </a:lnTo>
                  <a:lnTo>
                    <a:pt x="326258" y="240416"/>
                  </a:lnTo>
                  <a:lnTo>
                    <a:pt x="295222" y="217693"/>
                  </a:lnTo>
                  <a:lnTo>
                    <a:pt x="269849" y="199514"/>
                  </a:lnTo>
                  <a:lnTo>
                    <a:pt x="252405" y="187243"/>
                  </a:lnTo>
                  <a:lnTo>
                    <a:pt x="246062" y="183153"/>
                  </a:lnTo>
                  <a:lnTo>
                    <a:pt x="251726" y="176563"/>
                  </a:lnTo>
                  <a:lnTo>
                    <a:pt x="257616" y="170655"/>
                  </a:lnTo>
                  <a:lnTo>
                    <a:pt x="263506" y="165428"/>
                  </a:lnTo>
                  <a:lnTo>
                    <a:pt x="269623" y="160656"/>
                  </a:lnTo>
                  <a:lnTo>
                    <a:pt x="275286" y="156339"/>
                  </a:lnTo>
                  <a:lnTo>
                    <a:pt x="281629" y="152476"/>
                  </a:lnTo>
                  <a:lnTo>
                    <a:pt x="287746" y="149294"/>
                  </a:lnTo>
                  <a:lnTo>
                    <a:pt x="293863" y="146568"/>
                  </a:lnTo>
                  <a:lnTo>
                    <a:pt x="299979" y="144068"/>
                  </a:lnTo>
                  <a:lnTo>
                    <a:pt x="306096" y="142023"/>
                  </a:lnTo>
                  <a:lnTo>
                    <a:pt x="311986" y="140432"/>
                  </a:lnTo>
                  <a:lnTo>
                    <a:pt x="317876" y="139069"/>
                  </a:lnTo>
                  <a:lnTo>
                    <a:pt x="323766" y="138160"/>
                  </a:lnTo>
                  <a:lnTo>
                    <a:pt x="329656" y="137024"/>
                  </a:lnTo>
                  <a:lnTo>
                    <a:pt x="335093" y="136569"/>
                  </a:lnTo>
                  <a:lnTo>
                    <a:pt x="340530" y="136342"/>
                  </a:lnTo>
                  <a:lnTo>
                    <a:pt x="345967" y="136342"/>
                  </a:lnTo>
                  <a:lnTo>
                    <a:pt x="350951" y="136569"/>
                  </a:lnTo>
                  <a:lnTo>
                    <a:pt x="355708" y="136796"/>
                  </a:lnTo>
                  <a:lnTo>
                    <a:pt x="360466" y="137251"/>
                  </a:lnTo>
                  <a:lnTo>
                    <a:pt x="368848" y="138614"/>
                  </a:lnTo>
                  <a:lnTo>
                    <a:pt x="376097" y="139978"/>
                  </a:lnTo>
                  <a:lnTo>
                    <a:pt x="382214" y="141341"/>
                  </a:lnTo>
                  <a:lnTo>
                    <a:pt x="386518" y="142705"/>
                  </a:lnTo>
                  <a:lnTo>
                    <a:pt x="390369" y="143841"/>
                  </a:lnTo>
                  <a:lnTo>
                    <a:pt x="389916" y="135888"/>
                  </a:lnTo>
                  <a:lnTo>
                    <a:pt x="389916" y="127934"/>
                  </a:lnTo>
                  <a:lnTo>
                    <a:pt x="390369" y="120208"/>
                  </a:lnTo>
                  <a:lnTo>
                    <a:pt x="391049" y="112482"/>
                  </a:lnTo>
                  <a:lnTo>
                    <a:pt x="392182" y="105211"/>
                  </a:lnTo>
                  <a:lnTo>
                    <a:pt x="393767" y="98166"/>
                  </a:lnTo>
                  <a:lnTo>
                    <a:pt x="395580" y="91122"/>
                  </a:lnTo>
                  <a:lnTo>
                    <a:pt x="397619" y="84305"/>
                  </a:lnTo>
                  <a:lnTo>
                    <a:pt x="399884" y="77942"/>
                  </a:lnTo>
                  <a:lnTo>
                    <a:pt x="402376" y="71807"/>
                  </a:lnTo>
                  <a:lnTo>
                    <a:pt x="405095" y="65671"/>
                  </a:lnTo>
                  <a:lnTo>
                    <a:pt x="407813" y="59763"/>
                  </a:lnTo>
                  <a:lnTo>
                    <a:pt x="410985" y="54310"/>
                  </a:lnTo>
                  <a:lnTo>
                    <a:pt x="413930" y="49083"/>
                  </a:lnTo>
                  <a:lnTo>
                    <a:pt x="417101" y="43857"/>
                  </a:lnTo>
                  <a:lnTo>
                    <a:pt x="420273" y="39085"/>
                  </a:lnTo>
                  <a:lnTo>
                    <a:pt x="423444" y="34540"/>
                  </a:lnTo>
                  <a:lnTo>
                    <a:pt x="426616" y="30222"/>
                  </a:lnTo>
                  <a:lnTo>
                    <a:pt x="432959" y="22496"/>
                  </a:lnTo>
                  <a:lnTo>
                    <a:pt x="438849" y="15679"/>
                  </a:lnTo>
                  <a:lnTo>
                    <a:pt x="444060" y="10226"/>
                  </a:lnTo>
                  <a:lnTo>
                    <a:pt x="448817" y="5908"/>
                  </a:lnTo>
                  <a:lnTo>
                    <a:pt x="452215" y="2500"/>
                  </a:lnTo>
                  <a:lnTo>
                    <a:pt x="4553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334250" y="3130550"/>
            <a:ext cx="900113" cy="900113"/>
            <a:chOff x="7334250" y="3130550"/>
            <a:chExt cx="900113" cy="900113"/>
          </a:xfrm>
        </p:grpSpPr>
        <p:sp>
          <p:nvSpPr>
            <p:cNvPr id="11" name="椭圆 12"/>
            <p:cNvSpPr>
              <a:spLocks noChangeAspect="1" noChangeArrowheads="1"/>
            </p:cNvSpPr>
            <p:nvPr/>
          </p:nvSpPr>
          <p:spPr bwMode="auto">
            <a:xfrm>
              <a:off x="7334250" y="3130550"/>
              <a:ext cx="900113" cy="900113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" name="KSO_Shape"/>
            <p:cNvSpPr>
              <a:spLocks noChangeAspect="1"/>
            </p:cNvSpPr>
            <p:nvPr/>
          </p:nvSpPr>
          <p:spPr bwMode="auto">
            <a:xfrm>
              <a:off x="7583488" y="3294063"/>
              <a:ext cx="400050" cy="539750"/>
            </a:xfrm>
            <a:custGeom>
              <a:avLst/>
              <a:gdLst>
                <a:gd name="T0" fmla="*/ 1114659 w 1125538"/>
                <a:gd name="T1" fmla="*/ 1446451 h 1516063"/>
                <a:gd name="T2" fmla="*/ 1124632 w 1125538"/>
                <a:gd name="T3" fmla="*/ 1455581 h 1516063"/>
                <a:gd name="T4" fmla="*/ 1123952 w 1125538"/>
                <a:gd name="T5" fmla="*/ 1506706 h 1516063"/>
                <a:gd name="T6" fmla="*/ 1112619 w 1125538"/>
                <a:gd name="T7" fmla="*/ 1514922 h 1516063"/>
                <a:gd name="T8" fmla="*/ 14959 w 1125538"/>
                <a:gd name="T9" fmla="*/ 1515379 h 1516063"/>
                <a:gd name="T10" fmla="*/ 2720 w 1125538"/>
                <a:gd name="T11" fmla="*/ 1508075 h 1516063"/>
                <a:gd name="T12" fmla="*/ 453 w 1125538"/>
                <a:gd name="T13" fmla="*/ 1456950 h 1516063"/>
                <a:gd name="T14" fmla="*/ 9292 w 1125538"/>
                <a:gd name="T15" fmla="*/ 1447136 h 1516063"/>
                <a:gd name="T16" fmla="*/ 202628 w 1125538"/>
                <a:gd name="T17" fmla="*/ 1074964 h 1516063"/>
                <a:gd name="T18" fmla="*/ 218423 w 1125538"/>
                <a:gd name="T19" fmla="*/ 1080869 h 1516063"/>
                <a:gd name="T20" fmla="*/ 223838 w 1125538"/>
                <a:gd name="T21" fmla="*/ 1377473 h 1516063"/>
                <a:gd name="T22" fmla="*/ 216843 w 1125538"/>
                <a:gd name="T23" fmla="*/ 1389056 h 1516063"/>
                <a:gd name="T24" fmla="*/ 200146 w 1125538"/>
                <a:gd name="T25" fmla="*/ 1393825 h 1516063"/>
                <a:gd name="T26" fmla="*/ 8574 w 1125538"/>
                <a:gd name="T27" fmla="*/ 1390191 h 1516063"/>
                <a:gd name="T28" fmla="*/ 225 w 1125538"/>
                <a:gd name="T29" fmla="*/ 1379063 h 1516063"/>
                <a:gd name="T30" fmla="*/ 4287 w 1125538"/>
                <a:gd name="T31" fmla="*/ 1082005 h 1516063"/>
                <a:gd name="T32" fmla="*/ 18954 w 1125538"/>
                <a:gd name="T33" fmla="*/ 1075191 h 1516063"/>
                <a:gd name="T34" fmla="*/ 494553 w 1125538"/>
                <a:gd name="T35" fmla="*/ 906007 h 1516063"/>
                <a:gd name="T36" fmla="*/ 508443 w 1125538"/>
                <a:gd name="T37" fmla="*/ 918225 h 1516063"/>
                <a:gd name="T38" fmla="*/ 510720 w 1125538"/>
                <a:gd name="T39" fmla="*/ 1373688 h 1516063"/>
                <a:gd name="T40" fmla="*/ 500929 w 1125538"/>
                <a:gd name="T41" fmla="*/ 1389526 h 1516063"/>
                <a:gd name="T42" fmla="*/ 307154 w 1125538"/>
                <a:gd name="T43" fmla="*/ 1393599 h 1516063"/>
                <a:gd name="T44" fmla="*/ 291215 w 1125538"/>
                <a:gd name="T45" fmla="*/ 1384549 h 1516063"/>
                <a:gd name="T46" fmla="*/ 285750 w 1125538"/>
                <a:gd name="T47" fmla="*/ 930216 h 1516063"/>
                <a:gd name="T48" fmla="*/ 292581 w 1125538"/>
                <a:gd name="T49" fmla="*/ 912342 h 1516063"/>
                <a:gd name="T50" fmla="*/ 614065 w 1125538"/>
                <a:gd name="T51" fmla="*/ 754062 h 1516063"/>
                <a:gd name="T52" fmla="*/ 807605 w 1125538"/>
                <a:gd name="T53" fmla="*/ 758598 h 1516063"/>
                <a:gd name="T54" fmla="*/ 814388 w 1125538"/>
                <a:gd name="T55" fmla="*/ 776968 h 1516063"/>
                <a:gd name="T56" fmla="*/ 808962 w 1125538"/>
                <a:gd name="T57" fmla="*/ 1387929 h 1516063"/>
                <a:gd name="T58" fmla="*/ 790874 w 1125538"/>
                <a:gd name="T59" fmla="*/ 1393825 h 1516063"/>
                <a:gd name="T60" fmla="*/ 597559 w 1125538"/>
                <a:gd name="T61" fmla="*/ 1389290 h 1516063"/>
                <a:gd name="T62" fmla="*/ 590550 w 1125538"/>
                <a:gd name="T63" fmla="*/ 1370920 h 1516063"/>
                <a:gd name="T64" fmla="*/ 595977 w 1125538"/>
                <a:gd name="T65" fmla="*/ 759959 h 1516063"/>
                <a:gd name="T66" fmla="*/ 614065 w 1125538"/>
                <a:gd name="T67" fmla="*/ 754062 h 1516063"/>
                <a:gd name="T68" fmla="*/ 1117173 w 1125538"/>
                <a:gd name="T69" fmla="*/ 374198 h 1516063"/>
                <a:gd name="T70" fmla="*/ 1125538 w 1125538"/>
                <a:gd name="T71" fmla="*/ 395525 h 1516063"/>
                <a:gd name="T72" fmla="*/ 1121695 w 1125538"/>
                <a:gd name="T73" fmla="*/ 1383617 h 1516063"/>
                <a:gd name="T74" fmla="*/ 1106998 w 1125538"/>
                <a:gd name="T75" fmla="*/ 1390650 h 1516063"/>
                <a:gd name="T76" fmla="*/ 910292 w 1125538"/>
                <a:gd name="T77" fmla="*/ 1388381 h 1516063"/>
                <a:gd name="T78" fmla="*/ 901926 w 1125538"/>
                <a:gd name="T79" fmla="*/ 1366827 h 1516063"/>
                <a:gd name="T80" fmla="*/ 905544 w 1125538"/>
                <a:gd name="T81" fmla="*/ 378509 h 1516063"/>
                <a:gd name="T82" fmla="*/ 920466 w 1125538"/>
                <a:gd name="T83" fmla="*/ 371702 h 1516063"/>
                <a:gd name="T84" fmla="*/ 871862 w 1125538"/>
                <a:gd name="T85" fmla="*/ 250077 h 1516063"/>
                <a:gd name="T86" fmla="*/ 834181 w 1125538"/>
                <a:gd name="T87" fmla="*/ 369107 h 1516063"/>
                <a:gd name="T88" fmla="*/ 785151 w 1125538"/>
                <a:gd name="T89" fmla="*/ 471133 h 1516063"/>
                <a:gd name="T90" fmla="*/ 726588 w 1125538"/>
                <a:gd name="T91" fmla="*/ 557062 h 1516063"/>
                <a:gd name="T92" fmla="*/ 660533 w 1125538"/>
                <a:gd name="T93" fmla="*/ 628934 h 1516063"/>
                <a:gd name="T94" fmla="*/ 589258 w 1125538"/>
                <a:gd name="T95" fmla="*/ 687429 h 1516063"/>
                <a:gd name="T96" fmla="*/ 514351 w 1125538"/>
                <a:gd name="T97" fmla="*/ 733907 h 1516063"/>
                <a:gd name="T98" fmla="*/ 419015 w 1125538"/>
                <a:gd name="T99" fmla="*/ 777438 h 1516063"/>
                <a:gd name="T100" fmla="*/ 271244 w 1125538"/>
                <a:gd name="T101" fmla="*/ 819382 h 1516063"/>
                <a:gd name="T102" fmla="*/ 143448 w 1125538"/>
                <a:gd name="T103" fmla="*/ 835933 h 1516063"/>
                <a:gd name="T104" fmla="*/ 29499 w 1125538"/>
                <a:gd name="T105" fmla="*/ 836840 h 1516063"/>
                <a:gd name="T106" fmla="*/ 97823 w 1125538"/>
                <a:gd name="T107" fmla="*/ 823690 h 1516063"/>
                <a:gd name="T108" fmla="*/ 204055 w 1125538"/>
                <a:gd name="T109" fmla="*/ 801017 h 1516063"/>
                <a:gd name="T110" fmla="*/ 299618 w 1125538"/>
                <a:gd name="T111" fmla="*/ 770863 h 1516063"/>
                <a:gd name="T112" fmla="*/ 404715 w 1125538"/>
                <a:gd name="T113" fmla="*/ 724838 h 1516063"/>
                <a:gd name="T114" fmla="*/ 542725 w 1125538"/>
                <a:gd name="T115" fmla="*/ 635962 h 1516063"/>
                <a:gd name="T116" fmla="*/ 647822 w 1125538"/>
                <a:gd name="T117" fmla="*/ 535296 h 1516063"/>
                <a:gd name="T118" fmla="*/ 724091 w 1125538"/>
                <a:gd name="T119" fmla="*/ 431683 h 1516063"/>
                <a:gd name="T120" fmla="*/ 776299 w 1125538"/>
                <a:gd name="T121" fmla="*/ 333285 h 1516063"/>
                <a:gd name="T122" fmla="*/ 814206 w 1125538"/>
                <a:gd name="T123" fmla="*/ 229445 h 1516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5538" h="1516063">
                  <a:moveTo>
                    <a:pt x="19039" y="1444625"/>
                  </a:moveTo>
                  <a:lnTo>
                    <a:pt x="21305" y="1444625"/>
                  </a:lnTo>
                  <a:lnTo>
                    <a:pt x="1104460" y="1444625"/>
                  </a:lnTo>
                  <a:lnTo>
                    <a:pt x="1106726" y="1444625"/>
                  </a:lnTo>
                  <a:lnTo>
                    <a:pt x="1108766" y="1444853"/>
                  </a:lnTo>
                  <a:lnTo>
                    <a:pt x="1110806" y="1445310"/>
                  </a:lnTo>
                  <a:lnTo>
                    <a:pt x="1112619" y="1445766"/>
                  </a:lnTo>
                  <a:lnTo>
                    <a:pt x="1114659" y="1446451"/>
                  </a:lnTo>
                  <a:lnTo>
                    <a:pt x="1116472" y="1447136"/>
                  </a:lnTo>
                  <a:lnTo>
                    <a:pt x="1118059" y="1448277"/>
                  </a:lnTo>
                  <a:lnTo>
                    <a:pt x="1119419" y="1449190"/>
                  </a:lnTo>
                  <a:lnTo>
                    <a:pt x="1120779" y="1450331"/>
                  </a:lnTo>
                  <a:lnTo>
                    <a:pt x="1122138" y="1451472"/>
                  </a:lnTo>
                  <a:lnTo>
                    <a:pt x="1123272" y="1452614"/>
                  </a:lnTo>
                  <a:lnTo>
                    <a:pt x="1123952" y="1453983"/>
                  </a:lnTo>
                  <a:lnTo>
                    <a:pt x="1124632" y="1455581"/>
                  </a:lnTo>
                  <a:lnTo>
                    <a:pt x="1125312" y="1456950"/>
                  </a:lnTo>
                  <a:lnTo>
                    <a:pt x="1125538" y="1458319"/>
                  </a:lnTo>
                  <a:lnTo>
                    <a:pt x="1125538" y="1459917"/>
                  </a:lnTo>
                  <a:lnTo>
                    <a:pt x="1125538" y="1500771"/>
                  </a:lnTo>
                  <a:lnTo>
                    <a:pt x="1125538" y="1502369"/>
                  </a:lnTo>
                  <a:lnTo>
                    <a:pt x="1125312" y="1503967"/>
                  </a:lnTo>
                  <a:lnTo>
                    <a:pt x="1124632" y="1505336"/>
                  </a:lnTo>
                  <a:lnTo>
                    <a:pt x="1123952" y="1506706"/>
                  </a:lnTo>
                  <a:lnTo>
                    <a:pt x="1123272" y="1508075"/>
                  </a:lnTo>
                  <a:lnTo>
                    <a:pt x="1122138" y="1509444"/>
                  </a:lnTo>
                  <a:lnTo>
                    <a:pt x="1120779" y="1510586"/>
                  </a:lnTo>
                  <a:lnTo>
                    <a:pt x="1119419" y="1511499"/>
                  </a:lnTo>
                  <a:lnTo>
                    <a:pt x="1118059" y="1512640"/>
                  </a:lnTo>
                  <a:lnTo>
                    <a:pt x="1116472" y="1513324"/>
                  </a:lnTo>
                  <a:lnTo>
                    <a:pt x="1114659" y="1514237"/>
                  </a:lnTo>
                  <a:lnTo>
                    <a:pt x="1112619" y="1514922"/>
                  </a:lnTo>
                  <a:lnTo>
                    <a:pt x="1110806" y="1515379"/>
                  </a:lnTo>
                  <a:lnTo>
                    <a:pt x="1108766" y="1515835"/>
                  </a:lnTo>
                  <a:lnTo>
                    <a:pt x="1106726" y="1516063"/>
                  </a:lnTo>
                  <a:lnTo>
                    <a:pt x="1104460" y="1516063"/>
                  </a:lnTo>
                  <a:lnTo>
                    <a:pt x="21305" y="1516063"/>
                  </a:lnTo>
                  <a:lnTo>
                    <a:pt x="19039" y="1516063"/>
                  </a:lnTo>
                  <a:lnTo>
                    <a:pt x="16772" y="1515835"/>
                  </a:lnTo>
                  <a:lnTo>
                    <a:pt x="14959" y="1515379"/>
                  </a:lnTo>
                  <a:lnTo>
                    <a:pt x="12919" y="1514922"/>
                  </a:lnTo>
                  <a:lnTo>
                    <a:pt x="11333" y="1514237"/>
                  </a:lnTo>
                  <a:lnTo>
                    <a:pt x="9292" y="1513324"/>
                  </a:lnTo>
                  <a:lnTo>
                    <a:pt x="7706" y="1512640"/>
                  </a:lnTo>
                  <a:lnTo>
                    <a:pt x="6346" y="1511499"/>
                  </a:lnTo>
                  <a:lnTo>
                    <a:pt x="4986" y="1510586"/>
                  </a:lnTo>
                  <a:lnTo>
                    <a:pt x="3853" y="1509444"/>
                  </a:lnTo>
                  <a:lnTo>
                    <a:pt x="2720" y="1508075"/>
                  </a:lnTo>
                  <a:lnTo>
                    <a:pt x="1586" y="1506706"/>
                  </a:lnTo>
                  <a:lnTo>
                    <a:pt x="906" y="1505336"/>
                  </a:lnTo>
                  <a:lnTo>
                    <a:pt x="453" y="1503967"/>
                  </a:lnTo>
                  <a:lnTo>
                    <a:pt x="226" y="1502369"/>
                  </a:lnTo>
                  <a:lnTo>
                    <a:pt x="0" y="1500771"/>
                  </a:lnTo>
                  <a:lnTo>
                    <a:pt x="0" y="1459917"/>
                  </a:lnTo>
                  <a:lnTo>
                    <a:pt x="226" y="1458319"/>
                  </a:lnTo>
                  <a:lnTo>
                    <a:pt x="453" y="1456950"/>
                  </a:lnTo>
                  <a:lnTo>
                    <a:pt x="906" y="1455581"/>
                  </a:lnTo>
                  <a:lnTo>
                    <a:pt x="1586" y="1453983"/>
                  </a:lnTo>
                  <a:lnTo>
                    <a:pt x="2720" y="1452614"/>
                  </a:lnTo>
                  <a:lnTo>
                    <a:pt x="3853" y="1451472"/>
                  </a:lnTo>
                  <a:lnTo>
                    <a:pt x="4986" y="1450331"/>
                  </a:lnTo>
                  <a:lnTo>
                    <a:pt x="6346" y="1449190"/>
                  </a:lnTo>
                  <a:lnTo>
                    <a:pt x="7706" y="1448277"/>
                  </a:lnTo>
                  <a:lnTo>
                    <a:pt x="9292" y="1447136"/>
                  </a:lnTo>
                  <a:lnTo>
                    <a:pt x="11333" y="1446451"/>
                  </a:lnTo>
                  <a:lnTo>
                    <a:pt x="12919" y="1445766"/>
                  </a:lnTo>
                  <a:lnTo>
                    <a:pt x="14959" y="1445310"/>
                  </a:lnTo>
                  <a:lnTo>
                    <a:pt x="16772" y="1444853"/>
                  </a:lnTo>
                  <a:lnTo>
                    <a:pt x="19039" y="1444625"/>
                  </a:lnTo>
                  <a:close/>
                  <a:moveTo>
                    <a:pt x="23693" y="1074737"/>
                  </a:moveTo>
                  <a:lnTo>
                    <a:pt x="200146" y="1074737"/>
                  </a:lnTo>
                  <a:lnTo>
                    <a:pt x="202628" y="1074964"/>
                  </a:lnTo>
                  <a:lnTo>
                    <a:pt x="204884" y="1075191"/>
                  </a:lnTo>
                  <a:lnTo>
                    <a:pt x="207141" y="1075419"/>
                  </a:lnTo>
                  <a:lnTo>
                    <a:pt x="209397" y="1076100"/>
                  </a:lnTo>
                  <a:lnTo>
                    <a:pt x="211428" y="1076781"/>
                  </a:lnTo>
                  <a:lnTo>
                    <a:pt x="213233" y="1077690"/>
                  </a:lnTo>
                  <a:lnTo>
                    <a:pt x="215038" y="1078598"/>
                  </a:lnTo>
                  <a:lnTo>
                    <a:pt x="216843" y="1079734"/>
                  </a:lnTo>
                  <a:lnTo>
                    <a:pt x="218423" y="1080869"/>
                  </a:lnTo>
                  <a:lnTo>
                    <a:pt x="219551" y="1082005"/>
                  </a:lnTo>
                  <a:lnTo>
                    <a:pt x="220905" y="1083367"/>
                  </a:lnTo>
                  <a:lnTo>
                    <a:pt x="221807" y="1084957"/>
                  </a:lnTo>
                  <a:lnTo>
                    <a:pt x="222484" y="1086547"/>
                  </a:lnTo>
                  <a:lnTo>
                    <a:pt x="223161" y="1087910"/>
                  </a:lnTo>
                  <a:lnTo>
                    <a:pt x="223387" y="1089499"/>
                  </a:lnTo>
                  <a:lnTo>
                    <a:pt x="223838" y="1091316"/>
                  </a:lnTo>
                  <a:lnTo>
                    <a:pt x="223838" y="1377473"/>
                  </a:lnTo>
                  <a:lnTo>
                    <a:pt x="223387" y="1379063"/>
                  </a:lnTo>
                  <a:lnTo>
                    <a:pt x="223161" y="1380653"/>
                  </a:lnTo>
                  <a:lnTo>
                    <a:pt x="222484" y="1382470"/>
                  </a:lnTo>
                  <a:lnTo>
                    <a:pt x="221807" y="1383832"/>
                  </a:lnTo>
                  <a:lnTo>
                    <a:pt x="220905" y="1385195"/>
                  </a:lnTo>
                  <a:lnTo>
                    <a:pt x="219551" y="1386558"/>
                  </a:lnTo>
                  <a:lnTo>
                    <a:pt x="218423" y="1387693"/>
                  </a:lnTo>
                  <a:lnTo>
                    <a:pt x="216843" y="1389056"/>
                  </a:lnTo>
                  <a:lnTo>
                    <a:pt x="215038" y="1390191"/>
                  </a:lnTo>
                  <a:lnTo>
                    <a:pt x="213233" y="1391100"/>
                  </a:lnTo>
                  <a:lnTo>
                    <a:pt x="211428" y="1392008"/>
                  </a:lnTo>
                  <a:lnTo>
                    <a:pt x="209397" y="1392690"/>
                  </a:lnTo>
                  <a:lnTo>
                    <a:pt x="207141" y="1393144"/>
                  </a:lnTo>
                  <a:lnTo>
                    <a:pt x="204884" y="1393598"/>
                  </a:lnTo>
                  <a:lnTo>
                    <a:pt x="202628" y="1393825"/>
                  </a:lnTo>
                  <a:lnTo>
                    <a:pt x="200146" y="1393825"/>
                  </a:lnTo>
                  <a:lnTo>
                    <a:pt x="23693" y="1393825"/>
                  </a:lnTo>
                  <a:lnTo>
                    <a:pt x="21211" y="1393825"/>
                  </a:lnTo>
                  <a:lnTo>
                    <a:pt x="18954" y="1393598"/>
                  </a:lnTo>
                  <a:lnTo>
                    <a:pt x="16472" y="1393144"/>
                  </a:lnTo>
                  <a:lnTo>
                    <a:pt x="14441" y="1392690"/>
                  </a:lnTo>
                  <a:lnTo>
                    <a:pt x="12411" y="1392008"/>
                  </a:lnTo>
                  <a:lnTo>
                    <a:pt x="10605" y="1391100"/>
                  </a:lnTo>
                  <a:lnTo>
                    <a:pt x="8574" y="1390191"/>
                  </a:lnTo>
                  <a:lnTo>
                    <a:pt x="6995" y="1389056"/>
                  </a:lnTo>
                  <a:lnTo>
                    <a:pt x="5415" y="1387693"/>
                  </a:lnTo>
                  <a:lnTo>
                    <a:pt x="4287" y="1386558"/>
                  </a:lnTo>
                  <a:lnTo>
                    <a:pt x="3159" y="1385195"/>
                  </a:lnTo>
                  <a:lnTo>
                    <a:pt x="1805" y="1383832"/>
                  </a:lnTo>
                  <a:lnTo>
                    <a:pt x="1128" y="1382470"/>
                  </a:lnTo>
                  <a:lnTo>
                    <a:pt x="451" y="1380653"/>
                  </a:lnTo>
                  <a:lnTo>
                    <a:pt x="225" y="1379063"/>
                  </a:lnTo>
                  <a:lnTo>
                    <a:pt x="0" y="1377473"/>
                  </a:lnTo>
                  <a:lnTo>
                    <a:pt x="0" y="1091316"/>
                  </a:lnTo>
                  <a:lnTo>
                    <a:pt x="225" y="1089499"/>
                  </a:lnTo>
                  <a:lnTo>
                    <a:pt x="451" y="1087910"/>
                  </a:lnTo>
                  <a:lnTo>
                    <a:pt x="1128" y="1086547"/>
                  </a:lnTo>
                  <a:lnTo>
                    <a:pt x="1805" y="1084957"/>
                  </a:lnTo>
                  <a:lnTo>
                    <a:pt x="3159" y="1083367"/>
                  </a:lnTo>
                  <a:lnTo>
                    <a:pt x="4287" y="1082005"/>
                  </a:lnTo>
                  <a:lnTo>
                    <a:pt x="5415" y="1080869"/>
                  </a:lnTo>
                  <a:lnTo>
                    <a:pt x="6995" y="1079734"/>
                  </a:lnTo>
                  <a:lnTo>
                    <a:pt x="8574" y="1078598"/>
                  </a:lnTo>
                  <a:lnTo>
                    <a:pt x="10605" y="1077690"/>
                  </a:lnTo>
                  <a:lnTo>
                    <a:pt x="12411" y="1076781"/>
                  </a:lnTo>
                  <a:lnTo>
                    <a:pt x="14441" y="1076100"/>
                  </a:lnTo>
                  <a:lnTo>
                    <a:pt x="16472" y="1075419"/>
                  </a:lnTo>
                  <a:lnTo>
                    <a:pt x="18954" y="1075191"/>
                  </a:lnTo>
                  <a:lnTo>
                    <a:pt x="21211" y="1074964"/>
                  </a:lnTo>
                  <a:lnTo>
                    <a:pt x="23693" y="1074737"/>
                  </a:lnTo>
                  <a:close/>
                  <a:moveTo>
                    <a:pt x="307154" y="904875"/>
                  </a:moveTo>
                  <a:lnTo>
                    <a:pt x="309431" y="904875"/>
                  </a:lnTo>
                  <a:lnTo>
                    <a:pt x="487494" y="904875"/>
                  </a:lnTo>
                  <a:lnTo>
                    <a:pt x="489771" y="904875"/>
                  </a:lnTo>
                  <a:lnTo>
                    <a:pt x="492276" y="905328"/>
                  </a:lnTo>
                  <a:lnTo>
                    <a:pt x="494553" y="906007"/>
                  </a:lnTo>
                  <a:lnTo>
                    <a:pt x="496602" y="906685"/>
                  </a:lnTo>
                  <a:lnTo>
                    <a:pt x="498652" y="908043"/>
                  </a:lnTo>
                  <a:lnTo>
                    <a:pt x="500929" y="909174"/>
                  </a:lnTo>
                  <a:lnTo>
                    <a:pt x="502523" y="910758"/>
                  </a:lnTo>
                  <a:lnTo>
                    <a:pt x="504344" y="912342"/>
                  </a:lnTo>
                  <a:lnTo>
                    <a:pt x="505710" y="913926"/>
                  </a:lnTo>
                  <a:lnTo>
                    <a:pt x="507304" y="916188"/>
                  </a:lnTo>
                  <a:lnTo>
                    <a:pt x="508443" y="918225"/>
                  </a:lnTo>
                  <a:lnTo>
                    <a:pt x="509354" y="920261"/>
                  </a:lnTo>
                  <a:lnTo>
                    <a:pt x="510264" y="922750"/>
                  </a:lnTo>
                  <a:lnTo>
                    <a:pt x="510720" y="925012"/>
                  </a:lnTo>
                  <a:lnTo>
                    <a:pt x="511175" y="927501"/>
                  </a:lnTo>
                  <a:lnTo>
                    <a:pt x="511175" y="930216"/>
                  </a:lnTo>
                  <a:lnTo>
                    <a:pt x="511175" y="1368484"/>
                  </a:lnTo>
                  <a:lnTo>
                    <a:pt x="511175" y="1370973"/>
                  </a:lnTo>
                  <a:lnTo>
                    <a:pt x="510720" y="1373688"/>
                  </a:lnTo>
                  <a:lnTo>
                    <a:pt x="510264" y="1376177"/>
                  </a:lnTo>
                  <a:lnTo>
                    <a:pt x="509354" y="1378439"/>
                  </a:lnTo>
                  <a:lnTo>
                    <a:pt x="508443" y="1380702"/>
                  </a:lnTo>
                  <a:lnTo>
                    <a:pt x="507304" y="1382738"/>
                  </a:lnTo>
                  <a:lnTo>
                    <a:pt x="505710" y="1384549"/>
                  </a:lnTo>
                  <a:lnTo>
                    <a:pt x="504344" y="1386359"/>
                  </a:lnTo>
                  <a:lnTo>
                    <a:pt x="502523" y="1388169"/>
                  </a:lnTo>
                  <a:lnTo>
                    <a:pt x="500929" y="1389526"/>
                  </a:lnTo>
                  <a:lnTo>
                    <a:pt x="498652" y="1390884"/>
                  </a:lnTo>
                  <a:lnTo>
                    <a:pt x="496602" y="1391789"/>
                  </a:lnTo>
                  <a:lnTo>
                    <a:pt x="494553" y="1392694"/>
                  </a:lnTo>
                  <a:lnTo>
                    <a:pt x="492276" y="1393373"/>
                  </a:lnTo>
                  <a:lnTo>
                    <a:pt x="489771" y="1393599"/>
                  </a:lnTo>
                  <a:lnTo>
                    <a:pt x="487494" y="1393825"/>
                  </a:lnTo>
                  <a:lnTo>
                    <a:pt x="309431" y="1393825"/>
                  </a:lnTo>
                  <a:lnTo>
                    <a:pt x="307154" y="1393599"/>
                  </a:lnTo>
                  <a:lnTo>
                    <a:pt x="304422" y="1393373"/>
                  </a:lnTo>
                  <a:lnTo>
                    <a:pt x="302372" y="1392694"/>
                  </a:lnTo>
                  <a:lnTo>
                    <a:pt x="300323" y="1391789"/>
                  </a:lnTo>
                  <a:lnTo>
                    <a:pt x="298274" y="1390884"/>
                  </a:lnTo>
                  <a:lnTo>
                    <a:pt x="295997" y="1389526"/>
                  </a:lnTo>
                  <a:lnTo>
                    <a:pt x="294403" y="1388169"/>
                  </a:lnTo>
                  <a:lnTo>
                    <a:pt x="292581" y="1386359"/>
                  </a:lnTo>
                  <a:lnTo>
                    <a:pt x="291215" y="1384549"/>
                  </a:lnTo>
                  <a:lnTo>
                    <a:pt x="289621" y="1382738"/>
                  </a:lnTo>
                  <a:lnTo>
                    <a:pt x="288483" y="1380702"/>
                  </a:lnTo>
                  <a:lnTo>
                    <a:pt x="287572" y="1378439"/>
                  </a:lnTo>
                  <a:lnTo>
                    <a:pt x="286661" y="1376177"/>
                  </a:lnTo>
                  <a:lnTo>
                    <a:pt x="286206" y="1373688"/>
                  </a:lnTo>
                  <a:lnTo>
                    <a:pt x="285750" y="1370973"/>
                  </a:lnTo>
                  <a:lnTo>
                    <a:pt x="285750" y="1368484"/>
                  </a:lnTo>
                  <a:lnTo>
                    <a:pt x="285750" y="930216"/>
                  </a:lnTo>
                  <a:lnTo>
                    <a:pt x="285750" y="927501"/>
                  </a:lnTo>
                  <a:lnTo>
                    <a:pt x="286206" y="925012"/>
                  </a:lnTo>
                  <a:lnTo>
                    <a:pt x="286661" y="922750"/>
                  </a:lnTo>
                  <a:lnTo>
                    <a:pt x="287572" y="920261"/>
                  </a:lnTo>
                  <a:lnTo>
                    <a:pt x="288483" y="918225"/>
                  </a:lnTo>
                  <a:lnTo>
                    <a:pt x="289621" y="916188"/>
                  </a:lnTo>
                  <a:lnTo>
                    <a:pt x="291215" y="913926"/>
                  </a:lnTo>
                  <a:lnTo>
                    <a:pt x="292581" y="912342"/>
                  </a:lnTo>
                  <a:lnTo>
                    <a:pt x="294403" y="910758"/>
                  </a:lnTo>
                  <a:lnTo>
                    <a:pt x="295997" y="909174"/>
                  </a:lnTo>
                  <a:lnTo>
                    <a:pt x="298274" y="908043"/>
                  </a:lnTo>
                  <a:lnTo>
                    <a:pt x="300323" y="906685"/>
                  </a:lnTo>
                  <a:lnTo>
                    <a:pt x="302372" y="906007"/>
                  </a:lnTo>
                  <a:lnTo>
                    <a:pt x="304422" y="905328"/>
                  </a:lnTo>
                  <a:lnTo>
                    <a:pt x="307154" y="904875"/>
                  </a:lnTo>
                  <a:close/>
                  <a:moveTo>
                    <a:pt x="614065" y="754062"/>
                  </a:moveTo>
                  <a:lnTo>
                    <a:pt x="790874" y="754062"/>
                  </a:lnTo>
                  <a:lnTo>
                    <a:pt x="795848" y="754289"/>
                  </a:lnTo>
                  <a:lnTo>
                    <a:pt x="797883" y="754516"/>
                  </a:lnTo>
                  <a:lnTo>
                    <a:pt x="800144" y="754969"/>
                  </a:lnTo>
                  <a:lnTo>
                    <a:pt x="802179" y="755650"/>
                  </a:lnTo>
                  <a:lnTo>
                    <a:pt x="804214" y="756330"/>
                  </a:lnTo>
                  <a:lnTo>
                    <a:pt x="806023" y="757237"/>
                  </a:lnTo>
                  <a:lnTo>
                    <a:pt x="807605" y="758598"/>
                  </a:lnTo>
                  <a:lnTo>
                    <a:pt x="808962" y="759959"/>
                  </a:lnTo>
                  <a:lnTo>
                    <a:pt x="810545" y="761546"/>
                  </a:lnTo>
                  <a:lnTo>
                    <a:pt x="811675" y="763360"/>
                  </a:lnTo>
                  <a:lnTo>
                    <a:pt x="812579" y="765855"/>
                  </a:lnTo>
                  <a:lnTo>
                    <a:pt x="813484" y="768123"/>
                  </a:lnTo>
                  <a:lnTo>
                    <a:pt x="813936" y="770618"/>
                  </a:lnTo>
                  <a:lnTo>
                    <a:pt x="814388" y="773793"/>
                  </a:lnTo>
                  <a:lnTo>
                    <a:pt x="814388" y="776968"/>
                  </a:lnTo>
                  <a:lnTo>
                    <a:pt x="814388" y="1370920"/>
                  </a:lnTo>
                  <a:lnTo>
                    <a:pt x="814388" y="1374322"/>
                  </a:lnTo>
                  <a:lnTo>
                    <a:pt x="813936" y="1377043"/>
                  </a:lnTo>
                  <a:lnTo>
                    <a:pt x="813484" y="1379764"/>
                  </a:lnTo>
                  <a:lnTo>
                    <a:pt x="812579" y="1382259"/>
                  </a:lnTo>
                  <a:lnTo>
                    <a:pt x="811675" y="1384300"/>
                  </a:lnTo>
                  <a:lnTo>
                    <a:pt x="810545" y="1386114"/>
                  </a:lnTo>
                  <a:lnTo>
                    <a:pt x="808962" y="1387929"/>
                  </a:lnTo>
                  <a:lnTo>
                    <a:pt x="807605" y="1389290"/>
                  </a:lnTo>
                  <a:lnTo>
                    <a:pt x="806023" y="1390423"/>
                  </a:lnTo>
                  <a:lnTo>
                    <a:pt x="804214" y="1391331"/>
                  </a:lnTo>
                  <a:lnTo>
                    <a:pt x="802179" y="1392238"/>
                  </a:lnTo>
                  <a:lnTo>
                    <a:pt x="800144" y="1392691"/>
                  </a:lnTo>
                  <a:lnTo>
                    <a:pt x="797883" y="1393145"/>
                  </a:lnTo>
                  <a:lnTo>
                    <a:pt x="795848" y="1393598"/>
                  </a:lnTo>
                  <a:lnTo>
                    <a:pt x="790874" y="1393825"/>
                  </a:lnTo>
                  <a:lnTo>
                    <a:pt x="614065" y="1393825"/>
                  </a:lnTo>
                  <a:lnTo>
                    <a:pt x="609316" y="1393598"/>
                  </a:lnTo>
                  <a:lnTo>
                    <a:pt x="607055" y="1393145"/>
                  </a:lnTo>
                  <a:lnTo>
                    <a:pt x="605021" y="1392691"/>
                  </a:lnTo>
                  <a:lnTo>
                    <a:pt x="602760" y="1392238"/>
                  </a:lnTo>
                  <a:lnTo>
                    <a:pt x="600951" y="1391331"/>
                  </a:lnTo>
                  <a:lnTo>
                    <a:pt x="599142" y="1390423"/>
                  </a:lnTo>
                  <a:lnTo>
                    <a:pt x="597559" y="1389290"/>
                  </a:lnTo>
                  <a:lnTo>
                    <a:pt x="595977" y="1387929"/>
                  </a:lnTo>
                  <a:lnTo>
                    <a:pt x="594394" y="1386114"/>
                  </a:lnTo>
                  <a:lnTo>
                    <a:pt x="593263" y="1384300"/>
                  </a:lnTo>
                  <a:lnTo>
                    <a:pt x="592359" y="1382259"/>
                  </a:lnTo>
                  <a:lnTo>
                    <a:pt x="591681" y="1379764"/>
                  </a:lnTo>
                  <a:lnTo>
                    <a:pt x="591002" y="1377043"/>
                  </a:lnTo>
                  <a:lnTo>
                    <a:pt x="590776" y="1374322"/>
                  </a:lnTo>
                  <a:lnTo>
                    <a:pt x="590550" y="1370920"/>
                  </a:lnTo>
                  <a:lnTo>
                    <a:pt x="590550" y="776968"/>
                  </a:lnTo>
                  <a:lnTo>
                    <a:pt x="590776" y="773793"/>
                  </a:lnTo>
                  <a:lnTo>
                    <a:pt x="591002" y="770618"/>
                  </a:lnTo>
                  <a:lnTo>
                    <a:pt x="591681" y="768123"/>
                  </a:lnTo>
                  <a:lnTo>
                    <a:pt x="592359" y="765855"/>
                  </a:lnTo>
                  <a:lnTo>
                    <a:pt x="593263" y="763360"/>
                  </a:lnTo>
                  <a:lnTo>
                    <a:pt x="594394" y="761546"/>
                  </a:lnTo>
                  <a:lnTo>
                    <a:pt x="595977" y="759959"/>
                  </a:lnTo>
                  <a:lnTo>
                    <a:pt x="597559" y="758598"/>
                  </a:lnTo>
                  <a:lnTo>
                    <a:pt x="599142" y="757237"/>
                  </a:lnTo>
                  <a:lnTo>
                    <a:pt x="600951" y="756330"/>
                  </a:lnTo>
                  <a:lnTo>
                    <a:pt x="602760" y="755650"/>
                  </a:lnTo>
                  <a:lnTo>
                    <a:pt x="605021" y="754969"/>
                  </a:lnTo>
                  <a:lnTo>
                    <a:pt x="607055" y="754516"/>
                  </a:lnTo>
                  <a:lnTo>
                    <a:pt x="609316" y="754289"/>
                  </a:lnTo>
                  <a:lnTo>
                    <a:pt x="614065" y="754062"/>
                  </a:lnTo>
                  <a:close/>
                  <a:moveTo>
                    <a:pt x="925215" y="371475"/>
                  </a:moveTo>
                  <a:lnTo>
                    <a:pt x="1102024" y="371475"/>
                  </a:lnTo>
                  <a:lnTo>
                    <a:pt x="1106998" y="371702"/>
                  </a:lnTo>
                  <a:lnTo>
                    <a:pt x="1109033" y="371702"/>
                  </a:lnTo>
                  <a:lnTo>
                    <a:pt x="1111294" y="371929"/>
                  </a:lnTo>
                  <a:lnTo>
                    <a:pt x="1113329" y="372383"/>
                  </a:lnTo>
                  <a:lnTo>
                    <a:pt x="1115364" y="373290"/>
                  </a:lnTo>
                  <a:lnTo>
                    <a:pt x="1117173" y="374198"/>
                  </a:lnTo>
                  <a:lnTo>
                    <a:pt x="1118755" y="375332"/>
                  </a:lnTo>
                  <a:lnTo>
                    <a:pt x="1120112" y="376694"/>
                  </a:lnTo>
                  <a:lnTo>
                    <a:pt x="1121695" y="378509"/>
                  </a:lnTo>
                  <a:lnTo>
                    <a:pt x="1122825" y="381004"/>
                  </a:lnTo>
                  <a:lnTo>
                    <a:pt x="1123729" y="383727"/>
                  </a:lnTo>
                  <a:lnTo>
                    <a:pt x="1124634" y="387130"/>
                  </a:lnTo>
                  <a:lnTo>
                    <a:pt x="1125086" y="390987"/>
                  </a:lnTo>
                  <a:lnTo>
                    <a:pt x="1125538" y="395525"/>
                  </a:lnTo>
                  <a:lnTo>
                    <a:pt x="1125538" y="400517"/>
                  </a:lnTo>
                  <a:lnTo>
                    <a:pt x="1125538" y="1361609"/>
                  </a:lnTo>
                  <a:lnTo>
                    <a:pt x="1125538" y="1366827"/>
                  </a:lnTo>
                  <a:lnTo>
                    <a:pt x="1125086" y="1371138"/>
                  </a:lnTo>
                  <a:lnTo>
                    <a:pt x="1124634" y="1375222"/>
                  </a:lnTo>
                  <a:lnTo>
                    <a:pt x="1123729" y="1378398"/>
                  </a:lnTo>
                  <a:lnTo>
                    <a:pt x="1122825" y="1381348"/>
                  </a:lnTo>
                  <a:lnTo>
                    <a:pt x="1121695" y="1383617"/>
                  </a:lnTo>
                  <a:lnTo>
                    <a:pt x="1120112" y="1385432"/>
                  </a:lnTo>
                  <a:lnTo>
                    <a:pt x="1118755" y="1387020"/>
                  </a:lnTo>
                  <a:lnTo>
                    <a:pt x="1117173" y="1388381"/>
                  </a:lnTo>
                  <a:lnTo>
                    <a:pt x="1115364" y="1389289"/>
                  </a:lnTo>
                  <a:lnTo>
                    <a:pt x="1113329" y="1389743"/>
                  </a:lnTo>
                  <a:lnTo>
                    <a:pt x="1111294" y="1390196"/>
                  </a:lnTo>
                  <a:lnTo>
                    <a:pt x="1109033" y="1390423"/>
                  </a:lnTo>
                  <a:lnTo>
                    <a:pt x="1106998" y="1390650"/>
                  </a:lnTo>
                  <a:lnTo>
                    <a:pt x="1102024" y="1390650"/>
                  </a:lnTo>
                  <a:lnTo>
                    <a:pt x="925215" y="1390650"/>
                  </a:lnTo>
                  <a:lnTo>
                    <a:pt x="920466" y="1390650"/>
                  </a:lnTo>
                  <a:lnTo>
                    <a:pt x="918205" y="1390423"/>
                  </a:lnTo>
                  <a:lnTo>
                    <a:pt x="916171" y="1390196"/>
                  </a:lnTo>
                  <a:lnTo>
                    <a:pt x="913910" y="1389743"/>
                  </a:lnTo>
                  <a:lnTo>
                    <a:pt x="912101" y="1389289"/>
                  </a:lnTo>
                  <a:lnTo>
                    <a:pt x="910292" y="1388381"/>
                  </a:lnTo>
                  <a:lnTo>
                    <a:pt x="908709" y="1387020"/>
                  </a:lnTo>
                  <a:lnTo>
                    <a:pt x="907127" y="1385432"/>
                  </a:lnTo>
                  <a:lnTo>
                    <a:pt x="905544" y="1383617"/>
                  </a:lnTo>
                  <a:lnTo>
                    <a:pt x="904413" y="1381348"/>
                  </a:lnTo>
                  <a:lnTo>
                    <a:pt x="903509" y="1378398"/>
                  </a:lnTo>
                  <a:lnTo>
                    <a:pt x="902831" y="1375222"/>
                  </a:lnTo>
                  <a:lnTo>
                    <a:pt x="902152" y="1371138"/>
                  </a:lnTo>
                  <a:lnTo>
                    <a:pt x="901926" y="1366827"/>
                  </a:lnTo>
                  <a:lnTo>
                    <a:pt x="901700" y="1361609"/>
                  </a:lnTo>
                  <a:lnTo>
                    <a:pt x="901700" y="400517"/>
                  </a:lnTo>
                  <a:lnTo>
                    <a:pt x="901926" y="395525"/>
                  </a:lnTo>
                  <a:lnTo>
                    <a:pt x="902152" y="390987"/>
                  </a:lnTo>
                  <a:lnTo>
                    <a:pt x="902831" y="387130"/>
                  </a:lnTo>
                  <a:lnTo>
                    <a:pt x="903509" y="383727"/>
                  </a:lnTo>
                  <a:lnTo>
                    <a:pt x="904413" y="381004"/>
                  </a:lnTo>
                  <a:lnTo>
                    <a:pt x="905544" y="378509"/>
                  </a:lnTo>
                  <a:lnTo>
                    <a:pt x="907127" y="376694"/>
                  </a:lnTo>
                  <a:lnTo>
                    <a:pt x="908709" y="375332"/>
                  </a:lnTo>
                  <a:lnTo>
                    <a:pt x="910292" y="374198"/>
                  </a:lnTo>
                  <a:lnTo>
                    <a:pt x="912101" y="373290"/>
                  </a:lnTo>
                  <a:lnTo>
                    <a:pt x="913910" y="372383"/>
                  </a:lnTo>
                  <a:lnTo>
                    <a:pt x="916171" y="371929"/>
                  </a:lnTo>
                  <a:lnTo>
                    <a:pt x="918205" y="371702"/>
                  </a:lnTo>
                  <a:lnTo>
                    <a:pt x="920466" y="371702"/>
                  </a:lnTo>
                  <a:lnTo>
                    <a:pt x="925215" y="371475"/>
                  </a:lnTo>
                  <a:close/>
                  <a:moveTo>
                    <a:pt x="866187" y="0"/>
                  </a:moveTo>
                  <a:lnTo>
                    <a:pt x="1014412" y="183647"/>
                  </a:lnTo>
                  <a:lnTo>
                    <a:pt x="885708" y="183647"/>
                  </a:lnTo>
                  <a:lnTo>
                    <a:pt x="882530" y="200651"/>
                  </a:lnTo>
                  <a:lnTo>
                    <a:pt x="879126" y="217202"/>
                  </a:lnTo>
                  <a:lnTo>
                    <a:pt x="875494" y="233980"/>
                  </a:lnTo>
                  <a:lnTo>
                    <a:pt x="871862" y="250077"/>
                  </a:lnTo>
                  <a:lnTo>
                    <a:pt x="867776" y="265948"/>
                  </a:lnTo>
                  <a:lnTo>
                    <a:pt x="863690" y="281365"/>
                  </a:lnTo>
                  <a:lnTo>
                    <a:pt x="859150" y="296782"/>
                  </a:lnTo>
                  <a:lnTo>
                    <a:pt x="854384" y="311746"/>
                  </a:lnTo>
                  <a:lnTo>
                    <a:pt x="849844" y="326483"/>
                  </a:lnTo>
                  <a:lnTo>
                    <a:pt x="844623" y="340994"/>
                  </a:lnTo>
                  <a:lnTo>
                    <a:pt x="839402" y="355051"/>
                  </a:lnTo>
                  <a:lnTo>
                    <a:pt x="834181" y="369107"/>
                  </a:lnTo>
                  <a:lnTo>
                    <a:pt x="828734" y="382711"/>
                  </a:lnTo>
                  <a:lnTo>
                    <a:pt x="822832" y="396088"/>
                  </a:lnTo>
                  <a:lnTo>
                    <a:pt x="816930" y="409238"/>
                  </a:lnTo>
                  <a:lnTo>
                    <a:pt x="811028" y="422161"/>
                  </a:lnTo>
                  <a:lnTo>
                    <a:pt x="804900" y="434857"/>
                  </a:lnTo>
                  <a:lnTo>
                    <a:pt x="798317" y="446874"/>
                  </a:lnTo>
                  <a:lnTo>
                    <a:pt x="791734" y="459117"/>
                  </a:lnTo>
                  <a:lnTo>
                    <a:pt x="785151" y="471133"/>
                  </a:lnTo>
                  <a:lnTo>
                    <a:pt x="778342" y="482470"/>
                  </a:lnTo>
                  <a:lnTo>
                    <a:pt x="771305" y="494033"/>
                  </a:lnTo>
                  <a:lnTo>
                    <a:pt x="764041" y="505142"/>
                  </a:lnTo>
                  <a:lnTo>
                    <a:pt x="756777" y="516025"/>
                  </a:lnTo>
                  <a:lnTo>
                    <a:pt x="749514" y="526681"/>
                  </a:lnTo>
                  <a:lnTo>
                    <a:pt x="742023" y="537110"/>
                  </a:lnTo>
                  <a:lnTo>
                    <a:pt x="734305" y="547313"/>
                  </a:lnTo>
                  <a:lnTo>
                    <a:pt x="726588" y="557062"/>
                  </a:lnTo>
                  <a:lnTo>
                    <a:pt x="718643" y="567038"/>
                  </a:lnTo>
                  <a:lnTo>
                    <a:pt x="710698" y="576334"/>
                  </a:lnTo>
                  <a:lnTo>
                    <a:pt x="702754" y="585629"/>
                  </a:lnTo>
                  <a:lnTo>
                    <a:pt x="694582" y="594698"/>
                  </a:lnTo>
                  <a:lnTo>
                    <a:pt x="686183" y="603767"/>
                  </a:lnTo>
                  <a:lnTo>
                    <a:pt x="677785" y="612156"/>
                  </a:lnTo>
                  <a:lnTo>
                    <a:pt x="669159" y="620545"/>
                  </a:lnTo>
                  <a:lnTo>
                    <a:pt x="660533" y="628934"/>
                  </a:lnTo>
                  <a:lnTo>
                    <a:pt x="651908" y="636869"/>
                  </a:lnTo>
                  <a:lnTo>
                    <a:pt x="643282" y="644578"/>
                  </a:lnTo>
                  <a:lnTo>
                    <a:pt x="634429" y="652286"/>
                  </a:lnTo>
                  <a:lnTo>
                    <a:pt x="625577" y="659541"/>
                  </a:lnTo>
                  <a:lnTo>
                    <a:pt x="616497" y="666797"/>
                  </a:lnTo>
                  <a:lnTo>
                    <a:pt x="607417" y="673825"/>
                  </a:lnTo>
                  <a:lnTo>
                    <a:pt x="598338" y="680627"/>
                  </a:lnTo>
                  <a:lnTo>
                    <a:pt x="589258" y="687429"/>
                  </a:lnTo>
                  <a:lnTo>
                    <a:pt x="579952" y="693777"/>
                  </a:lnTo>
                  <a:lnTo>
                    <a:pt x="570645" y="700125"/>
                  </a:lnTo>
                  <a:lnTo>
                    <a:pt x="561565" y="706020"/>
                  </a:lnTo>
                  <a:lnTo>
                    <a:pt x="552259" y="711915"/>
                  </a:lnTo>
                  <a:lnTo>
                    <a:pt x="542725" y="717810"/>
                  </a:lnTo>
                  <a:lnTo>
                    <a:pt x="533191" y="723478"/>
                  </a:lnTo>
                  <a:lnTo>
                    <a:pt x="523885" y="728919"/>
                  </a:lnTo>
                  <a:lnTo>
                    <a:pt x="514351" y="733907"/>
                  </a:lnTo>
                  <a:lnTo>
                    <a:pt x="504818" y="739122"/>
                  </a:lnTo>
                  <a:lnTo>
                    <a:pt x="495284" y="743883"/>
                  </a:lnTo>
                  <a:lnTo>
                    <a:pt x="485750" y="748644"/>
                  </a:lnTo>
                  <a:lnTo>
                    <a:pt x="476217" y="753179"/>
                  </a:lnTo>
                  <a:lnTo>
                    <a:pt x="466683" y="757486"/>
                  </a:lnTo>
                  <a:lnTo>
                    <a:pt x="457149" y="761794"/>
                  </a:lnTo>
                  <a:lnTo>
                    <a:pt x="437855" y="769956"/>
                  </a:lnTo>
                  <a:lnTo>
                    <a:pt x="419015" y="777438"/>
                  </a:lnTo>
                  <a:lnTo>
                    <a:pt x="399948" y="784467"/>
                  </a:lnTo>
                  <a:lnTo>
                    <a:pt x="381107" y="790815"/>
                  </a:lnTo>
                  <a:lnTo>
                    <a:pt x="362040" y="796936"/>
                  </a:lnTo>
                  <a:lnTo>
                    <a:pt x="343654" y="802151"/>
                  </a:lnTo>
                  <a:lnTo>
                    <a:pt x="325041" y="807139"/>
                  </a:lnTo>
                  <a:lnTo>
                    <a:pt x="306881" y="811673"/>
                  </a:lnTo>
                  <a:lnTo>
                    <a:pt x="288722" y="815528"/>
                  </a:lnTo>
                  <a:lnTo>
                    <a:pt x="271244" y="819382"/>
                  </a:lnTo>
                  <a:lnTo>
                    <a:pt x="253539" y="822556"/>
                  </a:lnTo>
                  <a:lnTo>
                    <a:pt x="236514" y="825504"/>
                  </a:lnTo>
                  <a:lnTo>
                    <a:pt x="219944" y="827998"/>
                  </a:lnTo>
                  <a:lnTo>
                    <a:pt x="203828" y="830038"/>
                  </a:lnTo>
                  <a:lnTo>
                    <a:pt x="187938" y="831852"/>
                  </a:lnTo>
                  <a:lnTo>
                    <a:pt x="172503" y="833666"/>
                  </a:lnTo>
                  <a:lnTo>
                    <a:pt x="157748" y="835026"/>
                  </a:lnTo>
                  <a:lnTo>
                    <a:pt x="143448" y="835933"/>
                  </a:lnTo>
                  <a:lnTo>
                    <a:pt x="129602" y="836840"/>
                  </a:lnTo>
                  <a:lnTo>
                    <a:pt x="116436" y="837293"/>
                  </a:lnTo>
                  <a:lnTo>
                    <a:pt x="103725" y="837747"/>
                  </a:lnTo>
                  <a:lnTo>
                    <a:pt x="91921" y="837973"/>
                  </a:lnTo>
                  <a:lnTo>
                    <a:pt x="80571" y="838200"/>
                  </a:lnTo>
                  <a:lnTo>
                    <a:pt x="60369" y="837973"/>
                  </a:lnTo>
                  <a:lnTo>
                    <a:pt x="43345" y="837520"/>
                  </a:lnTo>
                  <a:lnTo>
                    <a:pt x="29499" y="836840"/>
                  </a:lnTo>
                  <a:lnTo>
                    <a:pt x="19511" y="836386"/>
                  </a:lnTo>
                  <a:lnTo>
                    <a:pt x="11112" y="835480"/>
                  </a:lnTo>
                  <a:lnTo>
                    <a:pt x="26094" y="834119"/>
                  </a:lnTo>
                  <a:lnTo>
                    <a:pt x="40848" y="832079"/>
                  </a:lnTo>
                  <a:lnTo>
                    <a:pt x="55375" y="830265"/>
                  </a:lnTo>
                  <a:lnTo>
                    <a:pt x="69676" y="828224"/>
                  </a:lnTo>
                  <a:lnTo>
                    <a:pt x="83976" y="826184"/>
                  </a:lnTo>
                  <a:lnTo>
                    <a:pt x="97823" y="823690"/>
                  </a:lnTo>
                  <a:lnTo>
                    <a:pt x="111669" y="821423"/>
                  </a:lnTo>
                  <a:lnTo>
                    <a:pt x="125516" y="818929"/>
                  </a:lnTo>
                  <a:lnTo>
                    <a:pt x="138908" y="815981"/>
                  </a:lnTo>
                  <a:lnTo>
                    <a:pt x="152301" y="813261"/>
                  </a:lnTo>
                  <a:lnTo>
                    <a:pt x="165693" y="810540"/>
                  </a:lnTo>
                  <a:lnTo>
                    <a:pt x="178405" y="807366"/>
                  </a:lnTo>
                  <a:lnTo>
                    <a:pt x="191343" y="804418"/>
                  </a:lnTo>
                  <a:lnTo>
                    <a:pt x="204055" y="801017"/>
                  </a:lnTo>
                  <a:lnTo>
                    <a:pt x="216312" y="797617"/>
                  </a:lnTo>
                  <a:lnTo>
                    <a:pt x="228797" y="793989"/>
                  </a:lnTo>
                  <a:lnTo>
                    <a:pt x="241054" y="790588"/>
                  </a:lnTo>
                  <a:lnTo>
                    <a:pt x="252858" y="786734"/>
                  </a:lnTo>
                  <a:lnTo>
                    <a:pt x="264888" y="783106"/>
                  </a:lnTo>
                  <a:lnTo>
                    <a:pt x="276692" y="779025"/>
                  </a:lnTo>
                  <a:lnTo>
                    <a:pt x="288041" y="775171"/>
                  </a:lnTo>
                  <a:lnTo>
                    <a:pt x="299618" y="770863"/>
                  </a:lnTo>
                  <a:lnTo>
                    <a:pt x="310513" y="766782"/>
                  </a:lnTo>
                  <a:lnTo>
                    <a:pt x="321863" y="762474"/>
                  </a:lnTo>
                  <a:lnTo>
                    <a:pt x="332531" y="757940"/>
                  </a:lnTo>
                  <a:lnTo>
                    <a:pt x="343427" y="753632"/>
                  </a:lnTo>
                  <a:lnTo>
                    <a:pt x="353869" y="748871"/>
                  </a:lnTo>
                  <a:lnTo>
                    <a:pt x="364310" y="744336"/>
                  </a:lnTo>
                  <a:lnTo>
                    <a:pt x="384739" y="734587"/>
                  </a:lnTo>
                  <a:lnTo>
                    <a:pt x="404715" y="724838"/>
                  </a:lnTo>
                  <a:lnTo>
                    <a:pt x="423782" y="714635"/>
                  </a:lnTo>
                  <a:lnTo>
                    <a:pt x="442622" y="703979"/>
                  </a:lnTo>
                  <a:lnTo>
                    <a:pt x="460554" y="693323"/>
                  </a:lnTo>
                  <a:lnTo>
                    <a:pt x="478260" y="682214"/>
                  </a:lnTo>
                  <a:lnTo>
                    <a:pt x="495057" y="671104"/>
                  </a:lnTo>
                  <a:lnTo>
                    <a:pt x="511400" y="659541"/>
                  </a:lnTo>
                  <a:lnTo>
                    <a:pt x="527290" y="647752"/>
                  </a:lnTo>
                  <a:lnTo>
                    <a:pt x="542725" y="635962"/>
                  </a:lnTo>
                  <a:lnTo>
                    <a:pt x="557479" y="623719"/>
                  </a:lnTo>
                  <a:lnTo>
                    <a:pt x="571780" y="611476"/>
                  </a:lnTo>
                  <a:lnTo>
                    <a:pt x="585853" y="599006"/>
                  </a:lnTo>
                  <a:lnTo>
                    <a:pt x="599246" y="586536"/>
                  </a:lnTo>
                  <a:lnTo>
                    <a:pt x="612184" y="574066"/>
                  </a:lnTo>
                  <a:lnTo>
                    <a:pt x="624215" y="561143"/>
                  </a:lnTo>
                  <a:lnTo>
                    <a:pt x="636245" y="548446"/>
                  </a:lnTo>
                  <a:lnTo>
                    <a:pt x="647822" y="535296"/>
                  </a:lnTo>
                  <a:lnTo>
                    <a:pt x="658717" y="522600"/>
                  </a:lnTo>
                  <a:lnTo>
                    <a:pt x="669613" y="509677"/>
                  </a:lnTo>
                  <a:lnTo>
                    <a:pt x="679601" y="496527"/>
                  </a:lnTo>
                  <a:lnTo>
                    <a:pt x="689361" y="483376"/>
                  </a:lnTo>
                  <a:lnTo>
                    <a:pt x="698441" y="470680"/>
                  </a:lnTo>
                  <a:lnTo>
                    <a:pt x="707520" y="457757"/>
                  </a:lnTo>
                  <a:lnTo>
                    <a:pt x="716146" y="444607"/>
                  </a:lnTo>
                  <a:lnTo>
                    <a:pt x="724091" y="431683"/>
                  </a:lnTo>
                  <a:lnTo>
                    <a:pt x="732035" y="419214"/>
                  </a:lnTo>
                  <a:lnTo>
                    <a:pt x="739299" y="406517"/>
                  </a:lnTo>
                  <a:lnTo>
                    <a:pt x="746336" y="393820"/>
                  </a:lnTo>
                  <a:lnTo>
                    <a:pt x="753146" y="381577"/>
                  </a:lnTo>
                  <a:lnTo>
                    <a:pt x="759501" y="369107"/>
                  </a:lnTo>
                  <a:lnTo>
                    <a:pt x="765176" y="356864"/>
                  </a:lnTo>
                  <a:lnTo>
                    <a:pt x="770851" y="345075"/>
                  </a:lnTo>
                  <a:lnTo>
                    <a:pt x="776299" y="333285"/>
                  </a:lnTo>
                  <a:lnTo>
                    <a:pt x="781520" y="321722"/>
                  </a:lnTo>
                  <a:lnTo>
                    <a:pt x="786059" y="310386"/>
                  </a:lnTo>
                  <a:lnTo>
                    <a:pt x="790599" y="299050"/>
                  </a:lnTo>
                  <a:lnTo>
                    <a:pt x="794685" y="288394"/>
                  </a:lnTo>
                  <a:lnTo>
                    <a:pt x="798544" y="277737"/>
                  </a:lnTo>
                  <a:lnTo>
                    <a:pt x="802176" y="267308"/>
                  </a:lnTo>
                  <a:lnTo>
                    <a:pt x="808531" y="247810"/>
                  </a:lnTo>
                  <a:lnTo>
                    <a:pt x="814206" y="229445"/>
                  </a:lnTo>
                  <a:lnTo>
                    <a:pt x="818973" y="212441"/>
                  </a:lnTo>
                  <a:lnTo>
                    <a:pt x="822605" y="197250"/>
                  </a:lnTo>
                  <a:lnTo>
                    <a:pt x="825783" y="183647"/>
                  </a:lnTo>
                  <a:lnTo>
                    <a:pt x="695944" y="183647"/>
                  </a:lnTo>
                  <a:lnTo>
                    <a:pt x="8661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629275" y="5465763"/>
            <a:ext cx="900113" cy="900112"/>
            <a:chOff x="5629275" y="5465763"/>
            <a:chExt cx="900113" cy="900112"/>
          </a:xfrm>
        </p:grpSpPr>
        <p:sp>
          <p:nvSpPr>
            <p:cNvPr id="13" name="椭圆 14"/>
            <p:cNvSpPr>
              <a:spLocks noChangeAspect="1" noChangeArrowheads="1"/>
            </p:cNvSpPr>
            <p:nvPr/>
          </p:nvSpPr>
          <p:spPr bwMode="auto">
            <a:xfrm>
              <a:off x="5629275" y="5465763"/>
              <a:ext cx="900113" cy="900112"/>
            </a:xfrm>
            <a:prstGeom prst="ellipse">
              <a:avLst/>
            </a:prstGeom>
            <a:solidFill>
              <a:srgbClr val="3366FF"/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KSO_Shape"/>
            <p:cNvSpPr>
              <a:spLocks noChangeAspect="1"/>
            </p:cNvSpPr>
            <p:nvPr/>
          </p:nvSpPr>
          <p:spPr bwMode="auto">
            <a:xfrm>
              <a:off x="5827713" y="5668963"/>
              <a:ext cx="536575" cy="539750"/>
            </a:xfrm>
            <a:custGeom>
              <a:avLst/>
              <a:gdLst>
                <a:gd name="T0" fmla="*/ 1295082 w 2109787"/>
                <a:gd name="T1" fmla="*/ 1930537 h 2125662"/>
                <a:gd name="T2" fmla="*/ 1378267 w 2109787"/>
                <a:gd name="T3" fmla="*/ 1684248 h 2125662"/>
                <a:gd name="T4" fmla="*/ 1361122 w 2109787"/>
                <a:gd name="T5" fmla="*/ 1545055 h 2125662"/>
                <a:gd name="T6" fmla="*/ 1566862 w 2109787"/>
                <a:gd name="T7" fmla="*/ 1567300 h 2125662"/>
                <a:gd name="T8" fmla="*/ 1528445 w 2109787"/>
                <a:gd name="T9" fmla="*/ 2041129 h 2125662"/>
                <a:gd name="T10" fmla="*/ 1651000 w 2109787"/>
                <a:gd name="T11" fmla="*/ 1844733 h 2125662"/>
                <a:gd name="T12" fmla="*/ 1901190 w 2109787"/>
                <a:gd name="T13" fmla="*/ 1450988 h 2125662"/>
                <a:gd name="T14" fmla="*/ 2088197 w 2109787"/>
                <a:gd name="T15" fmla="*/ 1575563 h 2125662"/>
                <a:gd name="T16" fmla="*/ 2077720 w 2109787"/>
                <a:gd name="T17" fmla="*/ 2010939 h 2125662"/>
                <a:gd name="T18" fmla="*/ 1755457 w 2109787"/>
                <a:gd name="T19" fmla="*/ 2109455 h 2125662"/>
                <a:gd name="T20" fmla="*/ 1116012 w 2109787"/>
                <a:gd name="T21" fmla="*/ 2102146 h 2125662"/>
                <a:gd name="T22" fmla="*/ 824229 w 2109787"/>
                <a:gd name="T23" fmla="*/ 1996956 h 2125662"/>
                <a:gd name="T24" fmla="*/ 842327 w 2109787"/>
                <a:gd name="T25" fmla="*/ 1547597 h 2125662"/>
                <a:gd name="T26" fmla="*/ 1079500 w 2109787"/>
                <a:gd name="T27" fmla="*/ 1446221 h 2125662"/>
                <a:gd name="T28" fmla="*/ 1156856 w 2109787"/>
                <a:gd name="T29" fmla="*/ 894212 h 2125662"/>
                <a:gd name="T30" fmla="*/ 1181274 w 2109787"/>
                <a:gd name="T31" fmla="*/ 1123523 h 2125662"/>
                <a:gd name="T32" fmla="*/ 1403890 w 2109787"/>
                <a:gd name="T33" fmla="*/ 1350929 h 2125662"/>
                <a:gd name="T34" fmla="*/ 1555473 w 2109787"/>
                <a:gd name="T35" fmla="*/ 1330602 h 2125662"/>
                <a:gd name="T36" fmla="*/ 1746695 w 2109787"/>
                <a:gd name="T37" fmla="*/ 1088269 h 2125662"/>
                <a:gd name="T38" fmla="*/ 1634435 w 2109787"/>
                <a:gd name="T39" fmla="*/ 939629 h 2125662"/>
                <a:gd name="T40" fmla="*/ 1329051 w 2109787"/>
                <a:gd name="T41" fmla="*/ 834184 h 2125662"/>
                <a:gd name="T42" fmla="*/ 1487609 w 2109787"/>
                <a:gd name="T43" fmla="*/ 501650 h 2125662"/>
                <a:gd name="T44" fmla="*/ 1685808 w 2109787"/>
                <a:gd name="T45" fmla="*/ 588039 h 2125662"/>
                <a:gd name="T46" fmla="*/ 1817729 w 2109787"/>
                <a:gd name="T47" fmla="*/ 779556 h 2125662"/>
                <a:gd name="T48" fmla="*/ 1848490 w 2109787"/>
                <a:gd name="T49" fmla="*/ 1036817 h 2125662"/>
                <a:gd name="T50" fmla="*/ 1748915 w 2109787"/>
                <a:gd name="T51" fmla="*/ 1271528 h 2125662"/>
                <a:gd name="T52" fmla="*/ 1576403 w 2109787"/>
                <a:gd name="T53" fmla="*/ 1417309 h 2125662"/>
                <a:gd name="T54" fmla="*/ 1403573 w 2109787"/>
                <a:gd name="T55" fmla="*/ 1442082 h 2125662"/>
                <a:gd name="T56" fmla="*/ 1224085 w 2109787"/>
                <a:gd name="T57" fmla="*/ 1336319 h 2125662"/>
                <a:gd name="T58" fmla="*/ 1088992 w 2109787"/>
                <a:gd name="T59" fmla="*/ 1130193 h 2125662"/>
                <a:gd name="T60" fmla="*/ 1072185 w 2109787"/>
                <a:gd name="T61" fmla="*/ 867850 h 2125662"/>
                <a:gd name="T62" fmla="*/ 1171443 w 2109787"/>
                <a:gd name="T63" fmla="*/ 647432 h 2125662"/>
                <a:gd name="T64" fmla="*/ 1349029 w 2109787"/>
                <a:gd name="T65" fmla="*/ 518483 h 2125662"/>
                <a:gd name="T66" fmla="*/ 894842 w 2109787"/>
                <a:gd name="T67" fmla="*/ 389721 h 2125662"/>
                <a:gd name="T68" fmla="*/ 783863 w 2109787"/>
                <a:gd name="T69" fmla="*/ 461707 h 2125662"/>
                <a:gd name="T70" fmla="*/ 646249 w 2109787"/>
                <a:gd name="T71" fmla="*/ 519107 h 2125662"/>
                <a:gd name="T72" fmla="*/ 649737 w 2109787"/>
                <a:gd name="T73" fmla="*/ 631367 h 2125662"/>
                <a:gd name="T74" fmla="*/ 859963 w 2109787"/>
                <a:gd name="T75" fmla="*/ 751873 h 2125662"/>
                <a:gd name="T76" fmla="*/ 989016 w 2109787"/>
                <a:gd name="T77" fmla="*/ 914873 h 2125662"/>
                <a:gd name="T78" fmla="*/ 926551 w 2109787"/>
                <a:gd name="T79" fmla="*/ 1110219 h 2125662"/>
                <a:gd name="T80" fmla="*/ 637054 w 2109787"/>
                <a:gd name="T81" fmla="*/ 1172057 h 2125662"/>
                <a:gd name="T82" fmla="*/ 648152 w 2109787"/>
                <a:gd name="T83" fmla="*/ 1081995 h 2125662"/>
                <a:gd name="T84" fmla="*/ 837450 w 2109787"/>
                <a:gd name="T85" fmla="*/ 1055674 h 2125662"/>
                <a:gd name="T86" fmla="*/ 874549 w 2109787"/>
                <a:gd name="T87" fmla="*/ 927557 h 2125662"/>
                <a:gd name="T88" fmla="*/ 734081 w 2109787"/>
                <a:gd name="T89" fmla="*/ 811174 h 2125662"/>
                <a:gd name="T90" fmla="*/ 535588 w 2109787"/>
                <a:gd name="T91" fmla="*/ 662762 h 2125662"/>
                <a:gd name="T92" fmla="*/ 561905 w 2109787"/>
                <a:gd name="T93" fmla="*/ 464879 h 2125662"/>
                <a:gd name="T94" fmla="*/ 832750 w 2109787"/>
                <a:gd name="T95" fmla="*/ 1588 h 2125662"/>
                <a:gd name="T96" fmla="*/ 1300854 w 2109787"/>
                <a:gd name="T97" fmla="*/ 193714 h 2125662"/>
                <a:gd name="T98" fmla="*/ 1132654 w 2109787"/>
                <a:gd name="T99" fmla="*/ 241031 h 2125662"/>
                <a:gd name="T100" fmla="*/ 735320 w 2109787"/>
                <a:gd name="T101" fmla="*/ 141316 h 2125662"/>
                <a:gd name="T102" fmla="*/ 411297 w 2109787"/>
                <a:gd name="T103" fmla="*/ 258815 h 2125662"/>
                <a:gd name="T104" fmla="*/ 196445 w 2109787"/>
                <a:gd name="T105" fmla="*/ 520171 h 2125662"/>
                <a:gd name="T106" fmla="*/ 143129 w 2109787"/>
                <a:gd name="T107" fmla="*/ 858378 h 2125662"/>
                <a:gd name="T108" fmla="*/ 247857 w 2109787"/>
                <a:gd name="T109" fmla="*/ 1145456 h 2125662"/>
                <a:gd name="T110" fmla="*/ 469056 w 2109787"/>
                <a:gd name="T111" fmla="*/ 1349968 h 2125662"/>
                <a:gd name="T112" fmla="*/ 542684 w 2109787"/>
                <a:gd name="T113" fmla="*/ 1533202 h 2125662"/>
                <a:gd name="T114" fmla="*/ 227229 w 2109787"/>
                <a:gd name="T115" fmla="*/ 1339170 h 2125662"/>
                <a:gd name="T116" fmla="*/ 37131 w 2109787"/>
                <a:gd name="T117" fmla="*/ 1025417 h 2125662"/>
                <a:gd name="T118" fmla="*/ 15868 w 2109787"/>
                <a:gd name="T119" fmla="*/ 627508 h 2125662"/>
                <a:gd name="T120" fmla="*/ 204062 w 2109787"/>
                <a:gd name="T121" fmla="*/ 257545 h 2125662"/>
                <a:gd name="T122" fmla="*/ 551570 w 2109787"/>
                <a:gd name="T123" fmla="*/ 35567 h 2125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09787" h="2125662">
                  <a:moveTo>
                    <a:pt x="1216342" y="1436687"/>
                  </a:moveTo>
                  <a:lnTo>
                    <a:pt x="1216977" y="1467831"/>
                  </a:lnTo>
                  <a:lnTo>
                    <a:pt x="1218247" y="1498021"/>
                  </a:lnTo>
                  <a:lnTo>
                    <a:pt x="1219517" y="1527894"/>
                  </a:lnTo>
                  <a:lnTo>
                    <a:pt x="1221105" y="1556813"/>
                  </a:lnTo>
                  <a:lnTo>
                    <a:pt x="1223010" y="1585097"/>
                  </a:lnTo>
                  <a:lnTo>
                    <a:pt x="1225550" y="1612427"/>
                  </a:lnTo>
                  <a:lnTo>
                    <a:pt x="1227772" y="1639121"/>
                  </a:lnTo>
                  <a:lnTo>
                    <a:pt x="1230630" y="1665180"/>
                  </a:lnTo>
                  <a:lnTo>
                    <a:pt x="1233487" y="1690286"/>
                  </a:lnTo>
                  <a:lnTo>
                    <a:pt x="1237297" y="1714756"/>
                  </a:lnTo>
                  <a:lnTo>
                    <a:pt x="1240790" y="1738273"/>
                  </a:lnTo>
                  <a:lnTo>
                    <a:pt x="1244917" y="1761154"/>
                  </a:lnTo>
                  <a:lnTo>
                    <a:pt x="1249362" y="1783399"/>
                  </a:lnTo>
                  <a:lnTo>
                    <a:pt x="1253807" y="1804691"/>
                  </a:lnTo>
                  <a:lnTo>
                    <a:pt x="1258570" y="1825030"/>
                  </a:lnTo>
                  <a:lnTo>
                    <a:pt x="1263967" y="1844733"/>
                  </a:lnTo>
                  <a:lnTo>
                    <a:pt x="1269365" y="1863801"/>
                  </a:lnTo>
                  <a:lnTo>
                    <a:pt x="1275397" y="1881597"/>
                  </a:lnTo>
                  <a:lnTo>
                    <a:pt x="1281430" y="1899076"/>
                  </a:lnTo>
                  <a:lnTo>
                    <a:pt x="1288097" y="1915283"/>
                  </a:lnTo>
                  <a:lnTo>
                    <a:pt x="1295082" y="1930537"/>
                  </a:lnTo>
                  <a:lnTo>
                    <a:pt x="1302067" y="1945474"/>
                  </a:lnTo>
                  <a:lnTo>
                    <a:pt x="1309687" y="1959457"/>
                  </a:lnTo>
                  <a:lnTo>
                    <a:pt x="1317625" y="1972168"/>
                  </a:lnTo>
                  <a:lnTo>
                    <a:pt x="1325562" y="1984244"/>
                  </a:lnTo>
                  <a:lnTo>
                    <a:pt x="1330007" y="1990282"/>
                  </a:lnTo>
                  <a:lnTo>
                    <a:pt x="1334135" y="1995685"/>
                  </a:lnTo>
                  <a:lnTo>
                    <a:pt x="1338262" y="2001087"/>
                  </a:lnTo>
                  <a:lnTo>
                    <a:pt x="1343025" y="2005854"/>
                  </a:lnTo>
                  <a:lnTo>
                    <a:pt x="1347470" y="2010621"/>
                  </a:lnTo>
                  <a:lnTo>
                    <a:pt x="1352232" y="2015388"/>
                  </a:lnTo>
                  <a:lnTo>
                    <a:pt x="1356677" y="2019519"/>
                  </a:lnTo>
                  <a:lnTo>
                    <a:pt x="1361440" y="2023968"/>
                  </a:lnTo>
                  <a:lnTo>
                    <a:pt x="1366520" y="2027782"/>
                  </a:lnTo>
                  <a:lnTo>
                    <a:pt x="1371282" y="2031278"/>
                  </a:lnTo>
                  <a:lnTo>
                    <a:pt x="1376362" y="2034773"/>
                  </a:lnTo>
                  <a:lnTo>
                    <a:pt x="1381442" y="2038269"/>
                  </a:lnTo>
                  <a:lnTo>
                    <a:pt x="1386840" y="2041129"/>
                  </a:lnTo>
                  <a:lnTo>
                    <a:pt x="1391920" y="2043989"/>
                  </a:lnTo>
                  <a:lnTo>
                    <a:pt x="1391920" y="1688379"/>
                  </a:lnTo>
                  <a:lnTo>
                    <a:pt x="1387475" y="1687108"/>
                  </a:lnTo>
                  <a:lnTo>
                    <a:pt x="1382395" y="1685837"/>
                  </a:lnTo>
                  <a:lnTo>
                    <a:pt x="1378267" y="1684248"/>
                  </a:lnTo>
                  <a:lnTo>
                    <a:pt x="1373505" y="1682341"/>
                  </a:lnTo>
                  <a:lnTo>
                    <a:pt x="1369695" y="1680117"/>
                  </a:lnTo>
                  <a:lnTo>
                    <a:pt x="1365885" y="1677256"/>
                  </a:lnTo>
                  <a:lnTo>
                    <a:pt x="1362075" y="1674079"/>
                  </a:lnTo>
                  <a:lnTo>
                    <a:pt x="1358900" y="1670901"/>
                  </a:lnTo>
                  <a:lnTo>
                    <a:pt x="1356042" y="1667405"/>
                  </a:lnTo>
                  <a:lnTo>
                    <a:pt x="1353502" y="1663274"/>
                  </a:lnTo>
                  <a:lnTo>
                    <a:pt x="1350962" y="1659460"/>
                  </a:lnTo>
                  <a:lnTo>
                    <a:pt x="1349057" y="1655329"/>
                  </a:lnTo>
                  <a:lnTo>
                    <a:pt x="1347470" y="1650562"/>
                  </a:lnTo>
                  <a:lnTo>
                    <a:pt x="1346517" y="1645795"/>
                  </a:lnTo>
                  <a:lnTo>
                    <a:pt x="1345882" y="1641346"/>
                  </a:lnTo>
                  <a:lnTo>
                    <a:pt x="1345565" y="1635943"/>
                  </a:lnTo>
                  <a:lnTo>
                    <a:pt x="1345565" y="1582872"/>
                  </a:lnTo>
                  <a:lnTo>
                    <a:pt x="1345882" y="1577469"/>
                  </a:lnTo>
                  <a:lnTo>
                    <a:pt x="1346517" y="1572385"/>
                  </a:lnTo>
                  <a:lnTo>
                    <a:pt x="1347787" y="1567300"/>
                  </a:lnTo>
                  <a:lnTo>
                    <a:pt x="1349692" y="1562215"/>
                  </a:lnTo>
                  <a:lnTo>
                    <a:pt x="1352232" y="1557449"/>
                  </a:lnTo>
                  <a:lnTo>
                    <a:pt x="1354772" y="1553317"/>
                  </a:lnTo>
                  <a:lnTo>
                    <a:pt x="1357630" y="1549186"/>
                  </a:lnTo>
                  <a:lnTo>
                    <a:pt x="1361122" y="1545055"/>
                  </a:lnTo>
                  <a:lnTo>
                    <a:pt x="1365250" y="1541877"/>
                  </a:lnTo>
                  <a:lnTo>
                    <a:pt x="1369060" y="1538699"/>
                  </a:lnTo>
                  <a:lnTo>
                    <a:pt x="1373505" y="1535839"/>
                  </a:lnTo>
                  <a:lnTo>
                    <a:pt x="1378267" y="1533614"/>
                  </a:lnTo>
                  <a:lnTo>
                    <a:pt x="1383030" y="1532025"/>
                  </a:lnTo>
                  <a:lnTo>
                    <a:pt x="1388427" y="1530754"/>
                  </a:lnTo>
                  <a:lnTo>
                    <a:pt x="1393507" y="1529801"/>
                  </a:lnTo>
                  <a:lnTo>
                    <a:pt x="1399222" y="1529483"/>
                  </a:lnTo>
                  <a:lnTo>
                    <a:pt x="1516062" y="1529483"/>
                  </a:lnTo>
                  <a:lnTo>
                    <a:pt x="1521460" y="1529801"/>
                  </a:lnTo>
                  <a:lnTo>
                    <a:pt x="1526857" y="1530754"/>
                  </a:lnTo>
                  <a:lnTo>
                    <a:pt x="1531937" y="1532025"/>
                  </a:lnTo>
                  <a:lnTo>
                    <a:pt x="1537017" y="1533614"/>
                  </a:lnTo>
                  <a:lnTo>
                    <a:pt x="1541462" y="1535839"/>
                  </a:lnTo>
                  <a:lnTo>
                    <a:pt x="1545907" y="1538699"/>
                  </a:lnTo>
                  <a:lnTo>
                    <a:pt x="1550035" y="1541877"/>
                  </a:lnTo>
                  <a:lnTo>
                    <a:pt x="1553845" y="1545055"/>
                  </a:lnTo>
                  <a:lnTo>
                    <a:pt x="1557020" y="1549186"/>
                  </a:lnTo>
                  <a:lnTo>
                    <a:pt x="1560512" y="1553317"/>
                  </a:lnTo>
                  <a:lnTo>
                    <a:pt x="1563052" y="1557449"/>
                  </a:lnTo>
                  <a:lnTo>
                    <a:pt x="1565275" y="1562215"/>
                  </a:lnTo>
                  <a:lnTo>
                    <a:pt x="1566862" y="1567300"/>
                  </a:lnTo>
                  <a:lnTo>
                    <a:pt x="1568132" y="1572385"/>
                  </a:lnTo>
                  <a:lnTo>
                    <a:pt x="1569085" y="1577469"/>
                  </a:lnTo>
                  <a:lnTo>
                    <a:pt x="1569402" y="1582872"/>
                  </a:lnTo>
                  <a:lnTo>
                    <a:pt x="1569402" y="1635943"/>
                  </a:lnTo>
                  <a:lnTo>
                    <a:pt x="1569085" y="1641346"/>
                  </a:lnTo>
                  <a:lnTo>
                    <a:pt x="1568450" y="1645795"/>
                  </a:lnTo>
                  <a:lnTo>
                    <a:pt x="1567180" y="1650562"/>
                  </a:lnTo>
                  <a:lnTo>
                    <a:pt x="1565910" y="1655329"/>
                  </a:lnTo>
                  <a:lnTo>
                    <a:pt x="1564005" y="1659460"/>
                  </a:lnTo>
                  <a:lnTo>
                    <a:pt x="1561782" y="1663274"/>
                  </a:lnTo>
                  <a:lnTo>
                    <a:pt x="1558607" y="1667405"/>
                  </a:lnTo>
                  <a:lnTo>
                    <a:pt x="1555750" y="1670901"/>
                  </a:lnTo>
                  <a:lnTo>
                    <a:pt x="1552575" y="1674079"/>
                  </a:lnTo>
                  <a:lnTo>
                    <a:pt x="1549082" y="1677256"/>
                  </a:lnTo>
                  <a:lnTo>
                    <a:pt x="1545272" y="1680117"/>
                  </a:lnTo>
                  <a:lnTo>
                    <a:pt x="1541145" y="1682341"/>
                  </a:lnTo>
                  <a:lnTo>
                    <a:pt x="1537017" y="1684248"/>
                  </a:lnTo>
                  <a:lnTo>
                    <a:pt x="1532255" y="1685837"/>
                  </a:lnTo>
                  <a:lnTo>
                    <a:pt x="1527810" y="1687108"/>
                  </a:lnTo>
                  <a:lnTo>
                    <a:pt x="1523047" y="1688379"/>
                  </a:lnTo>
                  <a:lnTo>
                    <a:pt x="1523047" y="2043989"/>
                  </a:lnTo>
                  <a:lnTo>
                    <a:pt x="1528445" y="2041129"/>
                  </a:lnTo>
                  <a:lnTo>
                    <a:pt x="1533525" y="2038269"/>
                  </a:lnTo>
                  <a:lnTo>
                    <a:pt x="1538605" y="2034773"/>
                  </a:lnTo>
                  <a:lnTo>
                    <a:pt x="1543685" y="2031278"/>
                  </a:lnTo>
                  <a:lnTo>
                    <a:pt x="1548765" y="2027782"/>
                  </a:lnTo>
                  <a:lnTo>
                    <a:pt x="1553527" y="2023968"/>
                  </a:lnTo>
                  <a:lnTo>
                    <a:pt x="1558290" y="2019519"/>
                  </a:lnTo>
                  <a:lnTo>
                    <a:pt x="1563052" y="2015388"/>
                  </a:lnTo>
                  <a:lnTo>
                    <a:pt x="1567497" y="2010621"/>
                  </a:lnTo>
                  <a:lnTo>
                    <a:pt x="1572260" y="2005854"/>
                  </a:lnTo>
                  <a:lnTo>
                    <a:pt x="1576705" y="2001087"/>
                  </a:lnTo>
                  <a:lnTo>
                    <a:pt x="1580832" y="1995685"/>
                  </a:lnTo>
                  <a:lnTo>
                    <a:pt x="1585277" y="1990282"/>
                  </a:lnTo>
                  <a:lnTo>
                    <a:pt x="1589405" y="1984244"/>
                  </a:lnTo>
                  <a:lnTo>
                    <a:pt x="1597660" y="1972168"/>
                  </a:lnTo>
                  <a:lnTo>
                    <a:pt x="1605280" y="1959457"/>
                  </a:lnTo>
                  <a:lnTo>
                    <a:pt x="1612900" y="1945474"/>
                  </a:lnTo>
                  <a:lnTo>
                    <a:pt x="1620202" y="1930537"/>
                  </a:lnTo>
                  <a:lnTo>
                    <a:pt x="1626870" y="1915283"/>
                  </a:lnTo>
                  <a:lnTo>
                    <a:pt x="1633537" y="1899076"/>
                  </a:lnTo>
                  <a:lnTo>
                    <a:pt x="1639570" y="1881597"/>
                  </a:lnTo>
                  <a:lnTo>
                    <a:pt x="1645602" y="1863801"/>
                  </a:lnTo>
                  <a:lnTo>
                    <a:pt x="1651000" y="1844733"/>
                  </a:lnTo>
                  <a:lnTo>
                    <a:pt x="1656397" y="1825030"/>
                  </a:lnTo>
                  <a:lnTo>
                    <a:pt x="1661160" y="1804691"/>
                  </a:lnTo>
                  <a:lnTo>
                    <a:pt x="1665922" y="1783399"/>
                  </a:lnTo>
                  <a:lnTo>
                    <a:pt x="1670050" y="1761154"/>
                  </a:lnTo>
                  <a:lnTo>
                    <a:pt x="1673860" y="1738273"/>
                  </a:lnTo>
                  <a:lnTo>
                    <a:pt x="1677987" y="1714756"/>
                  </a:lnTo>
                  <a:lnTo>
                    <a:pt x="1681162" y="1690286"/>
                  </a:lnTo>
                  <a:lnTo>
                    <a:pt x="1684337" y="1665180"/>
                  </a:lnTo>
                  <a:lnTo>
                    <a:pt x="1687195" y="1639121"/>
                  </a:lnTo>
                  <a:lnTo>
                    <a:pt x="1689735" y="1612427"/>
                  </a:lnTo>
                  <a:lnTo>
                    <a:pt x="1691957" y="1585097"/>
                  </a:lnTo>
                  <a:lnTo>
                    <a:pt x="1693862" y="1556813"/>
                  </a:lnTo>
                  <a:lnTo>
                    <a:pt x="1695450" y="1527894"/>
                  </a:lnTo>
                  <a:lnTo>
                    <a:pt x="1696720" y="1498021"/>
                  </a:lnTo>
                  <a:lnTo>
                    <a:pt x="1697672" y="1467831"/>
                  </a:lnTo>
                  <a:lnTo>
                    <a:pt x="1698942" y="1436687"/>
                  </a:lnTo>
                  <a:lnTo>
                    <a:pt x="1738312" y="1438912"/>
                  </a:lnTo>
                  <a:lnTo>
                    <a:pt x="1774825" y="1441454"/>
                  </a:lnTo>
                  <a:lnTo>
                    <a:pt x="1835150" y="1446221"/>
                  </a:lnTo>
                  <a:lnTo>
                    <a:pt x="1875472" y="1449399"/>
                  </a:lnTo>
                  <a:lnTo>
                    <a:pt x="1890077" y="1450670"/>
                  </a:lnTo>
                  <a:lnTo>
                    <a:pt x="1901190" y="1450988"/>
                  </a:lnTo>
                  <a:lnTo>
                    <a:pt x="1912620" y="1451941"/>
                  </a:lnTo>
                  <a:lnTo>
                    <a:pt x="1923415" y="1453212"/>
                  </a:lnTo>
                  <a:lnTo>
                    <a:pt x="1934210" y="1455119"/>
                  </a:lnTo>
                  <a:lnTo>
                    <a:pt x="1945005" y="1457662"/>
                  </a:lnTo>
                  <a:lnTo>
                    <a:pt x="1955482" y="1460522"/>
                  </a:lnTo>
                  <a:lnTo>
                    <a:pt x="1965642" y="1464017"/>
                  </a:lnTo>
                  <a:lnTo>
                    <a:pt x="1975485" y="1468149"/>
                  </a:lnTo>
                  <a:lnTo>
                    <a:pt x="1985327" y="1472598"/>
                  </a:lnTo>
                  <a:lnTo>
                    <a:pt x="1994852" y="1477047"/>
                  </a:lnTo>
                  <a:lnTo>
                    <a:pt x="2004060" y="1482767"/>
                  </a:lnTo>
                  <a:lnTo>
                    <a:pt x="2012950" y="1488170"/>
                  </a:lnTo>
                  <a:lnTo>
                    <a:pt x="2021522" y="1494526"/>
                  </a:lnTo>
                  <a:lnTo>
                    <a:pt x="2029777" y="1500881"/>
                  </a:lnTo>
                  <a:lnTo>
                    <a:pt x="2038032" y="1507873"/>
                  </a:lnTo>
                  <a:lnTo>
                    <a:pt x="2045652" y="1515182"/>
                  </a:lnTo>
                  <a:lnTo>
                    <a:pt x="2052637" y="1522809"/>
                  </a:lnTo>
                  <a:lnTo>
                    <a:pt x="2059622" y="1530754"/>
                  </a:lnTo>
                  <a:lnTo>
                    <a:pt x="2065972" y="1539334"/>
                  </a:lnTo>
                  <a:lnTo>
                    <a:pt x="2072322" y="1547597"/>
                  </a:lnTo>
                  <a:lnTo>
                    <a:pt x="2078037" y="1556495"/>
                  </a:lnTo>
                  <a:lnTo>
                    <a:pt x="2083435" y="1566029"/>
                  </a:lnTo>
                  <a:lnTo>
                    <a:pt x="2088197" y="1575563"/>
                  </a:lnTo>
                  <a:lnTo>
                    <a:pt x="2092642" y="1585414"/>
                  </a:lnTo>
                  <a:lnTo>
                    <a:pt x="2096452" y="1595266"/>
                  </a:lnTo>
                  <a:lnTo>
                    <a:pt x="2099945" y="1605117"/>
                  </a:lnTo>
                  <a:lnTo>
                    <a:pt x="2103120" y="1615605"/>
                  </a:lnTo>
                  <a:lnTo>
                    <a:pt x="2105660" y="1626410"/>
                  </a:lnTo>
                  <a:lnTo>
                    <a:pt x="2107247" y="1637215"/>
                  </a:lnTo>
                  <a:lnTo>
                    <a:pt x="2108835" y="1648337"/>
                  </a:lnTo>
                  <a:lnTo>
                    <a:pt x="2109470" y="1659460"/>
                  </a:lnTo>
                  <a:lnTo>
                    <a:pt x="2109787" y="1670901"/>
                  </a:lnTo>
                  <a:lnTo>
                    <a:pt x="2109787" y="1949605"/>
                  </a:lnTo>
                  <a:lnTo>
                    <a:pt x="2109787" y="1955325"/>
                  </a:lnTo>
                  <a:lnTo>
                    <a:pt x="2108835" y="1960728"/>
                  </a:lnTo>
                  <a:lnTo>
                    <a:pt x="2107882" y="1966448"/>
                  </a:lnTo>
                  <a:lnTo>
                    <a:pt x="2106295" y="1971850"/>
                  </a:lnTo>
                  <a:lnTo>
                    <a:pt x="2104072" y="1976935"/>
                  </a:lnTo>
                  <a:lnTo>
                    <a:pt x="2101532" y="1982020"/>
                  </a:lnTo>
                  <a:lnTo>
                    <a:pt x="2098675" y="1987105"/>
                  </a:lnTo>
                  <a:lnTo>
                    <a:pt x="2095182" y="1992189"/>
                  </a:lnTo>
                  <a:lnTo>
                    <a:pt x="2091690" y="1996956"/>
                  </a:lnTo>
                  <a:lnTo>
                    <a:pt x="2087245" y="2002041"/>
                  </a:lnTo>
                  <a:lnTo>
                    <a:pt x="2082800" y="2006490"/>
                  </a:lnTo>
                  <a:lnTo>
                    <a:pt x="2077720" y="2010939"/>
                  </a:lnTo>
                  <a:lnTo>
                    <a:pt x="2072322" y="2015706"/>
                  </a:lnTo>
                  <a:lnTo>
                    <a:pt x="2066607" y="2019837"/>
                  </a:lnTo>
                  <a:lnTo>
                    <a:pt x="2060575" y="2024286"/>
                  </a:lnTo>
                  <a:lnTo>
                    <a:pt x="2053907" y="2028418"/>
                  </a:lnTo>
                  <a:lnTo>
                    <a:pt x="2047240" y="2032549"/>
                  </a:lnTo>
                  <a:lnTo>
                    <a:pt x="2039937" y="2036680"/>
                  </a:lnTo>
                  <a:lnTo>
                    <a:pt x="2032317" y="2040494"/>
                  </a:lnTo>
                  <a:lnTo>
                    <a:pt x="2024697" y="2044307"/>
                  </a:lnTo>
                  <a:lnTo>
                    <a:pt x="2016442" y="2048121"/>
                  </a:lnTo>
                  <a:lnTo>
                    <a:pt x="2007870" y="2051934"/>
                  </a:lnTo>
                  <a:lnTo>
                    <a:pt x="1999297" y="2055430"/>
                  </a:lnTo>
                  <a:lnTo>
                    <a:pt x="1990090" y="2058926"/>
                  </a:lnTo>
                  <a:lnTo>
                    <a:pt x="1970722" y="2065599"/>
                  </a:lnTo>
                  <a:lnTo>
                    <a:pt x="1950402" y="2071955"/>
                  </a:lnTo>
                  <a:lnTo>
                    <a:pt x="1929130" y="2077675"/>
                  </a:lnTo>
                  <a:lnTo>
                    <a:pt x="1907222" y="2083396"/>
                  </a:lnTo>
                  <a:lnTo>
                    <a:pt x="1883727" y="2088480"/>
                  </a:lnTo>
                  <a:lnTo>
                    <a:pt x="1859597" y="2093565"/>
                  </a:lnTo>
                  <a:lnTo>
                    <a:pt x="1834515" y="2098014"/>
                  </a:lnTo>
                  <a:lnTo>
                    <a:pt x="1809115" y="2102146"/>
                  </a:lnTo>
                  <a:lnTo>
                    <a:pt x="1782762" y="2105959"/>
                  </a:lnTo>
                  <a:lnTo>
                    <a:pt x="1755457" y="2109455"/>
                  </a:lnTo>
                  <a:lnTo>
                    <a:pt x="1728152" y="2112633"/>
                  </a:lnTo>
                  <a:lnTo>
                    <a:pt x="1700212" y="2115175"/>
                  </a:lnTo>
                  <a:lnTo>
                    <a:pt x="1671637" y="2118035"/>
                  </a:lnTo>
                  <a:lnTo>
                    <a:pt x="1642745" y="2119942"/>
                  </a:lnTo>
                  <a:lnTo>
                    <a:pt x="1613535" y="2121849"/>
                  </a:lnTo>
                  <a:lnTo>
                    <a:pt x="1584325" y="2123120"/>
                  </a:lnTo>
                  <a:lnTo>
                    <a:pt x="1554480" y="2124391"/>
                  </a:lnTo>
                  <a:lnTo>
                    <a:pt x="1524635" y="2125027"/>
                  </a:lnTo>
                  <a:lnTo>
                    <a:pt x="1494790" y="2125344"/>
                  </a:lnTo>
                  <a:lnTo>
                    <a:pt x="1464945" y="2125662"/>
                  </a:lnTo>
                  <a:lnTo>
                    <a:pt x="1435100" y="2125344"/>
                  </a:lnTo>
                  <a:lnTo>
                    <a:pt x="1404937" y="2125027"/>
                  </a:lnTo>
                  <a:lnTo>
                    <a:pt x="1375092" y="2124391"/>
                  </a:lnTo>
                  <a:lnTo>
                    <a:pt x="1344930" y="2123120"/>
                  </a:lnTo>
                  <a:lnTo>
                    <a:pt x="1315085" y="2121849"/>
                  </a:lnTo>
                  <a:lnTo>
                    <a:pt x="1285557" y="2119942"/>
                  </a:lnTo>
                  <a:lnTo>
                    <a:pt x="1256030" y="2118035"/>
                  </a:lnTo>
                  <a:lnTo>
                    <a:pt x="1227455" y="2115175"/>
                  </a:lnTo>
                  <a:lnTo>
                    <a:pt x="1198562" y="2112633"/>
                  </a:lnTo>
                  <a:lnTo>
                    <a:pt x="1170622" y="2109455"/>
                  </a:lnTo>
                  <a:lnTo>
                    <a:pt x="1142682" y="2105959"/>
                  </a:lnTo>
                  <a:lnTo>
                    <a:pt x="1116012" y="2102146"/>
                  </a:lnTo>
                  <a:lnTo>
                    <a:pt x="1089660" y="2098014"/>
                  </a:lnTo>
                  <a:lnTo>
                    <a:pt x="1064260" y="2093565"/>
                  </a:lnTo>
                  <a:lnTo>
                    <a:pt x="1039177" y="2088480"/>
                  </a:lnTo>
                  <a:lnTo>
                    <a:pt x="1015364" y="2083396"/>
                  </a:lnTo>
                  <a:lnTo>
                    <a:pt x="992187" y="2077675"/>
                  </a:lnTo>
                  <a:lnTo>
                    <a:pt x="970597" y="2071955"/>
                  </a:lnTo>
                  <a:lnTo>
                    <a:pt x="949642" y="2065599"/>
                  </a:lnTo>
                  <a:lnTo>
                    <a:pt x="929639" y="2058926"/>
                  </a:lnTo>
                  <a:lnTo>
                    <a:pt x="910907" y="2051934"/>
                  </a:lnTo>
                  <a:lnTo>
                    <a:pt x="902334" y="2048121"/>
                  </a:lnTo>
                  <a:lnTo>
                    <a:pt x="893762" y="2044307"/>
                  </a:lnTo>
                  <a:lnTo>
                    <a:pt x="885507" y="2040494"/>
                  </a:lnTo>
                  <a:lnTo>
                    <a:pt x="877569" y="2036680"/>
                  </a:lnTo>
                  <a:lnTo>
                    <a:pt x="870584" y="2032549"/>
                  </a:lnTo>
                  <a:lnTo>
                    <a:pt x="863282" y="2028418"/>
                  </a:lnTo>
                  <a:lnTo>
                    <a:pt x="856614" y="2024286"/>
                  </a:lnTo>
                  <a:lnTo>
                    <a:pt x="850264" y="2019837"/>
                  </a:lnTo>
                  <a:lnTo>
                    <a:pt x="844232" y="2015706"/>
                  </a:lnTo>
                  <a:lnTo>
                    <a:pt x="838517" y="2010939"/>
                  </a:lnTo>
                  <a:lnTo>
                    <a:pt x="833437" y="2006490"/>
                  </a:lnTo>
                  <a:lnTo>
                    <a:pt x="828674" y="2002041"/>
                  </a:lnTo>
                  <a:lnTo>
                    <a:pt x="824229" y="1996956"/>
                  </a:lnTo>
                  <a:lnTo>
                    <a:pt x="820419" y="1992189"/>
                  </a:lnTo>
                  <a:lnTo>
                    <a:pt x="816609" y="1987105"/>
                  </a:lnTo>
                  <a:lnTo>
                    <a:pt x="813752" y="1982020"/>
                  </a:lnTo>
                  <a:lnTo>
                    <a:pt x="811212" y="1976935"/>
                  </a:lnTo>
                  <a:lnTo>
                    <a:pt x="808989" y="1971850"/>
                  </a:lnTo>
                  <a:lnTo>
                    <a:pt x="807084" y="1966448"/>
                  </a:lnTo>
                  <a:lnTo>
                    <a:pt x="805814" y="1960728"/>
                  </a:lnTo>
                  <a:lnTo>
                    <a:pt x="805179" y="1955325"/>
                  </a:lnTo>
                  <a:lnTo>
                    <a:pt x="804862" y="1949605"/>
                  </a:lnTo>
                  <a:lnTo>
                    <a:pt x="804862" y="1670901"/>
                  </a:lnTo>
                  <a:lnTo>
                    <a:pt x="805179" y="1659460"/>
                  </a:lnTo>
                  <a:lnTo>
                    <a:pt x="806132" y="1648337"/>
                  </a:lnTo>
                  <a:lnTo>
                    <a:pt x="807402" y="1637215"/>
                  </a:lnTo>
                  <a:lnTo>
                    <a:pt x="809624" y="1626410"/>
                  </a:lnTo>
                  <a:lnTo>
                    <a:pt x="812164" y="1615605"/>
                  </a:lnTo>
                  <a:lnTo>
                    <a:pt x="815022" y="1605117"/>
                  </a:lnTo>
                  <a:lnTo>
                    <a:pt x="818197" y="1595266"/>
                  </a:lnTo>
                  <a:lnTo>
                    <a:pt x="822324" y="1585414"/>
                  </a:lnTo>
                  <a:lnTo>
                    <a:pt x="826769" y="1575563"/>
                  </a:lnTo>
                  <a:lnTo>
                    <a:pt x="831849" y="1566029"/>
                  </a:lnTo>
                  <a:lnTo>
                    <a:pt x="836929" y="1556495"/>
                  </a:lnTo>
                  <a:lnTo>
                    <a:pt x="842327" y="1547597"/>
                  </a:lnTo>
                  <a:lnTo>
                    <a:pt x="848677" y="1539334"/>
                  </a:lnTo>
                  <a:lnTo>
                    <a:pt x="855344" y="1530754"/>
                  </a:lnTo>
                  <a:lnTo>
                    <a:pt x="862012" y="1522809"/>
                  </a:lnTo>
                  <a:lnTo>
                    <a:pt x="869632" y="1515182"/>
                  </a:lnTo>
                  <a:lnTo>
                    <a:pt x="876934" y="1507873"/>
                  </a:lnTo>
                  <a:lnTo>
                    <a:pt x="884872" y="1500881"/>
                  </a:lnTo>
                  <a:lnTo>
                    <a:pt x="893444" y="1494526"/>
                  </a:lnTo>
                  <a:lnTo>
                    <a:pt x="902017" y="1488170"/>
                  </a:lnTo>
                  <a:lnTo>
                    <a:pt x="910907" y="1482767"/>
                  </a:lnTo>
                  <a:lnTo>
                    <a:pt x="920114" y="1477047"/>
                  </a:lnTo>
                  <a:lnTo>
                    <a:pt x="929639" y="1472598"/>
                  </a:lnTo>
                  <a:lnTo>
                    <a:pt x="939482" y="1468149"/>
                  </a:lnTo>
                  <a:lnTo>
                    <a:pt x="949324" y="1464017"/>
                  </a:lnTo>
                  <a:lnTo>
                    <a:pt x="959802" y="1460522"/>
                  </a:lnTo>
                  <a:lnTo>
                    <a:pt x="969962" y="1457662"/>
                  </a:lnTo>
                  <a:lnTo>
                    <a:pt x="980439" y="1455119"/>
                  </a:lnTo>
                  <a:lnTo>
                    <a:pt x="991234" y="1453212"/>
                  </a:lnTo>
                  <a:lnTo>
                    <a:pt x="1002347" y="1451941"/>
                  </a:lnTo>
                  <a:lnTo>
                    <a:pt x="1013459" y="1450988"/>
                  </a:lnTo>
                  <a:lnTo>
                    <a:pt x="1024889" y="1450670"/>
                  </a:lnTo>
                  <a:lnTo>
                    <a:pt x="1039177" y="1449399"/>
                  </a:lnTo>
                  <a:lnTo>
                    <a:pt x="1079500" y="1446221"/>
                  </a:lnTo>
                  <a:lnTo>
                    <a:pt x="1140142" y="1441454"/>
                  </a:lnTo>
                  <a:lnTo>
                    <a:pt x="1176655" y="1438912"/>
                  </a:lnTo>
                  <a:lnTo>
                    <a:pt x="1216342" y="1436687"/>
                  </a:lnTo>
                  <a:close/>
                  <a:moveTo>
                    <a:pt x="1249771" y="769392"/>
                  </a:moveTo>
                  <a:lnTo>
                    <a:pt x="1245966" y="770028"/>
                  </a:lnTo>
                  <a:lnTo>
                    <a:pt x="1242477" y="770663"/>
                  </a:lnTo>
                  <a:lnTo>
                    <a:pt x="1239306" y="771933"/>
                  </a:lnTo>
                  <a:lnTo>
                    <a:pt x="1235818" y="773839"/>
                  </a:lnTo>
                  <a:lnTo>
                    <a:pt x="1232647" y="775427"/>
                  </a:lnTo>
                  <a:lnTo>
                    <a:pt x="1229476" y="777650"/>
                  </a:lnTo>
                  <a:lnTo>
                    <a:pt x="1226621" y="780191"/>
                  </a:lnTo>
                  <a:lnTo>
                    <a:pt x="1223450" y="782732"/>
                  </a:lnTo>
                  <a:lnTo>
                    <a:pt x="1217425" y="789084"/>
                  </a:lnTo>
                  <a:lnTo>
                    <a:pt x="1211717" y="796071"/>
                  </a:lnTo>
                  <a:lnTo>
                    <a:pt x="1206009" y="803376"/>
                  </a:lnTo>
                  <a:lnTo>
                    <a:pt x="1194275" y="819574"/>
                  </a:lnTo>
                  <a:lnTo>
                    <a:pt x="1186030" y="831008"/>
                  </a:lnTo>
                  <a:lnTo>
                    <a:pt x="1177785" y="843395"/>
                  </a:lnTo>
                  <a:lnTo>
                    <a:pt x="1169857" y="855781"/>
                  </a:lnTo>
                  <a:lnTo>
                    <a:pt x="1161929" y="868803"/>
                  </a:lnTo>
                  <a:lnTo>
                    <a:pt x="1159075" y="881507"/>
                  </a:lnTo>
                  <a:lnTo>
                    <a:pt x="1156856" y="894212"/>
                  </a:lnTo>
                  <a:lnTo>
                    <a:pt x="1154636" y="907233"/>
                  </a:lnTo>
                  <a:lnTo>
                    <a:pt x="1152733" y="920573"/>
                  </a:lnTo>
                  <a:lnTo>
                    <a:pt x="1151465" y="933595"/>
                  </a:lnTo>
                  <a:lnTo>
                    <a:pt x="1150513" y="947569"/>
                  </a:lnTo>
                  <a:lnTo>
                    <a:pt x="1149879" y="960909"/>
                  </a:lnTo>
                  <a:lnTo>
                    <a:pt x="1149879" y="974566"/>
                  </a:lnTo>
                  <a:lnTo>
                    <a:pt x="1149879" y="984412"/>
                  </a:lnTo>
                  <a:lnTo>
                    <a:pt x="1150196" y="994258"/>
                  </a:lnTo>
                  <a:lnTo>
                    <a:pt x="1151147" y="1003786"/>
                  </a:lnTo>
                  <a:lnTo>
                    <a:pt x="1151782" y="1013314"/>
                  </a:lnTo>
                  <a:lnTo>
                    <a:pt x="1153050" y="1023160"/>
                  </a:lnTo>
                  <a:lnTo>
                    <a:pt x="1154319" y="1032688"/>
                  </a:lnTo>
                  <a:lnTo>
                    <a:pt x="1156538" y="1042216"/>
                  </a:lnTo>
                  <a:lnTo>
                    <a:pt x="1158124" y="1051427"/>
                  </a:lnTo>
                  <a:lnTo>
                    <a:pt x="1160344" y="1060637"/>
                  </a:lnTo>
                  <a:lnTo>
                    <a:pt x="1162564" y="1069848"/>
                  </a:lnTo>
                  <a:lnTo>
                    <a:pt x="1165101" y="1079058"/>
                  </a:lnTo>
                  <a:lnTo>
                    <a:pt x="1168272" y="1088269"/>
                  </a:lnTo>
                  <a:lnTo>
                    <a:pt x="1171126" y="1096844"/>
                  </a:lnTo>
                  <a:lnTo>
                    <a:pt x="1174297" y="1106055"/>
                  </a:lnTo>
                  <a:lnTo>
                    <a:pt x="1177468" y="1114948"/>
                  </a:lnTo>
                  <a:lnTo>
                    <a:pt x="1181274" y="1123523"/>
                  </a:lnTo>
                  <a:lnTo>
                    <a:pt x="1184762" y="1132099"/>
                  </a:lnTo>
                  <a:lnTo>
                    <a:pt x="1188884" y="1140356"/>
                  </a:lnTo>
                  <a:lnTo>
                    <a:pt x="1193007" y="1148932"/>
                  </a:lnTo>
                  <a:lnTo>
                    <a:pt x="1197129" y="1157189"/>
                  </a:lnTo>
                  <a:lnTo>
                    <a:pt x="1206326" y="1173387"/>
                  </a:lnTo>
                  <a:lnTo>
                    <a:pt x="1215839" y="1188950"/>
                  </a:lnTo>
                  <a:lnTo>
                    <a:pt x="1225987" y="1204513"/>
                  </a:lnTo>
                  <a:lnTo>
                    <a:pt x="1236769" y="1219123"/>
                  </a:lnTo>
                  <a:lnTo>
                    <a:pt x="1247551" y="1233097"/>
                  </a:lnTo>
                  <a:lnTo>
                    <a:pt x="1258967" y="1246437"/>
                  </a:lnTo>
                  <a:lnTo>
                    <a:pt x="1271018" y="1259776"/>
                  </a:lnTo>
                  <a:lnTo>
                    <a:pt x="1283068" y="1271845"/>
                  </a:lnTo>
                  <a:lnTo>
                    <a:pt x="1295436" y="1283597"/>
                  </a:lnTo>
                  <a:lnTo>
                    <a:pt x="1308121" y="1294395"/>
                  </a:lnTo>
                  <a:lnTo>
                    <a:pt x="1320805" y="1304241"/>
                  </a:lnTo>
                  <a:lnTo>
                    <a:pt x="1333490" y="1313769"/>
                  </a:lnTo>
                  <a:lnTo>
                    <a:pt x="1346175" y="1322662"/>
                  </a:lnTo>
                  <a:lnTo>
                    <a:pt x="1359177" y="1330602"/>
                  </a:lnTo>
                  <a:lnTo>
                    <a:pt x="1371861" y="1337272"/>
                  </a:lnTo>
                  <a:lnTo>
                    <a:pt x="1384863" y="1343624"/>
                  </a:lnTo>
                  <a:lnTo>
                    <a:pt x="1397548" y="1348706"/>
                  </a:lnTo>
                  <a:lnTo>
                    <a:pt x="1403890" y="1350929"/>
                  </a:lnTo>
                  <a:lnTo>
                    <a:pt x="1410233" y="1353470"/>
                  </a:lnTo>
                  <a:lnTo>
                    <a:pt x="1416258" y="1355058"/>
                  </a:lnTo>
                  <a:lnTo>
                    <a:pt x="1422600" y="1356646"/>
                  </a:lnTo>
                  <a:lnTo>
                    <a:pt x="1428308" y="1358234"/>
                  </a:lnTo>
                  <a:lnTo>
                    <a:pt x="1434334" y="1359187"/>
                  </a:lnTo>
                  <a:lnTo>
                    <a:pt x="1440042" y="1360140"/>
                  </a:lnTo>
                  <a:lnTo>
                    <a:pt x="1446067" y="1360775"/>
                  </a:lnTo>
                  <a:lnTo>
                    <a:pt x="1451775" y="1361093"/>
                  </a:lnTo>
                  <a:lnTo>
                    <a:pt x="1457483" y="1361093"/>
                  </a:lnTo>
                  <a:lnTo>
                    <a:pt x="1462874" y="1361093"/>
                  </a:lnTo>
                  <a:lnTo>
                    <a:pt x="1468900" y="1360775"/>
                  </a:lnTo>
                  <a:lnTo>
                    <a:pt x="1474291" y="1360140"/>
                  </a:lnTo>
                  <a:lnTo>
                    <a:pt x="1480316" y="1359187"/>
                  </a:lnTo>
                  <a:lnTo>
                    <a:pt x="1486341" y="1358234"/>
                  </a:lnTo>
                  <a:lnTo>
                    <a:pt x="1492366" y="1356646"/>
                  </a:lnTo>
                  <a:lnTo>
                    <a:pt x="1498392" y="1355058"/>
                  </a:lnTo>
                  <a:lnTo>
                    <a:pt x="1504734" y="1353470"/>
                  </a:lnTo>
                  <a:lnTo>
                    <a:pt x="1510759" y="1350929"/>
                  </a:lnTo>
                  <a:lnTo>
                    <a:pt x="1517101" y="1348706"/>
                  </a:lnTo>
                  <a:lnTo>
                    <a:pt x="1529786" y="1343624"/>
                  </a:lnTo>
                  <a:lnTo>
                    <a:pt x="1542471" y="1337272"/>
                  </a:lnTo>
                  <a:lnTo>
                    <a:pt x="1555473" y="1330602"/>
                  </a:lnTo>
                  <a:lnTo>
                    <a:pt x="1568157" y="1322662"/>
                  </a:lnTo>
                  <a:lnTo>
                    <a:pt x="1581159" y="1313769"/>
                  </a:lnTo>
                  <a:lnTo>
                    <a:pt x="1593844" y="1304241"/>
                  </a:lnTo>
                  <a:lnTo>
                    <a:pt x="1606846" y="1294395"/>
                  </a:lnTo>
                  <a:lnTo>
                    <a:pt x="1619531" y="1283597"/>
                  </a:lnTo>
                  <a:lnTo>
                    <a:pt x="1631581" y="1271845"/>
                  </a:lnTo>
                  <a:lnTo>
                    <a:pt x="1643949" y="1259776"/>
                  </a:lnTo>
                  <a:lnTo>
                    <a:pt x="1655682" y="1246437"/>
                  </a:lnTo>
                  <a:lnTo>
                    <a:pt x="1667098" y="1233097"/>
                  </a:lnTo>
                  <a:lnTo>
                    <a:pt x="1678197" y="1219123"/>
                  </a:lnTo>
                  <a:lnTo>
                    <a:pt x="1688662" y="1204513"/>
                  </a:lnTo>
                  <a:lnTo>
                    <a:pt x="1698810" y="1188950"/>
                  </a:lnTo>
                  <a:lnTo>
                    <a:pt x="1708324" y="1173387"/>
                  </a:lnTo>
                  <a:lnTo>
                    <a:pt x="1717203" y="1157189"/>
                  </a:lnTo>
                  <a:lnTo>
                    <a:pt x="1721643" y="1148932"/>
                  </a:lnTo>
                  <a:lnTo>
                    <a:pt x="1725765" y="1140356"/>
                  </a:lnTo>
                  <a:lnTo>
                    <a:pt x="1729570" y="1132099"/>
                  </a:lnTo>
                  <a:lnTo>
                    <a:pt x="1733693" y="1123523"/>
                  </a:lnTo>
                  <a:lnTo>
                    <a:pt x="1737181" y="1114948"/>
                  </a:lnTo>
                  <a:lnTo>
                    <a:pt x="1740352" y="1106055"/>
                  </a:lnTo>
                  <a:lnTo>
                    <a:pt x="1743524" y="1096844"/>
                  </a:lnTo>
                  <a:lnTo>
                    <a:pt x="1746695" y="1088269"/>
                  </a:lnTo>
                  <a:lnTo>
                    <a:pt x="1749232" y="1079058"/>
                  </a:lnTo>
                  <a:lnTo>
                    <a:pt x="1751769" y="1069848"/>
                  </a:lnTo>
                  <a:lnTo>
                    <a:pt x="1754306" y="1060637"/>
                  </a:lnTo>
                  <a:lnTo>
                    <a:pt x="1756525" y="1051427"/>
                  </a:lnTo>
                  <a:lnTo>
                    <a:pt x="1758428" y="1042216"/>
                  </a:lnTo>
                  <a:lnTo>
                    <a:pt x="1760014" y="1032688"/>
                  </a:lnTo>
                  <a:lnTo>
                    <a:pt x="1761599" y="1023160"/>
                  </a:lnTo>
                  <a:lnTo>
                    <a:pt x="1762551" y="1013314"/>
                  </a:lnTo>
                  <a:lnTo>
                    <a:pt x="1763502" y="1003786"/>
                  </a:lnTo>
                  <a:lnTo>
                    <a:pt x="1764136" y="994258"/>
                  </a:lnTo>
                  <a:lnTo>
                    <a:pt x="1764453" y="984412"/>
                  </a:lnTo>
                  <a:lnTo>
                    <a:pt x="1764771" y="974566"/>
                  </a:lnTo>
                  <a:lnTo>
                    <a:pt x="1764453" y="962815"/>
                  </a:lnTo>
                  <a:lnTo>
                    <a:pt x="1763819" y="951063"/>
                  </a:lnTo>
                  <a:lnTo>
                    <a:pt x="1748598" y="950745"/>
                  </a:lnTo>
                  <a:lnTo>
                    <a:pt x="1733059" y="949793"/>
                  </a:lnTo>
                  <a:lnTo>
                    <a:pt x="1716886" y="948840"/>
                  </a:lnTo>
                  <a:lnTo>
                    <a:pt x="1701030" y="947569"/>
                  </a:lnTo>
                  <a:lnTo>
                    <a:pt x="1684223" y="945664"/>
                  </a:lnTo>
                  <a:lnTo>
                    <a:pt x="1667732" y="943758"/>
                  </a:lnTo>
                  <a:lnTo>
                    <a:pt x="1650925" y="941852"/>
                  </a:lnTo>
                  <a:lnTo>
                    <a:pt x="1634435" y="939629"/>
                  </a:lnTo>
                  <a:lnTo>
                    <a:pt x="1617628" y="937406"/>
                  </a:lnTo>
                  <a:lnTo>
                    <a:pt x="1600503" y="934548"/>
                  </a:lnTo>
                  <a:lnTo>
                    <a:pt x="1584013" y="931689"/>
                  </a:lnTo>
                  <a:lnTo>
                    <a:pt x="1567206" y="928513"/>
                  </a:lnTo>
                  <a:lnTo>
                    <a:pt x="1550716" y="925337"/>
                  </a:lnTo>
                  <a:lnTo>
                    <a:pt x="1533909" y="921526"/>
                  </a:lnTo>
                  <a:lnTo>
                    <a:pt x="1517736" y="917714"/>
                  </a:lnTo>
                  <a:lnTo>
                    <a:pt x="1502197" y="913903"/>
                  </a:lnTo>
                  <a:lnTo>
                    <a:pt x="1486024" y="909457"/>
                  </a:lnTo>
                  <a:lnTo>
                    <a:pt x="1470802" y="905010"/>
                  </a:lnTo>
                  <a:lnTo>
                    <a:pt x="1456215" y="900564"/>
                  </a:lnTo>
                  <a:lnTo>
                    <a:pt x="1441310" y="895164"/>
                  </a:lnTo>
                  <a:lnTo>
                    <a:pt x="1427357" y="890400"/>
                  </a:lnTo>
                  <a:lnTo>
                    <a:pt x="1413721" y="884683"/>
                  </a:lnTo>
                  <a:lnTo>
                    <a:pt x="1400719" y="879284"/>
                  </a:lnTo>
                  <a:lnTo>
                    <a:pt x="1388352" y="873250"/>
                  </a:lnTo>
                  <a:lnTo>
                    <a:pt x="1376618" y="867533"/>
                  </a:lnTo>
                  <a:lnTo>
                    <a:pt x="1365519" y="861181"/>
                  </a:lnTo>
                  <a:lnTo>
                    <a:pt x="1355054" y="854828"/>
                  </a:lnTo>
                  <a:lnTo>
                    <a:pt x="1345541" y="848159"/>
                  </a:lnTo>
                  <a:lnTo>
                    <a:pt x="1336661" y="841171"/>
                  </a:lnTo>
                  <a:lnTo>
                    <a:pt x="1329051" y="834184"/>
                  </a:lnTo>
                  <a:lnTo>
                    <a:pt x="1324928" y="830690"/>
                  </a:lnTo>
                  <a:lnTo>
                    <a:pt x="1321757" y="826879"/>
                  </a:lnTo>
                  <a:lnTo>
                    <a:pt x="1318586" y="823068"/>
                  </a:lnTo>
                  <a:lnTo>
                    <a:pt x="1315414" y="819574"/>
                  </a:lnTo>
                  <a:lnTo>
                    <a:pt x="1309706" y="811634"/>
                  </a:lnTo>
                  <a:lnTo>
                    <a:pt x="1303681" y="804647"/>
                  </a:lnTo>
                  <a:lnTo>
                    <a:pt x="1298607" y="798612"/>
                  </a:lnTo>
                  <a:lnTo>
                    <a:pt x="1293216" y="792578"/>
                  </a:lnTo>
                  <a:lnTo>
                    <a:pt x="1288142" y="787813"/>
                  </a:lnTo>
                  <a:lnTo>
                    <a:pt x="1283386" y="783367"/>
                  </a:lnTo>
                  <a:lnTo>
                    <a:pt x="1278312" y="779873"/>
                  </a:lnTo>
                  <a:lnTo>
                    <a:pt x="1273872" y="777015"/>
                  </a:lnTo>
                  <a:lnTo>
                    <a:pt x="1269432" y="774474"/>
                  </a:lnTo>
                  <a:lnTo>
                    <a:pt x="1265310" y="772251"/>
                  </a:lnTo>
                  <a:lnTo>
                    <a:pt x="1261187" y="770980"/>
                  </a:lnTo>
                  <a:lnTo>
                    <a:pt x="1257065" y="770028"/>
                  </a:lnTo>
                  <a:lnTo>
                    <a:pt x="1253576" y="769392"/>
                  </a:lnTo>
                  <a:lnTo>
                    <a:pt x="1249771" y="769392"/>
                  </a:lnTo>
                  <a:close/>
                  <a:moveTo>
                    <a:pt x="1457483" y="500062"/>
                  </a:moveTo>
                  <a:lnTo>
                    <a:pt x="1467631" y="500380"/>
                  </a:lnTo>
                  <a:lnTo>
                    <a:pt x="1477462" y="500697"/>
                  </a:lnTo>
                  <a:lnTo>
                    <a:pt x="1487609" y="501650"/>
                  </a:lnTo>
                  <a:lnTo>
                    <a:pt x="1497757" y="502603"/>
                  </a:lnTo>
                  <a:lnTo>
                    <a:pt x="1507588" y="503874"/>
                  </a:lnTo>
                  <a:lnTo>
                    <a:pt x="1517419" y="505462"/>
                  </a:lnTo>
                  <a:lnTo>
                    <a:pt x="1527249" y="507685"/>
                  </a:lnTo>
                  <a:lnTo>
                    <a:pt x="1537080" y="509908"/>
                  </a:lnTo>
                  <a:lnTo>
                    <a:pt x="1546276" y="512449"/>
                  </a:lnTo>
                  <a:lnTo>
                    <a:pt x="1556107" y="514990"/>
                  </a:lnTo>
                  <a:lnTo>
                    <a:pt x="1565303" y="518483"/>
                  </a:lnTo>
                  <a:lnTo>
                    <a:pt x="1574817" y="521659"/>
                  </a:lnTo>
                  <a:lnTo>
                    <a:pt x="1584013" y="525153"/>
                  </a:lnTo>
                  <a:lnTo>
                    <a:pt x="1592893" y="528964"/>
                  </a:lnTo>
                  <a:lnTo>
                    <a:pt x="1602089" y="533093"/>
                  </a:lnTo>
                  <a:lnTo>
                    <a:pt x="1610968" y="537540"/>
                  </a:lnTo>
                  <a:lnTo>
                    <a:pt x="1619848" y="542304"/>
                  </a:lnTo>
                  <a:lnTo>
                    <a:pt x="1628410" y="547068"/>
                  </a:lnTo>
                  <a:lnTo>
                    <a:pt x="1636972" y="552150"/>
                  </a:lnTo>
                  <a:lnTo>
                    <a:pt x="1645534" y="557549"/>
                  </a:lnTo>
                  <a:lnTo>
                    <a:pt x="1654096" y="562948"/>
                  </a:lnTo>
                  <a:lnTo>
                    <a:pt x="1662024" y="568983"/>
                  </a:lnTo>
                  <a:lnTo>
                    <a:pt x="1670269" y="575017"/>
                  </a:lnTo>
                  <a:lnTo>
                    <a:pt x="1678197" y="581369"/>
                  </a:lnTo>
                  <a:lnTo>
                    <a:pt x="1685808" y="588039"/>
                  </a:lnTo>
                  <a:lnTo>
                    <a:pt x="1693736" y="594391"/>
                  </a:lnTo>
                  <a:lnTo>
                    <a:pt x="1701347" y="601696"/>
                  </a:lnTo>
                  <a:lnTo>
                    <a:pt x="1708641" y="608684"/>
                  </a:lnTo>
                  <a:lnTo>
                    <a:pt x="1715934" y="615989"/>
                  </a:lnTo>
                  <a:lnTo>
                    <a:pt x="1723228" y="623611"/>
                  </a:lnTo>
                  <a:lnTo>
                    <a:pt x="1729888" y="631234"/>
                  </a:lnTo>
                  <a:lnTo>
                    <a:pt x="1736864" y="639174"/>
                  </a:lnTo>
                  <a:lnTo>
                    <a:pt x="1743207" y="647432"/>
                  </a:lnTo>
                  <a:lnTo>
                    <a:pt x="1749866" y="655689"/>
                  </a:lnTo>
                  <a:lnTo>
                    <a:pt x="1756208" y="664265"/>
                  </a:lnTo>
                  <a:lnTo>
                    <a:pt x="1762234" y="673158"/>
                  </a:lnTo>
                  <a:lnTo>
                    <a:pt x="1768259" y="682051"/>
                  </a:lnTo>
                  <a:lnTo>
                    <a:pt x="1773967" y="690944"/>
                  </a:lnTo>
                  <a:lnTo>
                    <a:pt x="1779675" y="700154"/>
                  </a:lnTo>
                  <a:lnTo>
                    <a:pt x="1785066" y="709682"/>
                  </a:lnTo>
                  <a:lnTo>
                    <a:pt x="1790140" y="719211"/>
                  </a:lnTo>
                  <a:lnTo>
                    <a:pt x="1795531" y="728739"/>
                  </a:lnTo>
                  <a:lnTo>
                    <a:pt x="1800288" y="738902"/>
                  </a:lnTo>
                  <a:lnTo>
                    <a:pt x="1805045" y="748430"/>
                  </a:lnTo>
                  <a:lnTo>
                    <a:pt x="1809484" y="758594"/>
                  </a:lnTo>
                  <a:lnTo>
                    <a:pt x="1813924" y="769075"/>
                  </a:lnTo>
                  <a:lnTo>
                    <a:pt x="1817729" y="779556"/>
                  </a:lnTo>
                  <a:lnTo>
                    <a:pt x="1821535" y="790037"/>
                  </a:lnTo>
                  <a:lnTo>
                    <a:pt x="1825340" y="800835"/>
                  </a:lnTo>
                  <a:lnTo>
                    <a:pt x="1828828" y="811634"/>
                  </a:lnTo>
                  <a:lnTo>
                    <a:pt x="1832000" y="822750"/>
                  </a:lnTo>
                  <a:lnTo>
                    <a:pt x="1834854" y="833866"/>
                  </a:lnTo>
                  <a:lnTo>
                    <a:pt x="1837708" y="844983"/>
                  </a:lnTo>
                  <a:lnTo>
                    <a:pt x="1840245" y="856416"/>
                  </a:lnTo>
                  <a:lnTo>
                    <a:pt x="1842464" y="867850"/>
                  </a:lnTo>
                  <a:lnTo>
                    <a:pt x="1844684" y="879284"/>
                  </a:lnTo>
                  <a:lnTo>
                    <a:pt x="1846270" y="890718"/>
                  </a:lnTo>
                  <a:lnTo>
                    <a:pt x="1847855" y="902469"/>
                  </a:lnTo>
                  <a:lnTo>
                    <a:pt x="1849758" y="914221"/>
                  </a:lnTo>
                  <a:lnTo>
                    <a:pt x="1850710" y="926290"/>
                  </a:lnTo>
                  <a:lnTo>
                    <a:pt x="1851661" y="938359"/>
                  </a:lnTo>
                  <a:lnTo>
                    <a:pt x="1852295" y="950428"/>
                  </a:lnTo>
                  <a:lnTo>
                    <a:pt x="1852612" y="962497"/>
                  </a:lnTo>
                  <a:lnTo>
                    <a:pt x="1852612" y="974566"/>
                  </a:lnTo>
                  <a:lnTo>
                    <a:pt x="1852612" y="987270"/>
                  </a:lnTo>
                  <a:lnTo>
                    <a:pt x="1851978" y="999657"/>
                  </a:lnTo>
                  <a:lnTo>
                    <a:pt x="1851344" y="1012361"/>
                  </a:lnTo>
                  <a:lnTo>
                    <a:pt x="1850075" y="1024430"/>
                  </a:lnTo>
                  <a:lnTo>
                    <a:pt x="1848490" y="1036817"/>
                  </a:lnTo>
                  <a:lnTo>
                    <a:pt x="1846587" y="1048886"/>
                  </a:lnTo>
                  <a:lnTo>
                    <a:pt x="1844367" y="1060955"/>
                  </a:lnTo>
                  <a:lnTo>
                    <a:pt x="1842147" y="1072706"/>
                  </a:lnTo>
                  <a:lnTo>
                    <a:pt x="1839293" y="1084458"/>
                  </a:lnTo>
                  <a:lnTo>
                    <a:pt x="1836122" y="1095891"/>
                  </a:lnTo>
                  <a:lnTo>
                    <a:pt x="1832951" y="1107643"/>
                  </a:lnTo>
                  <a:lnTo>
                    <a:pt x="1829463" y="1118759"/>
                  </a:lnTo>
                  <a:lnTo>
                    <a:pt x="1825974" y="1130193"/>
                  </a:lnTo>
                  <a:lnTo>
                    <a:pt x="1821535" y="1141309"/>
                  </a:lnTo>
                  <a:lnTo>
                    <a:pt x="1817412" y="1152108"/>
                  </a:lnTo>
                  <a:lnTo>
                    <a:pt x="1812655" y="1162906"/>
                  </a:lnTo>
                  <a:lnTo>
                    <a:pt x="1807899" y="1173705"/>
                  </a:lnTo>
                  <a:lnTo>
                    <a:pt x="1803142" y="1184186"/>
                  </a:lnTo>
                  <a:lnTo>
                    <a:pt x="1797751" y="1194667"/>
                  </a:lnTo>
                  <a:lnTo>
                    <a:pt x="1792360" y="1204830"/>
                  </a:lnTo>
                  <a:lnTo>
                    <a:pt x="1786652" y="1214994"/>
                  </a:lnTo>
                  <a:lnTo>
                    <a:pt x="1780944" y="1224840"/>
                  </a:lnTo>
                  <a:lnTo>
                    <a:pt x="1774601" y="1234050"/>
                  </a:lnTo>
                  <a:lnTo>
                    <a:pt x="1768576" y="1243896"/>
                  </a:lnTo>
                  <a:lnTo>
                    <a:pt x="1762234" y="1253107"/>
                  </a:lnTo>
                  <a:lnTo>
                    <a:pt x="1755891" y="1262317"/>
                  </a:lnTo>
                  <a:lnTo>
                    <a:pt x="1748915" y="1271528"/>
                  </a:lnTo>
                  <a:lnTo>
                    <a:pt x="1741938" y="1280103"/>
                  </a:lnTo>
                  <a:lnTo>
                    <a:pt x="1735279" y="1288678"/>
                  </a:lnTo>
                  <a:lnTo>
                    <a:pt x="1727985" y="1297254"/>
                  </a:lnTo>
                  <a:lnTo>
                    <a:pt x="1720691" y="1305194"/>
                  </a:lnTo>
                  <a:lnTo>
                    <a:pt x="1713397" y="1313452"/>
                  </a:lnTo>
                  <a:lnTo>
                    <a:pt x="1705787" y="1321392"/>
                  </a:lnTo>
                  <a:lnTo>
                    <a:pt x="1698493" y="1329014"/>
                  </a:lnTo>
                  <a:lnTo>
                    <a:pt x="1690565" y="1336319"/>
                  </a:lnTo>
                  <a:lnTo>
                    <a:pt x="1682637" y="1343624"/>
                  </a:lnTo>
                  <a:lnTo>
                    <a:pt x="1674709" y="1350612"/>
                  </a:lnTo>
                  <a:lnTo>
                    <a:pt x="1666781" y="1357599"/>
                  </a:lnTo>
                  <a:lnTo>
                    <a:pt x="1658853" y="1364269"/>
                  </a:lnTo>
                  <a:lnTo>
                    <a:pt x="1650608" y="1370303"/>
                  </a:lnTo>
                  <a:lnTo>
                    <a:pt x="1642680" y="1376655"/>
                  </a:lnTo>
                  <a:lnTo>
                    <a:pt x="1634435" y="1382372"/>
                  </a:lnTo>
                  <a:lnTo>
                    <a:pt x="1626190" y="1388407"/>
                  </a:lnTo>
                  <a:lnTo>
                    <a:pt x="1617945" y="1393806"/>
                  </a:lnTo>
                  <a:lnTo>
                    <a:pt x="1609700" y="1399205"/>
                  </a:lnTo>
                  <a:lnTo>
                    <a:pt x="1601455" y="1403970"/>
                  </a:lnTo>
                  <a:lnTo>
                    <a:pt x="1592893" y="1408416"/>
                  </a:lnTo>
                  <a:lnTo>
                    <a:pt x="1584648" y="1413180"/>
                  </a:lnTo>
                  <a:lnTo>
                    <a:pt x="1576403" y="1417309"/>
                  </a:lnTo>
                  <a:lnTo>
                    <a:pt x="1568157" y="1421120"/>
                  </a:lnTo>
                  <a:lnTo>
                    <a:pt x="1559912" y="1425249"/>
                  </a:lnTo>
                  <a:lnTo>
                    <a:pt x="1551667" y="1428743"/>
                  </a:lnTo>
                  <a:lnTo>
                    <a:pt x="1543422" y="1431601"/>
                  </a:lnTo>
                  <a:lnTo>
                    <a:pt x="1535177" y="1434777"/>
                  </a:lnTo>
                  <a:lnTo>
                    <a:pt x="1527249" y="1437636"/>
                  </a:lnTo>
                  <a:lnTo>
                    <a:pt x="1519004" y="1439859"/>
                  </a:lnTo>
                  <a:lnTo>
                    <a:pt x="1510759" y="1442082"/>
                  </a:lnTo>
                  <a:lnTo>
                    <a:pt x="1503148" y="1443670"/>
                  </a:lnTo>
                  <a:lnTo>
                    <a:pt x="1495220" y="1445576"/>
                  </a:lnTo>
                  <a:lnTo>
                    <a:pt x="1487292" y="1446846"/>
                  </a:lnTo>
                  <a:lnTo>
                    <a:pt x="1479999" y="1448117"/>
                  </a:lnTo>
                  <a:lnTo>
                    <a:pt x="1472071" y="1448752"/>
                  </a:lnTo>
                  <a:lnTo>
                    <a:pt x="1464460" y="1449070"/>
                  </a:lnTo>
                  <a:lnTo>
                    <a:pt x="1457483" y="1449387"/>
                  </a:lnTo>
                  <a:lnTo>
                    <a:pt x="1449872" y="1449070"/>
                  </a:lnTo>
                  <a:lnTo>
                    <a:pt x="1442579" y="1448752"/>
                  </a:lnTo>
                  <a:lnTo>
                    <a:pt x="1434968" y="1448117"/>
                  </a:lnTo>
                  <a:lnTo>
                    <a:pt x="1427357" y="1446846"/>
                  </a:lnTo>
                  <a:lnTo>
                    <a:pt x="1419429" y="1445576"/>
                  </a:lnTo>
                  <a:lnTo>
                    <a:pt x="1411818" y="1443670"/>
                  </a:lnTo>
                  <a:lnTo>
                    <a:pt x="1403573" y="1442082"/>
                  </a:lnTo>
                  <a:lnTo>
                    <a:pt x="1395645" y="1439859"/>
                  </a:lnTo>
                  <a:lnTo>
                    <a:pt x="1387717" y="1437636"/>
                  </a:lnTo>
                  <a:lnTo>
                    <a:pt x="1379472" y="1434777"/>
                  </a:lnTo>
                  <a:lnTo>
                    <a:pt x="1371227" y="1431601"/>
                  </a:lnTo>
                  <a:lnTo>
                    <a:pt x="1362982" y="1428743"/>
                  </a:lnTo>
                  <a:lnTo>
                    <a:pt x="1355054" y="1425249"/>
                  </a:lnTo>
                  <a:lnTo>
                    <a:pt x="1346492" y="1421120"/>
                  </a:lnTo>
                  <a:lnTo>
                    <a:pt x="1338247" y="1417309"/>
                  </a:lnTo>
                  <a:lnTo>
                    <a:pt x="1330002" y="1413180"/>
                  </a:lnTo>
                  <a:lnTo>
                    <a:pt x="1321757" y="1408416"/>
                  </a:lnTo>
                  <a:lnTo>
                    <a:pt x="1313195" y="1403970"/>
                  </a:lnTo>
                  <a:lnTo>
                    <a:pt x="1304950" y="1399205"/>
                  </a:lnTo>
                  <a:lnTo>
                    <a:pt x="1296705" y="1393806"/>
                  </a:lnTo>
                  <a:lnTo>
                    <a:pt x="1288459" y="1388407"/>
                  </a:lnTo>
                  <a:lnTo>
                    <a:pt x="1280214" y="1382372"/>
                  </a:lnTo>
                  <a:lnTo>
                    <a:pt x="1272286" y="1376655"/>
                  </a:lnTo>
                  <a:lnTo>
                    <a:pt x="1264041" y="1370303"/>
                  </a:lnTo>
                  <a:lnTo>
                    <a:pt x="1255796" y="1364269"/>
                  </a:lnTo>
                  <a:lnTo>
                    <a:pt x="1247551" y="1357599"/>
                  </a:lnTo>
                  <a:lnTo>
                    <a:pt x="1239940" y="1350612"/>
                  </a:lnTo>
                  <a:lnTo>
                    <a:pt x="1232012" y="1343624"/>
                  </a:lnTo>
                  <a:lnTo>
                    <a:pt x="1224085" y="1336319"/>
                  </a:lnTo>
                  <a:lnTo>
                    <a:pt x="1216474" y="1329014"/>
                  </a:lnTo>
                  <a:lnTo>
                    <a:pt x="1208863" y="1321392"/>
                  </a:lnTo>
                  <a:lnTo>
                    <a:pt x="1201252" y="1313452"/>
                  </a:lnTo>
                  <a:lnTo>
                    <a:pt x="1193958" y="1305194"/>
                  </a:lnTo>
                  <a:lnTo>
                    <a:pt x="1186665" y="1297254"/>
                  </a:lnTo>
                  <a:lnTo>
                    <a:pt x="1179688" y="1288678"/>
                  </a:lnTo>
                  <a:lnTo>
                    <a:pt x="1172711" y="1280103"/>
                  </a:lnTo>
                  <a:lnTo>
                    <a:pt x="1165735" y="1271528"/>
                  </a:lnTo>
                  <a:lnTo>
                    <a:pt x="1159075" y="1262317"/>
                  </a:lnTo>
                  <a:lnTo>
                    <a:pt x="1152416" y="1253107"/>
                  </a:lnTo>
                  <a:lnTo>
                    <a:pt x="1146073" y="1243896"/>
                  </a:lnTo>
                  <a:lnTo>
                    <a:pt x="1139731" y="1234050"/>
                  </a:lnTo>
                  <a:lnTo>
                    <a:pt x="1134023" y="1224840"/>
                  </a:lnTo>
                  <a:lnTo>
                    <a:pt x="1127998" y="1214994"/>
                  </a:lnTo>
                  <a:lnTo>
                    <a:pt x="1122607" y="1204830"/>
                  </a:lnTo>
                  <a:lnTo>
                    <a:pt x="1116899" y="1194667"/>
                  </a:lnTo>
                  <a:lnTo>
                    <a:pt x="1111825" y="1184186"/>
                  </a:lnTo>
                  <a:lnTo>
                    <a:pt x="1106751" y="1173705"/>
                  </a:lnTo>
                  <a:lnTo>
                    <a:pt x="1101994" y="1162906"/>
                  </a:lnTo>
                  <a:lnTo>
                    <a:pt x="1097237" y="1152108"/>
                  </a:lnTo>
                  <a:lnTo>
                    <a:pt x="1093115" y="1141309"/>
                  </a:lnTo>
                  <a:lnTo>
                    <a:pt x="1088992" y="1130193"/>
                  </a:lnTo>
                  <a:lnTo>
                    <a:pt x="1085187" y="1118759"/>
                  </a:lnTo>
                  <a:lnTo>
                    <a:pt x="1081699" y="1107643"/>
                  </a:lnTo>
                  <a:lnTo>
                    <a:pt x="1078527" y="1095891"/>
                  </a:lnTo>
                  <a:lnTo>
                    <a:pt x="1075356" y="1084458"/>
                  </a:lnTo>
                  <a:lnTo>
                    <a:pt x="1072502" y="1072706"/>
                  </a:lnTo>
                  <a:lnTo>
                    <a:pt x="1070282" y="1060955"/>
                  </a:lnTo>
                  <a:lnTo>
                    <a:pt x="1068062" y="1048886"/>
                  </a:lnTo>
                  <a:lnTo>
                    <a:pt x="1066477" y="1036817"/>
                  </a:lnTo>
                  <a:lnTo>
                    <a:pt x="1064891" y="1024430"/>
                  </a:lnTo>
                  <a:lnTo>
                    <a:pt x="1063623" y="1012361"/>
                  </a:lnTo>
                  <a:lnTo>
                    <a:pt x="1062671" y="999657"/>
                  </a:lnTo>
                  <a:lnTo>
                    <a:pt x="1062037" y="987270"/>
                  </a:lnTo>
                  <a:lnTo>
                    <a:pt x="1062037" y="974566"/>
                  </a:lnTo>
                  <a:lnTo>
                    <a:pt x="1062037" y="962497"/>
                  </a:lnTo>
                  <a:lnTo>
                    <a:pt x="1062354" y="950428"/>
                  </a:lnTo>
                  <a:lnTo>
                    <a:pt x="1063306" y="938359"/>
                  </a:lnTo>
                  <a:lnTo>
                    <a:pt x="1064257" y="926290"/>
                  </a:lnTo>
                  <a:lnTo>
                    <a:pt x="1065208" y="914221"/>
                  </a:lnTo>
                  <a:lnTo>
                    <a:pt x="1066794" y="902469"/>
                  </a:lnTo>
                  <a:lnTo>
                    <a:pt x="1068380" y="890718"/>
                  </a:lnTo>
                  <a:lnTo>
                    <a:pt x="1069965" y="879284"/>
                  </a:lnTo>
                  <a:lnTo>
                    <a:pt x="1072185" y="867850"/>
                  </a:lnTo>
                  <a:lnTo>
                    <a:pt x="1074405" y="856416"/>
                  </a:lnTo>
                  <a:lnTo>
                    <a:pt x="1077259" y="844983"/>
                  </a:lnTo>
                  <a:lnTo>
                    <a:pt x="1079796" y="833866"/>
                  </a:lnTo>
                  <a:lnTo>
                    <a:pt x="1082650" y="822750"/>
                  </a:lnTo>
                  <a:lnTo>
                    <a:pt x="1085821" y="811634"/>
                  </a:lnTo>
                  <a:lnTo>
                    <a:pt x="1089627" y="800835"/>
                  </a:lnTo>
                  <a:lnTo>
                    <a:pt x="1093115" y="790037"/>
                  </a:lnTo>
                  <a:lnTo>
                    <a:pt x="1096920" y="779556"/>
                  </a:lnTo>
                  <a:lnTo>
                    <a:pt x="1101043" y="769075"/>
                  </a:lnTo>
                  <a:lnTo>
                    <a:pt x="1105165" y="758594"/>
                  </a:lnTo>
                  <a:lnTo>
                    <a:pt x="1109922" y="748430"/>
                  </a:lnTo>
                  <a:lnTo>
                    <a:pt x="1114362" y="738902"/>
                  </a:lnTo>
                  <a:lnTo>
                    <a:pt x="1119118" y="728739"/>
                  </a:lnTo>
                  <a:lnTo>
                    <a:pt x="1124509" y="719211"/>
                  </a:lnTo>
                  <a:lnTo>
                    <a:pt x="1129583" y="709682"/>
                  </a:lnTo>
                  <a:lnTo>
                    <a:pt x="1135291" y="700154"/>
                  </a:lnTo>
                  <a:lnTo>
                    <a:pt x="1140682" y="690944"/>
                  </a:lnTo>
                  <a:lnTo>
                    <a:pt x="1146391" y="682051"/>
                  </a:lnTo>
                  <a:lnTo>
                    <a:pt x="1152416" y="673158"/>
                  </a:lnTo>
                  <a:lnTo>
                    <a:pt x="1158758" y="664265"/>
                  </a:lnTo>
                  <a:lnTo>
                    <a:pt x="1164783" y="655689"/>
                  </a:lnTo>
                  <a:lnTo>
                    <a:pt x="1171443" y="647432"/>
                  </a:lnTo>
                  <a:lnTo>
                    <a:pt x="1177785" y="639174"/>
                  </a:lnTo>
                  <a:lnTo>
                    <a:pt x="1184762" y="631234"/>
                  </a:lnTo>
                  <a:lnTo>
                    <a:pt x="1191738" y="623611"/>
                  </a:lnTo>
                  <a:lnTo>
                    <a:pt x="1198715" y="615989"/>
                  </a:lnTo>
                  <a:lnTo>
                    <a:pt x="1206009" y="608684"/>
                  </a:lnTo>
                  <a:lnTo>
                    <a:pt x="1213620" y="601696"/>
                  </a:lnTo>
                  <a:lnTo>
                    <a:pt x="1220913" y="594391"/>
                  </a:lnTo>
                  <a:lnTo>
                    <a:pt x="1228841" y="588039"/>
                  </a:lnTo>
                  <a:lnTo>
                    <a:pt x="1236769" y="581369"/>
                  </a:lnTo>
                  <a:lnTo>
                    <a:pt x="1244380" y="575017"/>
                  </a:lnTo>
                  <a:lnTo>
                    <a:pt x="1252625" y="568983"/>
                  </a:lnTo>
                  <a:lnTo>
                    <a:pt x="1260870" y="562948"/>
                  </a:lnTo>
                  <a:lnTo>
                    <a:pt x="1269115" y="557549"/>
                  </a:lnTo>
                  <a:lnTo>
                    <a:pt x="1277360" y="552150"/>
                  </a:lnTo>
                  <a:lnTo>
                    <a:pt x="1286240" y="547068"/>
                  </a:lnTo>
                  <a:lnTo>
                    <a:pt x="1294802" y="542304"/>
                  </a:lnTo>
                  <a:lnTo>
                    <a:pt x="1303364" y="537540"/>
                  </a:lnTo>
                  <a:lnTo>
                    <a:pt x="1312560" y="533093"/>
                  </a:lnTo>
                  <a:lnTo>
                    <a:pt x="1321757" y="528964"/>
                  </a:lnTo>
                  <a:lnTo>
                    <a:pt x="1330953" y="525153"/>
                  </a:lnTo>
                  <a:lnTo>
                    <a:pt x="1339833" y="521659"/>
                  </a:lnTo>
                  <a:lnTo>
                    <a:pt x="1349029" y="518483"/>
                  </a:lnTo>
                  <a:lnTo>
                    <a:pt x="1358542" y="514990"/>
                  </a:lnTo>
                  <a:lnTo>
                    <a:pt x="1368056" y="512449"/>
                  </a:lnTo>
                  <a:lnTo>
                    <a:pt x="1377887" y="509908"/>
                  </a:lnTo>
                  <a:lnTo>
                    <a:pt x="1387717" y="507685"/>
                  </a:lnTo>
                  <a:lnTo>
                    <a:pt x="1397231" y="505462"/>
                  </a:lnTo>
                  <a:lnTo>
                    <a:pt x="1407062" y="503874"/>
                  </a:lnTo>
                  <a:lnTo>
                    <a:pt x="1416892" y="502603"/>
                  </a:lnTo>
                  <a:lnTo>
                    <a:pt x="1427040" y="501650"/>
                  </a:lnTo>
                  <a:lnTo>
                    <a:pt x="1437188" y="500697"/>
                  </a:lnTo>
                  <a:lnTo>
                    <a:pt x="1447336" y="500380"/>
                  </a:lnTo>
                  <a:lnTo>
                    <a:pt x="1457483" y="500062"/>
                  </a:lnTo>
                  <a:close/>
                  <a:moveTo>
                    <a:pt x="716008" y="249237"/>
                  </a:moveTo>
                  <a:lnTo>
                    <a:pt x="795913" y="249237"/>
                  </a:lnTo>
                  <a:lnTo>
                    <a:pt x="795913" y="374499"/>
                  </a:lnTo>
                  <a:lnTo>
                    <a:pt x="810181" y="375133"/>
                  </a:lnTo>
                  <a:lnTo>
                    <a:pt x="823816" y="376402"/>
                  </a:lnTo>
                  <a:lnTo>
                    <a:pt x="837133" y="377670"/>
                  </a:lnTo>
                  <a:lnTo>
                    <a:pt x="849500" y="379890"/>
                  </a:lnTo>
                  <a:lnTo>
                    <a:pt x="861549" y="381793"/>
                  </a:lnTo>
                  <a:lnTo>
                    <a:pt x="873281" y="384330"/>
                  </a:lnTo>
                  <a:lnTo>
                    <a:pt x="884379" y="386867"/>
                  </a:lnTo>
                  <a:lnTo>
                    <a:pt x="894842" y="389721"/>
                  </a:lnTo>
                  <a:lnTo>
                    <a:pt x="904989" y="393209"/>
                  </a:lnTo>
                  <a:lnTo>
                    <a:pt x="914819" y="396698"/>
                  </a:lnTo>
                  <a:lnTo>
                    <a:pt x="924014" y="400186"/>
                  </a:lnTo>
                  <a:lnTo>
                    <a:pt x="932575" y="403991"/>
                  </a:lnTo>
                  <a:lnTo>
                    <a:pt x="941136" y="407797"/>
                  </a:lnTo>
                  <a:lnTo>
                    <a:pt x="949381" y="411602"/>
                  </a:lnTo>
                  <a:lnTo>
                    <a:pt x="956673" y="415725"/>
                  </a:lnTo>
                  <a:lnTo>
                    <a:pt x="963966" y="419847"/>
                  </a:lnTo>
                  <a:lnTo>
                    <a:pt x="931624" y="504836"/>
                  </a:lnTo>
                  <a:lnTo>
                    <a:pt x="920209" y="498810"/>
                  </a:lnTo>
                  <a:lnTo>
                    <a:pt x="906257" y="491517"/>
                  </a:lnTo>
                  <a:lnTo>
                    <a:pt x="898330" y="488028"/>
                  </a:lnTo>
                  <a:lnTo>
                    <a:pt x="890086" y="484540"/>
                  </a:lnTo>
                  <a:lnTo>
                    <a:pt x="880891" y="480735"/>
                  </a:lnTo>
                  <a:lnTo>
                    <a:pt x="871061" y="477246"/>
                  </a:lnTo>
                  <a:lnTo>
                    <a:pt x="860597" y="474075"/>
                  </a:lnTo>
                  <a:lnTo>
                    <a:pt x="849500" y="470904"/>
                  </a:lnTo>
                  <a:lnTo>
                    <a:pt x="837767" y="468367"/>
                  </a:lnTo>
                  <a:lnTo>
                    <a:pt x="825401" y="465830"/>
                  </a:lnTo>
                  <a:lnTo>
                    <a:pt x="812401" y="463927"/>
                  </a:lnTo>
                  <a:lnTo>
                    <a:pt x="798449" y="462659"/>
                  </a:lnTo>
                  <a:lnTo>
                    <a:pt x="783863" y="461707"/>
                  </a:lnTo>
                  <a:lnTo>
                    <a:pt x="768960" y="461390"/>
                  </a:lnTo>
                  <a:lnTo>
                    <a:pt x="759765" y="461390"/>
                  </a:lnTo>
                  <a:lnTo>
                    <a:pt x="751204" y="462024"/>
                  </a:lnTo>
                  <a:lnTo>
                    <a:pt x="742643" y="462659"/>
                  </a:lnTo>
                  <a:lnTo>
                    <a:pt x="734398" y="463927"/>
                  </a:lnTo>
                  <a:lnTo>
                    <a:pt x="726471" y="465196"/>
                  </a:lnTo>
                  <a:lnTo>
                    <a:pt x="719496" y="467098"/>
                  </a:lnTo>
                  <a:lnTo>
                    <a:pt x="712203" y="469001"/>
                  </a:lnTo>
                  <a:lnTo>
                    <a:pt x="705544" y="471538"/>
                  </a:lnTo>
                  <a:lnTo>
                    <a:pt x="699202" y="473758"/>
                  </a:lnTo>
                  <a:lnTo>
                    <a:pt x="693178" y="476612"/>
                  </a:lnTo>
                  <a:lnTo>
                    <a:pt x="687153" y="479466"/>
                  </a:lnTo>
                  <a:lnTo>
                    <a:pt x="682080" y="482637"/>
                  </a:lnTo>
                  <a:lnTo>
                    <a:pt x="676689" y="486126"/>
                  </a:lnTo>
                  <a:lnTo>
                    <a:pt x="671933" y="489614"/>
                  </a:lnTo>
                  <a:lnTo>
                    <a:pt x="667177" y="493419"/>
                  </a:lnTo>
                  <a:lnTo>
                    <a:pt x="663055" y="497542"/>
                  </a:lnTo>
                  <a:lnTo>
                    <a:pt x="659250" y="501348"/>
                  </a:lnTo>
                  <a:lnTo>
                    <a:pt x="655445" y="505470"/>
                  </a:lnTo>
                  <a:lnTo>
                    <a:pt x="652274" y="509910"/>
                  </a:lnTo>
                  <a:lnTo>
                    <a:pt x="649103" y="514350"/>
                  </a:lnTo>
                  <a:lnTo>
                    <a:pt x="646249" y="519107"/>
                  </a:lnTo>
                  <a:lnTo>
                    <a:pt x="643713" y="523546"/>
                  </a:lnTo>
                  <a:lnTo>
                    <a:pt x="641493" y="528303"/>
                  </a:lnTo>
                  <a:lnTo>
                    <a:pt x="639591" y="533060"/>
                  </a:lnTo>
                  <a:lnTo>
                    <a:pt x="637688" y="537817"/>
                  </a:lnTo>
                  <a:lnTo>
                    <a:pt x="636420" y="542891"/>
                  </a:lnTo>
                  <a:lnTo>
                    <a:pt x="635152" y="547647"/>
                  </a:lnTo>
                  <a:lnTo>
                    <a:pt x="633566" y="552721"/>
                  </a:lnTo>
                  <a:lnTo>
                    <a:pt x="632932" y="557478"/>
                  </a:lnTo>
                  <a:lnTo>
                    <a:pt x="632298" y="562235"/>
                  </a:lnTo>
                  <a:lnTo>
                    <a:pt x="631981" y="567309"/>
                  </a:lnTo>
                  <a:lnTo>
                    <a:pt x="631981" y="572066"/>
                  </a:lnTo>
                  <a:lnTo>
                    <a:pt x="631981" y="578408"/>
                  </a:lnTo>
                  <a:lnTo>
                    <a:pt x="632615" y="584433"/>
                  </a:lnTo>
                  <a:lnTo>
                    <a:pt x="633249" y="590459"/>
                  </a:lnTo>
                  <a:lnTo>
                    <a:pt x="634200" y="595850"/>
                  </a:lnTo>
                  <a:lnTo>
                    <a:pt x="635786" y="601558"/>
                  </a:lnTo>
                  <a:lnTo>
                    <a:pt x="637371" y="606632"/>
                  </a:lnTo>
                  <a:lnTo>
                    <a:pt x="639274" y="612023"/>
                  </a:lnTo>
                  <a:lnTo>
                    <a:pt x="641176" y="617097"/>
                  </a:lnTo>
                  <a:lnTo>
                    <a:pt x="643713" y="622171"/>
                  </a:lnTo>
                  <a:lnTo>
                    <a:pt x="646249" y="626927"/>
                  </a:lnTo>
                  <a:lnTo>
                    <a:pt x="649737" y="631367"/>
                  </a:lnTo>
                  <a:lnTo>
                    <a:pt x="652908" y="636124"/>
                  </a:lnTo>
                  <a:lnTo>
                    <a:pt x="656713" y="640564"/>
                  </a:lnTo>
                  <a:lnTo>
                    <a:pt x="660835" y="645320"/>
                  </a:lnTo>
                  <a:lnTo>
                    <a:pt x="665274" y="649443"/>
                  </a:lnTo>
                  <a:lnTo>
                    <a:pt x="670031" y="653566"/>
                  </a:lnTo>
                  <a:lnTo>
                    <a:pt x="675104" y="658005"/>
                  </a:lnTo>
                  <a:lnTo>
                    <a:pt x="680177" y="662128"/>
                  </a:lnTo>
                  <a:lnTo>
                    <a:pt x="686202" y="665933"/>
                  </a:lnTo>
                  <a:lnTo>
                    <a:pt x="691909" y="670373"/>
                  </a:lnTo>
                  <a:lnTo>
                    <a:pt x="698568" y="674178"/>
                  </a:lnTo>
                  <a:lnTo>
                    <a:pt x="705227" y="678301"/>
                  </a:lnTo>
                  <a:lnTo>
                    <a:pt x="719813" y="686229"/>
                  </a:lnTo>
                  <a:lnTo>
                    <a:pt x="735667" y="694474"/>
                  </a:lnTo>
                  <a:lnTo>
                    <a:pt x="753106" y="702402"/>
                  </a:lnTo>
                  <a:lnTo>
                    <a:pt x="771814" y="710964"/>
                  </a:lnTo>
                  <a:lnTo>
                    <a:pt x="792108" y="719527"/>
                  </a:lnTo>
                  <a:lnTo>
                    <a:pt x="804474" y="724600"/>
                  </a:lnTo>
                  <a:lnTo>
                    <a:pt x="816206" y="729991"/>
                  </a:lnTo>
                  <a:lnTo>
                    <a:pt x="827621" y="735065"/>
                  </a:lnTo>
                  <a:lnTo>
                    <a:pt x="838719" y="740774"/>
                  </a:lnTo>
                  <a:lnTo>
                    <a:pt x="849500" y="745847"/>
                  </a:lnTo>
                  <a:lnTo>
                    <a:pt x="859963" y="751873"/>
                  </a:lnTo>
                  <a:lnTo>
                    <a:pt x="870110" y="757264"/>
                  </a:lnTo>
                  <a:lnTo>
                    <a:pt x="879622" y="763289"/>
                  </a:lnTo>
                  <a:lnTo>
                    <a:pt x="888501" y="768997"/>
                  </a:lnTo>
                  <a:lnTo>
                    <a:pt x="897379" y="775340"/>
                  </a:lnTo>
                  <a:lnTo>
                    <a:pt x="905940" y="781365"/>
                  </a:lnTo>
                  <a:lnTo>
                    <a:pt x="914184" y="788024"/>
                  </a:lnTo>
                  <a:lnTo>
                    <a:pt x="921477" y="794367"/>
                  </a:lnTo>
                  <a:lnTo>
                    <a:pt x="928770" y="801026"/>
                  </a:lnTo>
                  <a:lnTo>
                    <a:pt x="935746" y="808003"/>
                  </a:lnTo>
                  <a:lnTo>
                    <a:pt x="942088" y="814980"/>
                  </a:lnTo>
                  <a:lnTo>
                    <a:pt x="948429" y="822273"/>
                  </a:lnTo>
                  <a:lnTo>
                    <a:pt x="953820" y="829250"/>
                  </a:lnTo>
                  <a:lnTo>
                    <a:pt x="959210" y="837178"/>
                  </a:lnTo>
                  <a:lnTo>
                    <a:pt x="963966" y="844789"/>
                  </a:lnTo>
                  <a:lnTo>
                    <a:pt x="968406" y="852717"/>
                  </a:lnTo>
                  <a:lnTo>
                    <a:pt x="972845" y="860962"/>
                  </a:lnTo>
                  <a:lnTo>
                    <a:pt x="976333" y="869524"/>
                  </a:lnTo>
                  <a:lnTo>
                    <a:pt x="979503" y="878087"/>
                  </a:lnTo>
                  <a:lnTo>
                    <a:pt x="982674" y="886966"/>
                  </a:lnTo>
                  <a:lnTo>
                    <a:pt x="985211" y="895845"/>
                  </a:lnTo>
                  <a:lnTo>
                    <a:pt x="987431" y="905359"/>
                  </a:lnTo>
                  <a:lnTo>
                    <a:pt x="989016" y="914873"/>
                  </a:lnTo>
                  <a:lnTo>
                    <a:pt x="990284" y="925020"/>
                  </a:lnTo>
                  <a:lnTo>
                    <a:pt x="991236" y="935168"/>
                  </a:lnTo>
                  <a:lnTo>
                    <a:pt x="991870" y="944999"/>
                  </a:lnTo>
                  <a:lnTo>
                    <a:pt x="992187" y="955781"/>
                  </a:lnTo>
                  <a:lnTo>
                    <a:pt x="991870" y="965295"/>
                  </a:lnTo>
                  <a:lnTo>
                    <a:pt x="991236" y="974808"/>
                  </a:lnTo>
                  <a:lnTo>
                    <a:pt x="990284" y="984322"/>
                  </a:lnTo>
                  <a:lnTo>
                    <a:pt x="989016" y="993835"/>
                  </a:lnTo>
                  <a:lnTo>
                    <a:pt x="987113" y="1002715"/>
                  </a:lnTo>
                  <a:lnTo>
                    <a:pt x="984894" y="1012228"/>
                  </a:lnTo>
                  <a:lnTo>
                    <a:pt x="982357" y="1021108"/>
                  </a:lnTo>
                  <a:lnTo>
                    <a:pt x="978869" y="1030304"/>
                  </a:lnTo>
                  <a:lnTo>
                    <a:pt x="975698" y="1039184"/>
                  </a:lnTo>
                  <a:lnTo>
                    <a:pt x="971893" y="1047429"/>
                  </a:lnTo>
                  <a:lnTo>
                    <a:pt x="967454" y="1055991"/>
                  </a:lnTo>
                  <a:lnTo>
                    <a:pt x="962698" y="1064553"/>
                  </a:lnTo>
                  <a:lnTo>
                    <a:pt x="957625" y="1072481"/>
                  </a:lnTo>
                  <a:lnTo>
                    <a:pt x="952234" y="1080409"/>
                  </a:lnTo>
                  <a:lnTo>
                    <a:pt x="946210" y="1088337"/>
                  </a:lnTo>
                  <a:lnTo>
                    <a:pt x="940185" y="1095631"/>
                  </a:lnTo>
                  <a:lnTo>
                    <a:pt x="933526" y="1102925"/>
                  </a:lnTo>
                  <a:lnTo>
                    <a:pt x="926551" y="1110219"/>
                  </a:lnTo>
                  <a:lnTo>
                    <a:pt x="918941" y="1116561"/>
                  </a:lnTo>
                  <a:lnTo>
                    <a:pt x="911014" y="1123221"/>
                  </a:lnTo>
                  <a:lnTo>
                    <a:pt x="903087" y="1129246"/>
                  </a:lnTo>
                  <a:lnTo>
                    <a:pt x="894525" y="1135271"/>
                  </a:lnTo>
                  <a:lnTo>
                    <a:pt x="885647" y="1140979"/>
                  </a:lnTo>
                  <a:lnTo>
                    <a:pt x="876134" y="1146370"/>
                  </a:lnTo>
                  <a:lnTo>
                    <a:pt x="866622" y="1151127"/>
                  </a:lnTo>
                  <a:lnTo>
                    <a:pt x="856475" y="1155884"/>
                  </a:lnTo>
                  <a:lnTo>
                    <a:pt x="846012" y="1160006"/>
                  </a:lnTo>
                  <a:lnTo>
                    <a:pt x="835231" y="1163812"/>
                  </a:lnTo>
                  <a:lnTo>
                    <a:pt x="824133" y="1167617"/>
                  </a:lnTo>
                  <a:lnTo>
                    <a:pt x="812401" y="1170471"/>
                  </a:lnTo>
                  <a:lnTo>
                    <a:pt x="800669" y="1173008"/>
                  </a:lnTo>
                  <a:lnTo>
                    <a:pt x="788303" y="1175228"/>
                  </a:lnTo>
                  <a:lnTo>
                    <a:pt x="788303" y="1309687"/>
                  </a:lnTo>
                  <a:lnTo>
                    <a:pt x="707129" y="1309687"/>
                  </a:lnTo>
                  <a:lnTo>
                    <a:pt x="707129" y="1179351"/>
                  </a:lnTo>
                  <a:lnTo>
                    <a:pt x="692861" y="1179034"/>
                  </a:lnTo>
                  <a:lnTo>
                    <a:pt x="678592" y="1178082"/>
                  </a:lnTo>
                  <a:lnTo>
                    <a:pt x="664640" y="1176180"/>
                  </a:lnTo>
                  <a:lnTo>
                    <a:pt x="650689" y="1174277"/>
                  </a:lnTo>
                  <a:lnTo>
                    <a:pt x="637054" y="1172057"/>
                  </a:lnTo>
                  <a:lnTo>
                    <a:pt x="623102" y="1169520"/>
                  </a:lnTo>
                  <a:lnTo>
                    <a:pt x="609785" y="1166349"/>
                  </a:lnTo>
                  <a:lnTo>
                    <a:pt x="596785" y="1162543"/>
                  </a:lnTo>
                  <a:lnTo>
                    <a:pt x="584101" y="1158738"/>
                  </a:lnTo>
                  <a:lnTo>
                    <a:pt x="572052" y="1154615"/>
                  </a:lnTo>
                  <a:lnTo>
                    <a:pt x="560003" y="1149859"/>
                  </a:lnTo>
                  <a:lnTo>
                    <a:pt x="548588" y="1144785"/>
                  </a:lnTo>
                  <a:lnTo>
                    <a:pt x="537807" y="1139394"/>
                  </a:lnTo>
                  <a:lnTo>
                    <a:pt x="527660" y="1134320"/>
                  </a:lnTo>
                  <a:lnTo>
                    <a:pt x="518148" y="1128294"/>
                  </a:lnTo>
                  <a:lnTo>
                    <a:pt x="509587" y="1122586"/>
                  </a:lnTo>
                  <a:lnTo>
                    <a:pt x="540027" y="1036012"/>
                  </a:lnTo>
                  <a:lnTo>
                    <a:pt x="549222" y="1041721"/>
                  </a:lnTo>
                  <a:lnTo>
                    <a:pt x="558735" y="1047112"/>
                  </a:lnTo>
                  <a:lnTo>
                    <a:pt x="568564" y="1052820"/>
                  </a:lnTo>
                  <a:lnTo>
                    <a:pt x="579028" y="1057577"/>
                  </a:lnTo>
                  <a:lnTo>
                    <a:pt x="589492" y="1062651"/>
                  </a:lnTo>
                  <a:lnTo>
                    <a:pt x="600590" y="1067090"/>
                  </a:lnTo>
                  <a:lnTo>
                    <a:pt x="612004" y="1071213"/>
                  </a:lnTo>
                  <a:lnTo>
                    <a:pt x="623737" y="1075335"/>
                  </a:lnTo>
                  <a:lnTo>
                    <a:pt x="635786" y="1078824"/>
                  </a:lnTo>
                  <a:lnTo>
                    <a:pt x="648152" y="1081995"/>
                  </a:lnTo>
                  <a:lnTo>
                    <a:pt x="660518" y="1084849"/>
                  </a:lnTo>
                  <a:lnTo>
                    <a:pt x="673201" y="1087069"/>
                  </a:lnTo>
                  <a:lnTo>
                    <a:pt x="686202" y="1088972"/>
                  </a:lnTo>
                  <a:lnTo>
                    <a:pt x="699519" y="1090240"/>
                  </a:lnTo>
                  <a:lnTo>
                    <a:pt x="712520" y="1091191"/>
                  </a:lnTo>
                  <a:lnTo>
                    <a:pt x="726154" y="1091509"/>
                  </a:lnTo>
                  <a:lnTo>
                    <a:pt x="734716" y="1091191"/>
                  </a:lnTo>
                  <a:lnTo>
                    <a:pt x="743277" y="1090874"/>
                  </a:lnTo>
                  <a:lnTo>
                    <a:pt x="751521" y="1090240"/>
                  </a:lnTo>
                  <a:lnTo>
                    <a:pt x="759131" y="1088972"/>
                  </a:lnTo>
                  <a:lnTo>
                    <a:pt x="767058" y="1087703"/>
                  </a:lnTo>
                  <a:lnTo>
                    <a:pt x="774668" y="1086117"/>
                  </a:lnTo>
                  <a:lnTo>
                    <a:pt x="781644" y="1083898"/>
                  </a:lnTo>
                  <a:lnTo>
                    <a:pt x="788937" y="1081995"/>
                  </a:lnTo>
                  <a:lnTo>
                    <a:pt x="795595" y="1079458"/>
                  </a:lnTo>
                  <a:lnTo>
                    <a:pt x="802571" y="1076921"/>
                  </a:lnTo>
                  <a:lnTo>
                    <a:pt x="809230" y="1074067"/>
                  </a:lnTo>
                  <a:lnTo>
                    <a:pt x="815255" y="1070579"/>
                  </a:lnTo>
                  <a:lnTo>
                    <a:pt x="821279" y="1067407"/>
                  </a:lnTo>
                  <a:lnTo>
                    <a:pt x="826987" y="1063919"/>
                  </a:lnTo>
                  <a:lnTo>
                    <a:pt x="832377" y="1059796"/>
                  </a:lnTo>
                  <a:lnTo>
                    <a:pt x="837450" y="1055674"/>
                  </a:lnTo>
                  <a:lnTo>
                    <a:pt x="842207" y="1051551"/>
                  </a:lnTo>
                  <a:lnTo>
                    <a:pt x="847280" y="1046795"/>
                  </a:lnTo>
                  <a:lnTo>
                    <a:pt x="851402" y="1042355"/>
                  </a:lnTo>
                  <a:lnTo>
                    <a:pt x="855524" y="1037281"/>
                  </a:lnTo>
                  <a:lnTo>
                    <a:pt x="859329" y="1032207"/>
                  </a:lnTo>
                  <a:lnTo>
                    <a:pt x="862817" y="1027133"/>
                  </a:lnTo>
                  <a:lnTo>
                    <a:pt x="866305" y="1021425"/>
                  </a:lnTo>
                  <a:lnTo>
                    <a:pt x="868842" y="1016034"/>
                  </a:lnTo>
                  <a:lnTo>
                    <a:pt x="871378" y="1010009"/>
                  </a:lnTo>
                  <a:lnTo>
                    <a:pt x="873598" y="1003983"/>
                  </a:lnTo>
                  <a:lnTo>
                    <a:pt x="875500" y="997641"/>
                  </a:lnTo>
                  <a:lnTo>
                    <a:pt x="877086" y="991299"/>
                  </a:lnTo>
                  <a:lnTo>
                    <a:pt x="878354" y="984956"/>
                  </a:lnTo>
                  <a:lnTo>
                    <a:pt x="879305" y="978297"/>
                  </a:lnTo>
                  <a:lnTo>
                    <a:pt x="879939" y="971954"/>
                  </a:lnTo>
                  <a:lnTo>
                    <a:pt x="879939" y="964978"/>
                  </a:lnTo>
                  <a:lnTo>
                    <a:pt x="879939" y="958318"/>
                  </a:lnTo>
                  <a:lnTo>
                    <a:pt x="879622" y="951976"/>
                  </a:lnTo>
                  <a:lnTo>
                    <a:pt x="878671" y="945950"/>
                  </a:lnTo>
                  <a:lnTo>
                    <a:pt x="877720" y="939608"/>
                  </a:lnTo>
                  <a:lnTo>
                    <a:pt x="876134" y="933266"/>
                  </a:lnTo>
                  <a:lnTo>
                    <a:pt x="874549" y="927557"/>
                  </a:lnTo>
                  <a:lnTo>
                    <a:pt x="872647" y="921849"/>
                  </a:lnTo>
                  <a:lnTo>
                    <a:pt x="870744" y="916458"/>
                  </a:lnTo>
                  <a:lnTo>
                    <a:pt x="868207" y="910750"/>
                  </a:lnTo>
                  <a:lnTo>
                    <a:pt x="865354" y="905676"/>
                  </a:lnTo>
                  <a:lnTo>
                    <a:pt x="862183" y="900602"/>
                  </a:lnTo>
                  <a:lnTo>
                    <a:pt x="859012" y="895211"/>
                  </a:lnTo>
                  <a:lnTo>
                    <a:pt x="855524" y="890454"/>
                  </a:lnTo>
                  <a:lnTo>
                    <a:pt x="851402" y="885380"/>
                  </a:lnTo>
                  <a:lnTo>
                    <a:pt x="847280" y="880624"/>
                  </a:lnTo>
                  <a:lnTo>
                    <a:pt x="842524" y="875867"/>
                  </a:lnTo>
                  <a:lnTo>
                    <a:pt x="838085" y="871427"/>
                  </a:lnTo>
                  <a:lnTo>
                    <a:pt x="833011" y="866987"/>
                  </a:lnTo>
                  <a:lnTo>
                    <a:pt x="827621" y="862231"/>
                  </a:lnTo>
                  <a:lnTo>
                    <a:pt x="822230" y="858108"/>
                  </a:lnTo>
                  <a:lnTo>
                    <a:pt x="816206" y="853985"/>
                  </a:lnTo>
                  <a:lnTo>
                    <a:pt x="810181" y="849546"/>
                  </a:lnTo>
                  <a:lnTo>
                    <a:pt x="803840" y="845740"/>
                  </a:lnTo>
                  <a:lnTo>
                    <a:pt x="797181" y="841301"/>
                  </a:lnTo>
                  <a:lnTo>
                    <a:pt x="782912" y="833690"/>
                  </a:lnTo>
                  <a:lnTo>
                    <a:pt x="767692" y="826079"/>
                  </a:lnTo>
                  <a:lnTo>
                    <a:pt x="751521" y="818785"/>
                  </a:lnTo>
                  <a:lnTo>
                    <a:pt x="734081" y="811174"/>
                  </a:lnTo>
                  <a:lnTo>
                    <a:pt x="709983" y="801344"/>
                  </a:lnTo>
                  <a:lnTo>
                    <a:pt x="687153" y="791196"/>
                  </a:lnTo>
                  <a:lnTo>
                    <a:pt x="676055" y="786439"/>
                  </a:lnTo>
                  <a:lnTo>
                    <a:pt x="665274" y="781048"/>
                  </a:lnTo>
                  <a:lnTo>
                    <a:pt x="655128" y="775657"/>
                  </a:lnTo>
                  <a:lnTo>
                    <a:pt x="644981" y="770266"/>
                  </a:lnTo>
                  <a:lnTo>
                    <a:pt x="635786" y="764875"/>
                  </a:lnTo>
                  <a:lnTo>
                    <a:pt x="626273" y="759167"/>
                  </a:lnTo>
                  <a:lnTo>
                    <a:pt x="617395" y="753458"/>
                  </a:lnTo>
                  <a:lnTo>
                    <a:pt x="608517" y="747433"/>
                  </a:lnTo>
                  <a:lnTo>
                    <a:pt x="600590" y="741408"/>
                  </a:lnTo>
                  <a:lnTo>
                    <a:pt x="592662" y="735065"/>
                  </a:lnTo>
                  <a:lnTo>
                    <a:pt x="585052" y="729040"/>
                  </a:lnTo>
                  <a:lnTo>
                    <a:pt x="578077" y="722381"/>
                  </a:lnTo>
                  <a:lnTo>
                    <a:pt x="571418" y="715721"/>
                  </a:lnTo>
                  <a:lnTo>
                    <a:pt x="565076" y="708744"/>
                  </a:lnTo>
                  <a:lnTo>
                    <a:pt x="559052" y="701451"/>
                  </a:lnTo>
                  <a:lnTo>
                    <a:pt x="553344" y="694474"/>
                  </a:lnTo>
                  <a:lnTo>
                    <a:pt x="548588" y="686546"/>
                  </a:lnTo>
                  <a:lnTo>
                    <a:pt x="543832" y="678935"/>
                  </a:lnTo>
                  <a:lnTo>
                    <a:pt x="539393" y="671007"/>
                  </a:lnTo>
                  <a:lnTo>
                    <a:pt x="535588" y="662762"/>
                  </a:lnTo>
                  <a:lnTo>
                    <a:pt x="532417" y="654200"/>
                  </a:lnTo>
                  <a:lnTo>
                    <a:pt x="529246" y="645955"/>
                  </a:lnTo>
                  <a:lnTo>
                    <a:pt x="526709" y="636758"/>
                  </a:lnTo>
                  <a:lnTo>
                    <a:pt x="524807" y="627562"/>
                  </a:lnTo>
                  <a:lnTo>
                    <a:pt x="523221" y="618048"/>
                  </a:lnTo>
                  <a:lnTo>
                    <a:pt x="521953" y="608217"/>
                  </a:lnTo>
                  <a:lnTo>
                    <a:pt x="521319" y="598069"/>
                  </a:lnTo>
                  <a:lnTo>
                    <a:pt x="521002" y="587922"/>
                  </a:lnTo>
                  <a:lnTo>
                    <a:pt x="521319" y="577774"/>
                  </a:lnTo>
                  <a:lnTo>
                    <a:pt x="521953" y="567943"/>
                  </a:lnTo>
                  <a:lnTo>
                    <a:pt x="522904" y="558429"/>
                  </a:lnTo>
                  <a:lnTo>
                    <a:pt x="524490" y="548916"/>
                  </a:lnTo>
                  <a:lnTo>
                    <a:pt x="526392" y="539402"/>
                  </a:lnTo>
                  <a:lnTo>
                    <a:pt x="528612" y="530523"/>
                  </a:lnTo>
                  <a:lnTo>
                    <a:pt x="531783" y="521643"/>
                  </a:lnTo>
                  <a:lnTo>
                    <a:pt x="534636" y="512764"/>
                  </a:lnTo>
                  <a:lnTo>
                    <a:pt x="538124" y="504202"/>
                  </a:lnTo>
                  <a:lnTo>
                    <a:pt x="541929" y="495956"/>
                  </a:lnTo>
                  <a:lnTo>
                    <a:pt x="546685" y="487711"/>
                  </a:lnTo>
                  <a:lnTo>
                    <a:pt x="551125" y="479783"/>
                  </a:lnTo>
                  <a:lnTo>
                    <a:pt x="556515" y="472489"/>
                  </a:lnTo>
                  <a:lnTo>
                    <a:pt x="561905" y="464879"/>
                  </a:lnTo>
                  <a:lnTo>
                    <a:pt x="567930" y="457585"/>
                  </a:lnTo>
                  <a:lnTo>
                    <a:pt x="573955" y="450925"/>
                  </a:lnTo>
                  <a:lnTo>
                    <a:pt x="580613" y="444266"/>
                  </a:lnTo>
                  <a:lnTo>
                    <a:pt x="587272" y="437923"/>
                  </a:lnTo>
                  <a:lnTo>
                    <a:pt x="594565" y="431581"/>
                  </a:lnTo>
                  <a:lnTo>
                    <a:pt x="602175" y="425873"/>
                  </a:lnTo>
                  <a:lnTo>
                    <a:pt x="609785" y="420165"/>
                  </a:lnTo>
                  <a:lnTo>
                    <a:pt x="618029" y="415091"/>
                  </a:lnTo>
                  <a:lnTo>
                    <a:pt x="626590" y="410017"/>
                  </a:lnTo>
                  <a:lnTo>
                    <a:pt x="635469" y="405577"/>
                  </a:lnTo>
                  <a:lnTo>
                    <a:pt x="644347" y="400820"/>
                  </a:lnTo>
                  <a:lnTo>
                    <a:pt x="653859" y="397015"/>
                  </a:lnTo>
                  <a:lnTo>
                    <a:pt x="663372" y="393526"/>
                  </a:lnTo>
                  <a:lnTo>
                    <a:pt x="673519" y="389721"/>
                  </a:lnTo>
                  <a:lnTo>
                    <a:pt x="683665" y="386867"/>
                  </a:lnTo>
                  <a:lnTo>
                    <a:pt x="694129" y="384330"/>
                  </a:lnTo>
                  <a:lnTo>
                    <a:pt x="704910" y="381793"/>
                  </a:lnTo>
                  <a:lnTo>
                    <a:pt x="716008" y="379890"/>
                  </a:lnTo>
                  <a:lnTo>
                    <a:pt x="716008" y="249237"/>
                  </a:lnTo>
                  <a:close/>
                  <a:moveTo>
                    <a:pt x="784828" y="0"/>
                  </a:moveTo>
                  <a:lnTo>
                    <a:pt x="808948" y="317"/>
                  </a:lnTo>
                  <a:lnTo>
                    <a:pt x="832750" y="1588"/>
                  </a:lnTo>
                  <a:lnTo>
                    <a:pt x="856551" y="3175"/>
                  </a:lnTo>
                  <a:lnTo>
                    <a:pt x="880036" y="5716"/>
                  </a:lnTo>
                  <a:lnTo>
                    <a:pt x="903203" y="9209"/>
                  </a:lnTo>
                  <a:lnTo>
                    <a:pt x="926370" y="13020"/>
                  </a:lnTo>
                  <a:lnTo>
                    <a:pt x="949538" y="17466"/>
                  </a:lnTo>
                  <a:lnTo>
                    <a:pt x="972387" y="22864"/>
                  </a:lnTo>
                  <a:lnTo>
                    <a:pt x="994920" y="28581"/>
                  </a:lnTo>
                  <a:lnTo>
                    <a:pt x="1017452" y="35249"/>
                  </a:lnTo>
                  <a:lnTo>
                    <a:pt x="1039668" y="42871"/>
                  </a:lnTo>
                  <a:lnTo>
                    <a:pt x="1061565" y="50493"/>
                  </a:lnTo>
                  <a:lnTo>
                    <a:pt x="1083146" y="59067"/>
                  </a:lnTo>
                  <a:lnTo>
                    <a:pt x="1104727" y="68276"/>
                  </a:lnTo>
                  <a:lnTo>
                    <a:pt x="1125990" y="78121"/>
                  </a:lnTo>
                  <a:lnTo>
                    <a:pt x="1146618" y="88283"/>
                  </a:lnTo>
                  <a:lnTo>
                    <a:pt x="1167246" y="99397"/>
                  </a:lnTo>
                  <a:lnTo>
                    <a:pt x="1187240" y="111147"/>
                  </a:lnTo>
                  <a:lnTo>
                    <a:pt x="1207233" y="123215"/>
                  </a:lnTo>
                  <a:lnTo>
                    <a:pt x="1226910" y="136553"/>
                  </a:lnTo>
                  <a:lnTo>
                    <a:pt x="1245634" y="149890"/>
                  </a:lnTo>
                  <a:lnTo>
                    <a:pt x="1264675" y="163863"/>
                  </a:lnTo>
                  <a:lnTo>
                    <a:pt x="1283082" y="178154"/>
                  </a:lnTo>
                  <a:lnTo>
                    <a:pt x="1300854" y="193714"/>
                  </a:lnTo>
                  <a:lnTo>
                    <a:pt x="1318309" y="209275"/>
                  </a:lnTo>
                  <a:lnTo>
                    <a:pt x="1335129" y="225153"/>
                  </a:lnTo>
                  <a:lnTo>
                    <a:pt x="1351949" y="242302"/>
                  </a:lnTo>
                  <a:lnTo>
                    <a:pt x="1368134" y="259450"/>
                  </a:lnTo>
                  <a:lnTo>
                    <a:pt x="1383368" y="277234"/>
                  </a:lnTo>
                  <a:lnTo>
                    <a:pt x="1398918" y="295335"/>
                  </a:lnTo>
                  <a:lnTo>
                    <a:pt x="1413199" y="314389"/>
                  </a:lnTo>
                  <a:lnTo>
                    <a:pt x="1427163" y="333760"/>
                  </a:lnTo>
                  <a:lnTo>
                    <a:pt x="1313549" y="414104"/>
                  </a:lnTo>
                  <a:lnTo>
                    <a:pt x="1301806" y="397908"/>
                  </a:lnTo>
                  <a:lnTo>
                    <a:pt x="1289747" y="382665"/>
                  </a:lnTo>
                  <a:lnTo>
                    <a:pt x="1277370" y="367740"/>
                  </a:lnTo>
                  <a:lnTo>
                    <a:pt x="1264675" y="352814"/>
                  </a:lnTo>
                  <a:lnTo>
                    <a:pt x="1251346" y="338524"/>
                  </a:lnTo>
                  <a:lnTo>
                    <a:pt x="1238017" y="324868"/>
                  </a:lnTo>
                  <a:lnTo>
                    <a:pt x="1223736" y="311531"/>
                  </a:lnTo>
                  <a:lnTo>
                    <a:pt x="1209455" y="298828"/>
                  </a:lnTo>
                  <a:lnTo>
                    <a:pt x="1194539" y="286126"/>
                  </a:lnTo>
                  <a:lnTo>
                    <a:pt x="1179623" y="274058"/>
                  </a:lnTo>
                  <a:lnTo>
                    <a:pt x="1164073" y="262308"/>
                  </a:lnTo>
                  <a:lnTo>
                    <a:pt x="1148522" y="251829"/>
                  </a:lnTo>
                  <a:lnTo>
                    <a:pt x="1132654" y="241031"/>
                  </a:lnTo>
                  <a:lnTo>
                    <a:pt x="1116151" y="230869"/>
                  </a:lnTo>
                  <a:lnTo>
                    <a:pt x="1099649" y="221342"/>
                  </a:lnTo>
                  <a:lnTo>
                    <a:pt x="1082511" y="212133"/>
                  </a:lnTo>
                  <a:lnTo>
                    <a:pt x="1065374" y="203559"/>
                  </a:lnTo>
                  <a:lnTo>
                    <a:pt x="1047919" y="195620"/>
                  </a:lnTo>
                  <a:lnTo>
                    <a:pt x="1030464" y="187998"/>
                  </a:lnTo>
                  <a:lnTo>
                    <a:pt x="1012375" y="180694"/>
                  </a:lnTo>
                  <a:lnTo>
                    <a:pt x="994603" y="174343"/>
                  </a:lnTo>
                  <a:lnTo>
                    <a:pt x="976196" y="168309"/>
                  </a:lnTo>
                  <a:lnTo>
                    <a:pt x="957472" y="162910"/>
                  </a:lnTo>
                  <a:lnTo>
                    <a:pt x="939065" y="157829"/>
                  </a:lnTo>
                  <a:lnTo>
                    <a:pt x="920341" y="153701"/>
                  </a:lnTo>
                  <a:lnTo>
                    <a:pt x="901616" y="150208"/>
                  </a:lnTo>
                  <a:lnTo>
                    <a:pt x="882258" y="146715"/>
                  </a:lnTo>
                  <a:lnTo>
                    <a:pt x="862899" y="144174"/>
                  </a:lnTo>
                  <a:lnTo>
                    <a:pt x="843857" y="141951"/>
                  </a:lnTo>
                  <a:lnTo>
                    <a:pt x="824181" y="140681"/>
                  </a:lnTo>
                  <a:lnTo>
                    <a:pt x="804505" y="139728"/>
                  </a:lnTo>
                  <a:lnTo>
                    <a:pt x="784828" y="139411"/>
                  </a:lnTo>
                  <a:lnTo>
                    <a:pt x="768326" y="139728"/>
                  </a:lnTo>
                  <a:lnTo>
                    <a:pt x="751823" y="140363"/>
                  </a:lnTo>
                  <a:lnTo>
                    <a:pt x="735320" y="141316"/>
                  </a:lnTo>
                  <a:lnTo>
                    <a:pt x="719135" y="142586"/>
                  </a:lnTo>
                  <a:lnTo>
                    <a:pt x="702632" y="144492"/>
                  </a:lnTo>
                  <a:lnTo>
                    <a:pt x="686764" y="146715"/>
                  </a:lnTo>
                  <a:lnTo>
                    <a:pt x="670897" y="149573"/>
                  </a:lnTo>
                  <a:lnTo>
                    <a:pt x="655029" y="152431"/>
                  </a:lnTo>
                  <a:lnTo>
                    <a:pt x="639478" y="155924"/>
                  </a:lnTo>
                  <a:lnTo>
                    <a:pt x="623927" y="160052"/>
                  </a:lnTo>
                  <a:lnTo>
                    <a:pt x="608377" y="163863"/>
                  </a:lnTo>
                  <a:lnTo>
                    <a:pt x="593144" y="168309"/>
                  </a:lnTo>
                  <a:lnTo>
                    <a:pt x="578228" y="173390"/>
                  </a:lnTo>
                  <a:lnTo>
                    <a:pt x="562994" y="178471"/>
                  </a:lnTo>
                  <a:lnTo>
                    <a:pt x="548396" y="184505"/>
                  </a:lnTo>
                  <a:lnTo>
                    <a:pt x="533797" y="190221"/>
                  </a:lnTo>
                  <a:lnTo>
                    <a:pt x="519516" y="196572"/>
                  </a:lnTo>
                  <a:lnTo>
                    <a:pt x="505235" y="203241"/>
                  </a:lnTo>
                  <a:lnTo>
                    <a:pt x="491271" y="210228"/>
                  </a:lnTo>
                  <a:lnTo>
                    <a:pt x="477308" y="217532"/>
                  </a:lnTo>
                  <a:lnTo>
                    <a:pt x="463978" y="225153"/>
                  </a:lnTo>
                  <a:lnTo>
                    <a:pt x="450332" y="233092"/>
                  </a:lnTo>
                  <a:lnTo>
                    <a:pt x="437003" y="241349"/>
                  </a:lnTo>
                  <a:lnTo>
                    <a:pt x="423991" y="249923"/>
                  </a:lnTo>
                  <a:lnTo>
                    <a:pt x="411297" y="258815"/>
                  </a:lnTo>
                  <a:lnTo>
                    <a:pt x="398603" y="268024"/>
                  </a:lnTo>
                  <a:lnTo>
                    <a:pt x="386543" y="277551"/>
                  </a:lnTo>
                  <a:lnTo>
                    <a:pt x="374483" y="287396"/>
                  </a:lnTo>
                  <a:lnTo>
                    <a:pt x="362424" y="296923"/>
                  </a:lnTo>
                  <a:lnTo>
                    <a:pt x="350999" y="307402"/>
                  </a:lnTo>
                  <a:lnTo>
                    <a:pt x="339574" y="317882"/>
                  </a:lnTo>
                  <a:lnTo>
                    <a:pt x="328466" y="328997"/>
                  </a:lnTo>
                  <a:lnTo>
                    <a:pt x="317676" y="340112"/>
                  </a:lnTo>
                  <a:lnTo>
                    <a:pt x="306886" y="351226"/>
                  </a:lnTo>
                  <a:lnTo>
                    <a:pt x="296730" y="362976"/>
                  </a:lnTo>
                  <a:lnTo>
                    <a:pt x="286575" y="374726"/>
                  </a:lnTo>
                  <a:lnTo>
                    <a:pt x="277054" y="386794"/>
                  </a:lnTo>
                  <a:lnTo>
                    <a:pt x="267533" y="399179"/>
                  </a:lnTo>
                  <a:lnTo>
                    <a:pt x="258330" y="411564"/>
                  </a:lnTo>
                  <a:lnTo>
                    <a:pt x="249444" y="424584"/>
                  </a:lnTo>
                  <a:lnTo>
                    <a:pt x="240875" y="437604"/>
                  </a:lnTo>
                  <a:lnTo>
                    <a:pt x="232624" y="450942"/>
                  </a:lnTo>
                  <a:lnTo>
                    <a:pt x="224690" y="464279"/>
                  </a:lnTo>
                  <a:lnTo>
                    <a:pt x="217073" y="477935"/>
                  </a:lnTo>
                  <a:lnTo>
                    <a:pt x="209774" y="491590"/>
                  </a:lnTo>
                  <a:lnTo>
                    <a:pt x="202792" y="505563"/>
                  </a:lnTo>
                  <a:lnTo>
                    <a:pt x="196445" y="520171"/>
                  </a:lnTo>
                  <a:lnTo>
                    <a:pt x="189780" y="534462"/>
                  </a:lnTo>
                  <a:lnTo>
                    <a:pt x="183751" y="548752"/>
                  </a:lnTo>
                  <a:lnTo>
                    <a:pt x="178355" y="563678"/>
                  </a:lnTo>
                  <a:lnTo>
                    <a:pt x="173278" y="578603"/>
                  </a:lnTo>
                  <a:lnTo>
                    <a:pt x="168200" y="593846"/>
                  </a:lnTo>
                  <a:lnTo>
                    <a:pt x="163757" y="608772"/>
                  </a:lnTo>
                  <a:lnTo>
                    <a:pt x="159314" y="624332"/>
                  </a:lnTo>
                  <a:lnTo>
                    <a:pt x="155506" y="639893"/>
                  </a:lnTo>
                  <a:lnTo>
                    <a:pt x="152332" y="655454"/>
                  </a:lnTo>
                  <a:lnTo>
                    <a:pt x="148841" y="671650"/>
                  </a:lnTo>
                  <a:lnTo>
                    <a:pt x="146302" y="687210"/>
                  </a:lnTo>
                  <a:lnTo>
                    <a:pt x="144081" y="703724"/>
                  </a:lnTo>
                  <a:lnTo>
                    <a:pt x="142494" y="719602"/>
                  </a:lnTo>
                  <a:lnTo>
                    <a:pt x="140907" y="735798"/>
                  </a:lnTo>
                  <a:lnTo>
                    <a:pt x="139955" y="752629"/>
                  </a:lnTo>
                  <a:lnTo>
                    <a:pt x="139320" y="769142"/>
                  </a:lnTo>
                  <a:lnTo>
                    <a:pt x="139003" y="785973"/>
                  </a:lnTo>
                  <a:lnTo>
                    <a:pt x="139320" y="800263"/>
                  </a:lnTo>
                  <a:lnTo>
                    <a:pt x="139638" y="814871"/>
                  </a:lnTo>
                  <a:lnTo>
                    <a:pt x="140590" y="829162"/>
                  </a:lnTo>
                  <a:lnTo>
                    <a:pt x="141542" y="844087"/>
                  </a:lnTo>
                  <a:lnTo>
                    <a:pt x="143129" y="858378"/>
                  </a:lnTo>
                  <a:lnTo>
                    <a:pt x="144715" y="872350"/>
                  </a:lnTo>
                  <a:lnTo>
                    <a:pt x="146620" y="886641"/>
                  </a:lnTo>
                  <a:lnTo>
                    <a:pt x="149158" y="900931"/>
                  </a:lnTo>
                  <a:lnTo>
                    <a:pt x="152015" y="914586"/>
                  </a:lnTo>
                  <a:lnTo>
                    <a:pt x="154871" y="928559"/>
                  </a:lnTo>
                  <a:lnTo>
                    <a:pt x="158044" y="942215"/>
                  </a:lnTo>
                  <a:lnTo>
                    <a:pt x="161853" y="955870"/>
                  </a:lnTo>
                  <a:lnTo>
                    <a:pt x="165661" y="969208"/>
                  </a:lnTo>
                  <a:lnTo>
                    <a:pt x="169469" y="983180"/>
                  </a:lnTo>
                  <a:lnTo>
                    <a:pt x="174230" y="996201"/>
                  </a:lnTo>
                  <a:lnTo>
                    <a:pt x="178673" y="1009538"/>
                  </a:lnTo>
                  <a:lnTo>
                    <a:pt x="183433" y="1022558"/>
                  </a:lnTo>
                  <a:lnTo>
                    <a:pt x="188828" y="1035261"/>
                  </a:lnTo>
                  <a:lnTo>
                    <a:pt x="194223" y="1047964"/>
                  </a:lnTo>
                  <a:lnTo>
                    <a:pt x="200253" y="1060666"/>
                  </a:lnTo>
                  <a:lnTo>
                    <a:pt x="205966" y="1073369"/>
                  </a:lnTo>
                  <a:lnTo>
                    <a:pt x="212630" y="1085754"/>
                  </a:lnTo>
                  <a:lnTo>
                    <a:pt x="219295" y="1098139"/>
                  </a:lnTo>
                  <a:lnTo>
                    <a:pt x="225642" y="1110206"/>
                  </a:lnTo>
                  <a:lnTo>
                    <a:pt x="232941" y="1121956"/>
                  </a:lnTo>
                  <a:lnTo>
                    <a:pt x="239923" y="1133706"/>
                  </a:lnTo>
                  <a:lnTo>
                    <a:pt x="247857" y="1145456"/>
                  </a:lnTo>
                  <a:lnTo>
                    <a:pt x="255474" y="1156571"/>
                  </a:lnTo>
                  <a:lnTo>
                    <a:pt x="263408" y="1168003"/>
                  </a:lnTo>
                  <a:lnTo>
                    <a:pt x="271659" y="1179118"/>
                  </a:lnTo>
                  <a:lnTo>
                    <a:pt x="280228" y="1189915"/>
                  </a:lnTo>
                  <a:lnTo>
                    <a:pt x="289114" y="1200395"/>
                  </a:lnTo>
                  <a:lnTo>
                    <a:pt x="297682" y="1210874"/>
                  </a:lnTo>
                  <a:lnTo>
                    <a:pt x="307203" y="1221036"/>
                  </a:lnTo>
                  <a:lnTo>
                    <a:pt x="316407" y="1231198"/>
                  </a:lnTo>
                  <a:lnTo>
                    <a:pt x="326245" y="1241361"/>
                  </a:lnTo>
                  <a:lnTo>
                    <a:pt x="336083" y="1250887"/>
                  </a:lnTo>
                  <a:lnTo>
                    <a:pt x="345604" y="1260414"/>
                  </a:lnTo>
                  <a:lnTo>
                    <a:pt x="356076" y="1269624"/>
                  </a:lnTo>
                  <a:lnTo>
                    <a:pt x="366549" y="1278833"/>
                  </a:lnTo>
                  <a:lnTo>
                    <a:pt x="377022" y="1287725"/>
                  </a:lnTo>
                  <a:lnTo>
                    <a:pt x="388130" y="1296299"/>
                  </a:lnTo>
                  <a:lnTo>
                    <a:pt x="398920" y="1304556"/>
                  </a:lnTo>
                  <a:lnTo>
                    <a:pt x="410345" y="1312813"/>
                  </a:lnTo>
                  <a:lnTo>
                    <a:pt x="421770" y="1320752"/>
                  </a:lnTo>
                  <a:lnTo>
                    <a:pt x="433195" y="1328373"/>
                  </a:lnTo>
                  <a:lnTo>
                    <a:pt x="444937" y="1335995"/>
                  </a:lnTo>
                  <a:lnTo>
                    <a:pt x="456997" y="1343299"/>
                  </a:lnTo>
                  <a:lnTo>
                    <a:pt x="469056" y="1349968"/>
                  </a:lnTo>
                  <a:lnTo>
                    <a:pt x="481116" y="1356636"/>
                  </a:lnTo>
                  <a:lnTo>
                    <a:pt x="493810" y="1362988"/>
                  </a:lnTo>
                  <a:lnTo>
                    <a:pt x="506187" y="1369339"/>
                  </a:lnTo>
                  <a:lnTo>
                    <a:pt x="518882" y="1375373"/>
                  </a:lnTo>
                  <a:lnTo>
                    <a:pt x="532211" y="1380771"/>
                  </a:lnTo>
                  <a:lnTo>
                    <a:pt x="545222" y="1386170"/>
                  </a:lnTo>
                  <a:lnTo>
                    <a:pt x="558551" y="1391569"/>
                  </a:lnTo>
                  <a:lnTo>
                    <a:pt x="571881" y="1396015"/>
                  </a:lnTo>
                  <a:lnTo>
                    <a:pt x="585210" y="1400778"/>
                  </a:lnTo>
                  <a:lnTo>
                    <a:pt x="598856" y="1404906"/>
                  </a:lnTo>
                  <a:lnTo>
                    <a:pt x="613137" y="1408717"/>
                  </a:lnTo>
                  <a:lnTo>
                    <a:pt x="626784" y="1412845"/>
                  </a:lnTo>
                  <a:lnTo>
                    <a:pt x="641065" y="1416021"/>
                  </a:lnTo>
                  <a:lnTo>
                    <a:pt x="655029" y="1418879"/>
                  </a:lnTo>
                  <a:lnTo>
                    <a:pt x="669627" y="1422055"/>
                  </a:lnTo>
                  <a:lnTo>
                    <a:pt x="644873" y="1558925"/>
                  </a:lnTo>
                  <a:lnTo>
                    <a:pt x="627418" y="1555432"/>
                  </a:lnTo>
                  <a:lnTo>
                    <a:pt x="609964" y="1551939"/>
                  </a:lnTo>
                  <a:lnTo>
                    <a:pt x="593144" y="1547493"/>
                  </a:lnTo>
                  <a:lnTo>
                    <a:pt x="576006" y="1543365"/>
                  </a:lnTo>
                  <a:lnTo>
                    <a:pt x="559186" y="1538601"/>
                  </a:lnTo>
                  <a:lnTo>
                    <a:pt x="542684" y="1533202"/>
                  </a:lnTo>
                  <a:lnTo>
                    <a:pt x="526181" y="1527804"/>
                  </a:lnTo>
                  <a:lnTo>
                    <a:pt x="509996" y="1521770"/>
                  </a:lnTo>
                  <a:lnTo>
                    <a:pt x="493493" y="1515736"/>
                  </a:lnTo>
                  <a:lnTo>
                    <a:pt x="477942" y="1509068"/>
                  </a:lnTo>
                  <a:lnTo>
                    <a:pt x="462074" y="1502081"/>
                  </a:lnTo>
                  <a:lnTo>
                    <a:pt x="446524" y="1495095"/>
                  </a:lnTo>
                  <a:lnTo>
                    <a:pt x="431291" y="1487473"/>
                  </a:lnTo>
                  <a:lnTo>
                    <a:pt x="416057" y="1479852"/>
                  </a:lnTo>
                  <a:lnTo>
                    <a:pt x="401141" y="1471595"/>
                  </a:lnTo>
                  <a:lnTo>
                    <a:pt x="386226" y="1463338"/>
                  </a:lnTo>
                  <a:lnTo>
                    <a:pt x="371944" y="1454446"/>
                  </a:lnTo>
                  <a:lnTo>
                    <a:pt x="357346" y="1445555"/>
                  </a:lnTo>
                  <a:lnTo>
                    <a:pt x="343382" y="1436028"/>
                  </a:lnTo>
                  <a:lnTo>
                    <a:pt x="329736" y="1426501"/>
                  </a:lnTo>
                  <a:lnTo>
                    <a:pt x="316089" y="1416339"/>
                  </a:lnTo>
                  <a:lnTo>
                    <a:pt x="302760" y="1406177"/>
                  </a:lnTo>
                  <a:lnTo>
                    <a:pt x="289431" y="1395697"/>
                  </a:lnTo>
                  <a:lnTo>
                    <a:pt x="276419" y="1384900"/>
                  </a:lnTo>
                  <a:lnTo>
                    <a:pt x="263725" y="1373785"/>
                  </a:lnTo>
                  <a:lnTo>
                    <a:pt x="251348" y="1362670"/>
                  </a:lnTo>
                  <a:lnTo>
                    <a:pt x="238971" y="1350920"/>
                  </a:lnTo>
                  <a:lnTo>
                    <a:pt x="227229" y="1339170"/>
                  </a:lnTo>
                  <a:lnTo>
                    <a:pt x="215486" y="1327103"/>
                  </a:lnTo>
                  <a:lnTo>
                    <a:pt x="204062" y="1315036"/>
                  </a:lnTo>
                  <a:lnTo>
                    <a:pt x="192954" y="1302333"/>
                  </a:lnTo>
                  <a:lnTo>
                    <a:pt x="182164" y="1289630"/>
                  </a:lnTo>
                  <a:lnTo>
                    <a:pt x="171374" y="1276928"/>
                  </a:lnTo>
                  <a:lnTo>
                    <a:pt x="161535" y="1263590"/>
                  </a:lnTo>
                  <a:lnTo>
                    <a:pt x="151380" y="1250252"/>
                  </a:lnTo>
                  <a:lnTo>
                    <a:pt x="141542" y="1236597"/>
                  </a:lnTo>
                  <a:lnTo>
                    <a:pt x="132021" y="1222624"/>
                  </a:lnTo>
                  <a:lnTo>
                    <a:pt x="122818" y="1208651"/>
                  </a:lnTo>
                  <a:lnTo>
                    <a:pt x="113932" y="1194361"/>
                  </a:lnTo>
                  <a:lnTo>
                    <a:pt x="105363" y="1180071"/>
                  </a:lnTo>
                  <a:lnTo>
                    <a:pt x="97112" y="1165145"/>
                  </a:lnTo>
                  <a:lnTo>
                    <a:pt x="89178" y="1150219"/>
                  </a:lnTo>
                  <a:lnTo>
                    <a:pt x="81561" y="1135294"/>
                  </a:lnTo>
                  <a:lnTo>
                    <a:pt x="74262" y="1120368"/>
                  </a:lnTo>
                  <a:lnTo>
                    <a:pt x="66962" y="1104808"/>
                  </a:lnTo>
                  <a:lnTo>
                    <a:pt x="60615" y="1089247"/>
                  </a:lnTo>
                  <a:lnTo>
                    <a:pt x="53951" y="1073369"/>
                  </a:lnTo>
                  <a:lnTo>
                    <a:pt x="48238" y="1057491"/>
                  </a:lnTo>
                  <a:lnTo>
                    <a:pt x="42208" y="1041612"/>
                  </a:lnTo>
                  <a:lnTo>
                    <a:pt x="37131" y="1025417"/>
                  </a:lnTo>
                  <a:lnTo>
                    <a:pt x="32053" y="1009221"/>
                  </a:lnTo>
                  <a:lnTo>
                    <a:pt x="27293" y="992390"/>
                  </a:lnTo>
                  <a:lnTo>
                    <a:pt x="23167" y="975876"/>
                  </a:lnTo>
                  <a:lnTo>
                    <a:pt x="19041" y="959363"/>
                  </a:lnTo>
                  <a:lnTo>
                    <a:pt x="15550" y="942532"/>
                  </a:lnTo>
                  <a:lnTo>
                    <a:pt x="12377" y="925701"/>
                  </a:lnTo>
                  <a:lnTo>
                    <a:pt x="9203" y="908235"/>
                  </a:lnTo>
                  <a:lnTo>
                    <a:pt x="6982" y="891087"/>
                  </a:lnTo>
                  <a:lnTo>
                    <a:pt x="4760" y="873621"/>
                  </a:lnTo>
                  <a:lnTo>
                    <a:pt x="3173" y="856472"/>
                  </a:lnTo>
                  <a:lnTo>
                    <a:pt x="1904" y="838689"/>
                  </a:lnTo>
                  <a:lnTo>
                    <a:pt x="952" y="821222"/>
                  </a:lnTo>
                  <a:lnTo>
                    <a:pt x="317" y="803439"/>
                  </a:lnTo>
                  <a:lnTo>
                    <a:pt x="0" y="785973"/>
                  </a:lnTo>
                  <a:lnTo>
                    <a:pt x="317" y="765649"/>
                  </a:lnTo>
                  <a:lnTo>
                    <a:pt x="952" y="745325"/>
                  </a:lnTo>
                  <a:lnTo>
                    <a:pt x="2221" y="725318"/>
                  </a:lnTo>
                  <a:lnTo>
                    <a:pt x="4125" y="705629"/>
                  </a:lnTo>
                  <a:lnTo>
                    <a:pt x="6030" y="685622"/>
                  </a:lnTo>
                  <a:lnTo>
                    <a:pt x="8886" y="666251"/>
                  </a:lnTo>
                  <a:lnTo>
                    <a:pt x="12377" y="646879"/>
                  </a:lnTo>
                  <a:lnTo>
                    <a:pt x="15868" y="627508"/>
                  </a:lnTo>
                  <a:lnTo>
                    <a:pt x="19993" y="608454"/>
                  </a:lnTo>
                  <a:lnTo>
                    <a:pt x="24754" y="589718"/>
                  </a:lnTo>
                  <a:lnTo>
                    <a:pt x="29831" y="570982"/>
                  </a:lnTo>
                  <a:lnTo>
                    <a:pt x="35227" y="552245"/>
                  </a:lnTo>
                  <a:lnTo>
                    <a:pt x="41256" y="534144"/>
                  </a:lnTo>
                  <a:lnTo>
                    <a:pt x="47604" y="515725"/>
                  </a:lnTo>
                  <a:lnTo>
                    <a:pt x="54268" y="497941"/>
                  </a:lnTo>
                  <a:lnTo>
                    <a:pt x="61567" y="480158"/>
                  </a:lnTo>
                  <a:lnTo>
                    <a:pt x="69501" y="462692"/>
                  </a:lnTo>
                  <a:lnTo>
                    <a:pt x="77435" y="445225"/>
                  </a:lnTo>
                  <a:lnTo>
                    <a:pt x="86004" y="428395"/>
                  </a:lnTo>
                  <a:lnTo>
                    <a:pt x="94890" y="411246"/>
                  </a:lnTo>
                  <a:lnTo>
                    <a:pt x="104093" y="395050"/>
                  </a:lnTo>
                  <a:lnTo>
                    <a:pt x="113614" y="378854"/>
                  </a:lnTo>
                  <a:lnTo>
                    <a:pt x="123770" y="362341"/>
                  </a:lnTo>
                  <a:lnTo>
                    <a:pt x="133925" y="346780"/>
                  </a:lnTo>
                  <a:lnTo>
                    <a:pt x="145033" y="330902"/>
                  </a:lnTo>
                  <a:lnTo>
                    <a:pt x="156140" y="315977"/>
                  </a:lnTo>
                  <a:lnTo>
                    <a:pt x="167565" y="301051"/>
                  </a:lnTo>
                  <a:lnTo>
                    <a:pt x="179308" y="286443"/>
                  </a:lnTo>
                  <a:lnTo>
                    <a:pt x="191367" y="271835"/>
                  </a:lnTo>
                  <a:lnTo>
                    <a:pt x="204062" y="257545"/>
                  </a:lnTo>
                  <a:lnTo>
                    <a:pt x="216756" y="243889"/>
                  </a:lnTo>
                  <a:lnTo>
                    <a:pt x="229768" y="230552"/>
                  </a:lnTo>
                  <a:lnTo>
                    <a:pt x="243731" y="217214"/>
                  </a:lnTo>
                  <a:lnTo>
                    <a:pt x="257378" y="204194"/>
                  </a:lnTo>
                  <a:lnTo>
                    <a:pt x="271342" y="191809"/>
                  </a:lnTo>
                  <a:lnTo>
                    <a:pt x="285623" y="179424"/>
                  </a:lnTo>
                  <a:lnTo>
                    <a:pt x="300539" y="167674"/>
                  </a:lnTo>
                  <a:lnTo>
                    <a:pt x="315455" y="156242"/>
                  </a:lnTo>
                  <a:lnTo>
                    <a:pt x="330688" y="145127"/>
                  </a:lnTo>
                  <a:lnTo>
                    <a:pt x="346556" y="134330"/>
                  </a:lnTo>
                  <a:lnTo>
                    <a:pt x="362106" y="124168"/>
                  </a:lnTo>
                  <a:lnTo>
                    <a:pt x="377974" y="114005"/>
                  </a:lnTo>
                  <a:lnTo>
                    <a:pt x="394477" y="104479"/>
                  </a:lnTo>
                  <a:lnTo>
                    <a:pt x="410980" y="94952"/>
                  </a:lnTo>
                  <a:lnTo>
                    <a:pt x="428117" y="86060"/>
                  </a:lnTo>
                  <a:lnTo>
                    <a:pt x="444937" y="77803"/>
                  </a:lnTo>
                  <a:lnTo>
                    <a:pt x="462392" y="69546"/>
                  </a:lnTo>
                  <a:lnTo>
                    <a:pt x="479529" y="61925"/>
                  </a:lnTo>
                  <a:lnTo>
                    <a:pt x="497619" y="54621"/>
                  </a:lnTo>
                  <a:lnTo>
                    <a:pt x="515391" y="47634"/>
                  </a:lnTo>
                  <a:lnTo>
                    <a:pt x="533480" y="41283"/>
                  </a:lnTo>
                  <a:lnTo>
                    <a:pt x="551570" y="35567"/>
                  </a:lnTo>
                  <a:lnTo>
                    <a:pt x="570294" y="29851"/>
                  </a:lnTo>
                  <a:lnTo>
                    <a:pt x="589018" y="24770"/>
                  </a:lnTo>
                  <a:lnTo>
                    <a:pt x="607742" y="20324"/>
                  </a:lnTo>
                  <a:lnTo>
                    <a:pt x="627101" y="15878"/>
                  </a:lnTo>
                  <a:lnTo>
                    <a:pt x="646143" y="12385"/>
                  </a:lnTo>
                  <a:lnTo>
                    <a:pt x="665501" y="9209"/>
                  </a:lnTo>
                  <a:lnTo>
                    <a:pt x="685178" y="6351"/>
                  </a:lnTo>
                  <a:lnTo>
                    <a:pt x="704854" y="4128"/>
                  </a:lnTo>
                  <a:lnTo>
                    <a:pt x="724530" y="2223"/>
                  </a:lnTo>
                  <a:lnTo>
                    <a:pt x="744524" y="952"/>
                  </a:lnTo>
                  <a:lnTo>
                    <a:pt x="764835" y="317"/>
                  </a:lnTo>
                  <a:lnTo>
                    <a:pt x="7848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39788" y="2724150"/>
            <a:ext cx="2879725" cy="2879725"/>
            <a:chOff x="839788" y="2724150"/>
            <a:chExt cx="2879725" cy="2879725"/>
          </a:xfrm>
        </p:grpSpPr>
        <p:sp>
          <p:nvSpPr>
            <p:cNvPr id="3" name="椭圆 1"/>
            <p:cNvSpPr>
              <a:spLocks noChangeAspect="1" noChangeArrowheads="1"/>
            </p:cNvSpPr>
            <p:nvPr/>
          </p:nvSpPr>
          <p:spPr bwMode="auto">
            <a:xfrm>
              <a:off x="839788" y="2724150"/>
              <a:ext cx="2879725" cy="28797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KSO_Shape"/>
            <p:cNvSpPr>
              <a:spLocks noChangeAspect="1"/>
            </p:cNvSpPr>
            <p:nvPr/>
          </p:nvSpPr>
          <p:spPr bwMode="auto">
            <a:xfrm>
              <a:off x="1739900" y="3355975"/>
              <a:ext cx="1079500" cy="1057275"/>
            </a:xfrm>
            <a:custGeom>
              <a:avLst/>
              <a:gdLst>
                <a:gd name="T0" fmla="*/ 2166826 w 3073399"/>
                <a:gd name="T1" fmla="*/ 1987218 h 3009901"/>
                <a:gd name="T2" fmla="*/ 2210027 w 3073399"/>
                <a:gd name="T3" fmla="*/ 2130672 h 3009901"/>
                <a:gd name="T4" fmla="*/ 2105838 w 3073399"/>
                <a:gd name="T5" fmla="*/ 2235088 h 3009901"/>
                <a:gd name="T6" fmla="*/ 2217333 w 3073399"/>
                <a:gd name="T7" fmla="*/ 2248101 h 3009901"/>
                <a:gd name="T8" fmla="*/ 3043858 w 3073399"/>
                <a:gd name="T9" fmla="*/ 2189069 h 3009901"/>
                <a:gd name="T10" fmla="*/ 3067364 w 3073399"/>
                <a:gd name="T11" fmla="*/ 2325540 h 3009901"/>
                <a:gd name="T12" fmla="*/ 2986681 w 3073399"/>
                <a:gd name="T13" fmla="*/ 2419166 h 3009901"/>
                <a:gd name="T14" fmla="*/ 1073158 w 3073399"/>
                <a:gd name="T15" fmla="*/ 2720355 h 3009901"/>
                <a:gd name="T16" fmla="*/ 622407 w 3073399"/>
                <a:gd name="T17" fmla="*/ 1982922 h 3009901"/>
                <a:gd name="T18" fmla="*/ 593524 w 3073399"/>
                <a:gd name="T19" fmla="*/ 2101163 h 3009901"/>
                <a:gd name="T20" fmla="*/ 682077 w 3073399"/>
                <a:gd name="T21" fmla="*/ 2181579 h 3009901"/>
                <a:gd name="T22" fmla="*/ 796338 w 3073399"/>
                <a:gd name="T23" fmla="*/ 2140894 h 3009901"/>
                <a:gd name="T24" fmla="*/ 814112 w 3073399"/>
                <a:gd name="T25" fmla="*/ 2020111 h 3009901"/>
                <a:gd name="T26" fmla="*/ 717625 w 3073399"/>
                <a:gd name="T27" fmla="*/ 1948912 h 3009901"/>
                <a:gd name="T28" fmla="*/ 1746106 w 3073399"/>
                <a:gd name="T29" fmla="*/ 1195455 h 3009901"/>
                <a:gd name="T30" fmla="*/ 1690575 w 3073399"/>
                <a:gd name="T31" fmla="*/ 1270442 h 3009901"/>
                <a:gd name="T32" fmla="*/ 1789578 w 3073399"/>
                <a:gd name="T33" fmla="*/ 1411202 h 3009901"/>
                <a:gd name="T34" fmla="*/ 1748644 w 3073399"/>
                <a:gd name="T35" fmla="*/ 1427725 h 3009901"/>
                <a:gd name="T36" fmla="*/ 1655353 w 3073399"/>
                <a:gd name="T37" fmla="*/ 1411838 h 3009901"/>
                <a:gd name="T38" fmla="*/ 1855264 w 3073399"/>
                <a:gd name="T39" fmla="*/ 1493815 h 3009901"/>
                <a:gd name="T40" fmla="*/ 1893342 w 3073399"/>
                <a:gd name="T41" fmla="*/ 1417875 h 3009901"/>
                <a:gd name="T42" fmla="*/ 1804492 w 3073399"/>
                <a:gd name="T43" fmla="*/ 1289824 h 3009901"/>
                <a:gd name="T44" fmla="*/ 1850821 w 3073399"/>
                <a:gd name="T45" fmla="*/ 1265040 h 3009901"/>
                <a:gd name="T46" fmla="*/ 1937132 w 3073399"/>
                <a:gd name="T47" fmla="*/ 1279021 h 3009901"/>
                <a:gd name="T48" fmla="*/ 1996153 w 3073399"/>
                <a:gd name="T49" fmla="*/ 1165905 h 3009901"/>
                <a:gd name="T50" fmla="*/ 2009481 w 3073399"/>
                <a:gd name="T51" fmla="*/ 1399128 h 3009901"/>
                <a:gd name="T52" fmla="*/ 1870178 w 3073399"/>
                <a:gd name="T53" fmla="*/ 1586279 h 3009901"/>
                <a:gd name="T54" fmla="*/ 2244614 w 3073399"/>
                <a:gd name="T55" fmla="*/ 1785503 h 3009901"/>
                <a:gd name="T56" fmla="*/ 2319819 w 3073399"/>
                <a:gd name="T57" fmla="*/ 1729263 h 3009901"/>
                <a:gd name="T58" fmla="*/ 2426438 w 3073399"/>
                <a:gd name="T59" fmla="*/ 1356550 h 3009901"/>
                <a:gd name="T60" fmla="*/ 2403591 w 3073399"/>
                <a:gd name="T61" fmla="*/ 1267900 h 3009901"/>
                <a:gd name="T62" fmla="*/ 1379920 w 3073399"/>
                <a:gd name="T63" fmla="*/ 892963 h 3009901"/>
                <a:gd name="T64" fmla="*/ 1113054 w 3073399"/>
                <a:gd name="T65" fmla="*/ 1215790 h 3009901"/>
                <a:gd name="T66" fmla="*/ 1167633 w 3073399"/>
                <a:gd name="T67" fmla="*/ 1294273 h 3009901"/>
                <a:gd name="T68" fmla="*/ 1620448 w 3073399"/>
                <a:gd name="T69" fmla="*/ 1557682 h 3009901"/>
                <a:gd name="T70" fmla="*/ 1567138 w 3073399"/>
                <a:gd name="T71" fmla="*/ 1336533 h 3009901"/>
                <a:gd name="T72" fmla="*/ 1690258 w 3073399"/>
                <a:gd name="T73" fmla="*/ 1125551 h 3009901"/>
                <a:gd name="T74" fmla="*/ 1630284 w 3073399"/>
                <a:gd name="T75" fmla="*/ 966044 h 3009901"/>
                <a:gd name="T76" fmla="*/ 1977749 w 3073399"/>
                <a:gd name="T77" fmla="*/ 1016565 h 3009901"/>
                <a:gd name="T78" fmla="*/ 2126889 w 3073399"/>
                <a:gd name="T79" fmla="*/ 1849370 h 3009901"/>
                <a:gd name="T80" fmla="*/ 1114324 w 3073399"/>
                <a:gd name="T81" fmla="*/ 1422959 h 3009901"/>
                <a:gd name="T82" fmla="*/ 2261492 w 3073399"/>
                <a:gd name="T83" fmla="*/ 424657 h 3009901"/>
                <a:gd name="T84" fmla="*/ 2387119 w 3073399"/>
                <a:gd name="T85" fmla="*/ 478017 h 3009901"/>
                <a:gd name="T86" fmla="*/ 2378236 w 3073399"/>
                <a:gd name="T87" fmla="*/ 506603 h 3009901"/>
                <a:gd name="T88" fmla="*/ 2367450 w 3073399"/>
                <a:gd name="T89" fmla="*/ 546940 h 3009901"/>
                <a:gd name="T90" fmla="*/ 2465477 w 3073399"/>
                <a:gd name="T91" fmla="*/ 453243 h 3009901"/>
                <a:gd name="T92" fmla="*/ 2342705 w 3073399"/>
                <a:gd name="T93" fmla="*/ 411635 h 3009901"/>
                <a:gd name="T94" fmla="*/ 2369671 w 3073399"/>
                <a:gd name="T95" fmla="*/ 410999 h 3009901"/>
                <a:gd name="T96" fmla="*/ 2357616 w 3073399"/>
                <a:gd name="T97" fmla="*/ 340488 h 3009901"/>
                <a:gd name="T98" fmla="*/ 1928390 w 3073399"/>
                <a:gd name="T99" fmla="*/ 431009 h 3009901"/>
                <a:gd name="T100" fmla="*/ 2026417 w 3073399"/>
                <a:gd name="T101" fmla="*/ 723854 h 3009901"/>
                <a:gd name="T102" fmla="*/ 2325892 w 3073399"/>
                <a:gd name="T103" fmla="*/ 621581 h 3009901"/>
                <a:gd name="T104" fmla="*/ 2220251 w 3073399"/>
                <a:gd name="T105" fmla="*/ 500886 h 3009901"/>
                <a:gd name="T106" fmla="*/ 2218982 w 3073399"/>
                <a:gd name="T107" fmla="*/ 333500 h 3009901"/>
                <a:gd name="T108" fmla="*/ 2343340 w 3073399"/>
                <a:gd name="T109" fmla="*/ 248696 h 3009901"/>
                <a:gd name="T110" fmla="*/ 2472774 w 3073399"/>
                <a:gd name="T111" fmla="*/ 328101 h 3009901"/>
                <a:gd name="T112" fmla="*/ 2524801 w 3073399"/>
                <a:gd name="T113" fmla="*/ 488181 h 3009901"/>
                <a:gd name="T114" fmla="*/ 2639008 w 3073399"/>
                <a:gd name="T115" fmla="*/ 537094 h 3009901"/>
                <a:gd name="T116" fmla="*/ 2841724 w 3073399"/>
                <a:gd name="T117" fmla="*/ 369391 h 3009901"/>
                <a:gd name="T118" fmla="*/ 2931186 w 3073399"/>
                <a:gd name="T119" fmla="*/ 467218 h 3009901"/>
                <a:gd name="T120" fmla="*/ 2221520 w 3073399"/>
                <a:gd name="T121" fmla="*/ 758157 h 3009901"/>
                <a:gd name="T122" fmla="*/ 2156168 w 3073399"/>
                <a:gd name="T123" fmla="*/ 242661 h 3009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73399" h="3009901">
                  <a:moveTo>
                    <a:pt x="1055687" y="1949450"/>
                  </a:moveTo>
                  <a:lnTo>
                    <a:pt x="1078240" y="1949450"/>
                  </a:lnTo>
                  <a:lnTo>
                    <a:pt x="1078927" y="1949450"/>
                  </a:lnTo>
                  <a:lnTo>
                    <a:pt x="1086499" y="1949450"/>
                  </a:lnTo>
                  <a:lnTo>
                    <a:pt x="1351101" y="1949450"/>
                  </a:lnTo>
                  <a:lnTo>
                    <a:pt x="1804388" y="1949450"/>
                  </a:lnTo>
                  <a:lnTo>
                    <a:pt x="2069625" y="1949450"/>
                  </a:lnTo>
                  <a:lnTo>
                    <a:pt x="2076931" y="1949450"/>
                  </a:lnTo>
                  <a:lnTo>
                    <a:pt x="2084237" y="1950085"/>
                  </a:lnTo>
                  <a:lnTo>
                    <a:pt x="2091543" y="1951355"/>
                  </a:lnTo>
                  <a:lnTo>
                    <a:pt x="2098532" y="1952307"/>
                  </a:lnTo>
                  <a:lnTo>
                    <a:pt x="2105838" y="1953894"/>
                  </a:lnTo>
                  <a:lnTo>
                    <a:pt x="2112508" y="1956115"/>
                  </a:lnTo>
                  <a:lnTo>
                    <a:pt x="2119496" y="1958337"/>
                  </a:lnTo>
                  <a:lnTo>
                    <a:pt x="2126167" y="1960876"/>
                  </a:lnTo>
                  <a:lnTo>
                    <a:pt x="2132202" y="1963732"/>
                  </a:lnTo>
                  <a:lnTo>
                    <a:pt x="2138555" y="1966906"/>
                  </a:lnTo>
                  <a:lnTo>
                    <a:pt x="2144591" y="1970397"/>
                  </a:lnTo>
                  <a:lnTo>
                    <a:pt x="2150626" y="1974206"/>
                  </a:lnTo>
                  <a:lnTo>
                    <a:pt x="2156344" y="1978331"/>
                  </a:lnTo>
                  <a:lnTo>
                    <a:pt x="2161744" y="1982775"/>
                  </a:lnTo>
                  <a:lnTo>
                    <a:pt x="2166826" y="1987218"/>
                  </a:lnTo>
                  <a:lnTo>
                    <a:pt x="2172226" y="1991979"/>
                  </a:lnTo>
                  <a:lnTo>
                    <a:pt x="2176991" y="1997057"/>
                  </a:lnTo>
                  <a:lnTo>
                    <a:pt x="2181438" y="2002135"/>
                  </a:lnTo>
                  <a:lnTo>
                    <a:pt x="2185568" y="2007847"/>
                  </a:lnTo>
                  <a:lnTo>
                    <a:pt x="2190015" y="2013243"/>
                  </a:lnTo>
                  <a:lnTo>
                    <a:pt x="2193826" y="2019273"/>
                  </a:lnTo>
                  <a:lnTo>
                    <a:pt x="2197321" y="2025620"/>
                  </a:lnTo>
                  <a:lnTo>
                    <a:pt x="2200497" y="2031651"/>
                  </a:lnTo>
                  <a:lnTo>
                    <a:pt x="2203038" y="2037998"/>
                  </a:lnTo>
                  <a:lnTo>
                    <a:pt x="2205897" y="2044663"/>
                  </a:lnTo>
                  <a:lnTo>
                    <a:pt x="2208121" y="2051328"/>
                  </a:lnTo>
                  <a:lnTo>
                    <a:pt x="2210027" y="2058310"/>
                  </a:lnTo>
                  <a:lnTo>
                    <a:pt x="2211615" y="2065292"/>
                  </a:lnTo>
                  <a:lnTo>
                    <a:pt x="2212886" y="2072592"/>
                  </a:lnTo>
                  <a:lnTo>
                    <a:pt x="2213838" y="2079892"/>
                  </a:lnTo>
                  <a:lnTo>
                    <a:pt x="2214474" y="2087191"/>
                  </a:lnTo>
                  <a:lnTo>
                    <a:pt x="2214791" y="2094491"/>
                  </a:lnTo>
                  <a:lnTo>
                    <a:pt x="2214474" y="2102108"/>
                  </a:lnTo>
                  <a:lnTo>
                    <a:pt x="2213838" y="2109408"/>
                  </a:lnTo>
                  <a:lnTo>
                    <a:pt x="2212886" y="2116707"/>
                  </a:lnTo>
                  <a:lnTo>
                    <a:pt x="2211615" y="2123689"/>
                  </a:lnTo>
                  <a:lnTo>
                    <a:pt x="2210027" y="2130672"/>
                  </a:lnTo>
                  <a:lnTo>
                    <a:pt x="2208121" y="2137654"/>
                  </a:lnTo>
                  <a:lnTo>
                    <a:pt x="2205897" y="2144319"/>
                  </a:lnTo>
                  <a:lnTo>
                    <a:pt x="2203038" y="2150984"/>
                  </a:lnTo>
                  <a:lnTo>
                    <a:pt x="2200497" y="2157649"/>
                  </a:lnTo>
                  <a:lnTo>
                    <a:pt x="2197321" y="2163996"/>
                  </a:lnTo>
                  <a:lnTo>
                    <a:pt x="2193826" y="2169709"/>
                  </a:lnTo>
                  <a:lnTo>
                    <a:pt x="2190015" y="2175739"/>
                  </a:lnTo>
                  <a:lnTo>
                    <a:pt x="2185568" y="2181452"/>
                  </a:lnTo>
                  <a:lnTo>
                    <a:pt x="2181438" y="2186847"/>
                  </a:lnTo>
                  <a:lnTo>
                    <a:pt x="2176991" y="2192243"/>
                  </a:lnTo>
                  <a:lnTo>
                    <a:pt x="2172226" y="2197003"/>
                  </a:lnTo>
                  <a:lnTo>
                    <a:pt x="2166826" y="2201764"/>
                  </a:lnTo>
                  <a:lnTo>
                    <a:pt x="2161744" y="2206524"/>
                  </a:lnTo>
                  <a:lnTo>
                    <a:pt x="2156344" y="2210968"/>
                  </a:lnTo>
                  <a:lnTo>
                    <a:pt x="2150626" y="2214776"/>
                  </a:lnTo>
                  <a:lnTo>
                    <a:pt x="2144591" y="2218585"/>
                  </a:lnTo>
                  <a:lnTo>
                    <a:pt x="2138555" y="2222076"/>
                  </a:lnTo>
                  <a:lnTo>
                    <a:pt x="2132202" y="2225250"/>
                  </a:lnTo>
                  <a:lnTo>
                    <a:pt x="2126167" y="2228423"/>
                  </a:lnTo>
                  <a:lnTo>
                    <a:pt x="2119496" y="2230645"/>
                  </a:lnTo>
                  <a:lnTo>
                    <a:pt x="2112508" y="2233184"/>
                  </a:lnTo>
                  <a:lnTo>
                    <a:pt x="2105838" y="2235088"/>
                  </a:lnTo>
                  <a:lnTo>
                    <a:pt x="2098532" y="2236675"/>
                  </a:lnTo>
                  <a:lnTo>
                    <a:pt x="2091543" y="2238262"/>
                  </a:lnTo>
                  <a:lnTo>
                    <a:pt x="2084237" y="2238897"/>
                  </a:lnTo>
                  <a:lnTo>
                    <a:pt x="2076931" y="2239531"/>
                  </a:lnTo>
                  <a:lnTo>
                    <a:pt x="2069625" y="2239531"/>
                  </a:lnTo>
                  <a:lnTo>
                    <a:pt x="1804388" y="2239531"/>
                  </a:lnTo>
                  <a:lnTo>
                    <a:pt x="1584256" y="2239531"/>
                  </a:lnTo>
                  <a:lnTo>
                    <a:pt x="1584256" y="2308085"/>
                  </a:lnTo>
                  <a:lnTo>
                    <a:pt x="2069625" y="2308085"/>
                  </a:lnTo>
                  <a:lnTo>
                    <a:pt x="2082331" y="2307767"/>
                  </a:lnTo>
                  <a:lnTo>
                    <a:pt x="2095355" y="2306815"/>
                  </a:lnTo>
                  <a:lnTo>
                    <a:pt x="2108379" y="2304593"/>
                  </a:lnTo>
                  <a:lnTo>
                    <a:pt x="2120767" y="2302054"/>
                  </a:lnTo>
                  <a:lnTo>
                    <a:pt x="2133155" y="2298563"/>
                  </a:lnTo>
                  <a:lnTo>
                    <a:pt x="2144908" y="2294437"/>
                  </a:lnTo>
                  <a:lnTo>
                    <a:pt x="2156344" y="2289677"/>
                  </a:lnTo>
                  <a:lnTo>
                    <a:pt x="2167462" y="2284281"/>
                  </a:lnTo>
                  <a:lnTo>
                    <a:pt x="2178262" y="2278251"/>
                  </a:lnTo>
                  <a:lnTo>
                    <a:pt x="2188744" y="2271586"/>
                  </a:lnTo>
                  <a:lnTo>
                    <a:pt x="2198909" y="2264287"/>
                  </a:lnTo>
                  <a:lnTo>
                    <a:pt x="2208438" y="2256670"/>
                  </a:lnTo>
                  <a:lnTo>
                    <a:pt x="2217333" y="2248101"/>
                  </a:lnTo>
                  <a:lnTo>
                    <a:pt x="2226227" y="2239531"/>
                  </a:lnTo>
                  <a:lnTo>
                    <a:pt x="2234168" y="2230010"/>
                  </a:lnTo>
                  <a:lnTo>
                    <a:pt x="2241792" y="2220489"/>
                  </a:lnTo>
                  <a:lnTo>
                    <a:pt x="2946339" y="2149079"/>
                  </a:lnTo>
                  <a:lnTo>
                    <a:pt x="2952057" y="2148445"/>
                  </a:lnTo>
                  <a:lnTo>
                    <a:pt x="2958410" y="2148445"/>
                  </a:lnTo>
                  <a:lnTo>
                    <a:pt x="2964445" y="2148762"/>
                  </a:lnTo>
                  <a:lnTo>
                    <a:pt x="2970480" y="2149079"/>
                  </a:lnTo>
                  <a:lnTo>
                    <a:pt x="2976198" y="2150349"/>
                  </a:lnTo>
                  <a:lnTo>
                    <a:pt x="2982234" y="2151301"/>
                  </a:lnTo>
                  <a:lnTo>
                    <a:pt x="2988269" y="2152571"/>
                  </a:lnTo>
                  <a:lnTo>
                    <a:pt x="2993669" y="2154792"/>
                  </a:lnTo>
                  <a:lnTo>
                    <a:pt x="2999704" y="2157014"/>
                  </a:lnTo>
                  <a:lnTo>
                    <a:pt x="3004787" y="2159235"/>
                  </a:lnTo>
                  <a:lnTo>
                    <a:pt x="3010504" y="2161774"/>
                  </a:lnTo>
                  <a:lnTo>
                    <a:pt x="3015587" y="2164948"/>
                  </a:lnTo>
                  <a:lnTo>
                    <a:pt x="3020987" y="2168439"/>
                  </a:lnTo>
                  <a:lnTo>
                    <a:pt x="3025752" y="2171930"/>
                  </a:lnTo>
                  <a:lnTo>
                    <a:pt x="3030834" y="2175739"/>
                  </a:lnTo>
                  <a:lnTo>
                    <a:pt x="3035281" y="2179865"/>
                  </a:lnTo>
                  <a:lnTo>
                    <a:pt x="3039728" y="2184308"/>
                  </a:lnTo>
                  <a:lnTo>
                    <a:pt x="3043858" y="2189069"/>
                  </a:lnTo>
                  <a:lnTo>
                    <a:pt x="3047669" y="2193829"/>
                  </a:lnTo>
                  <a:lnTo>
                    <a:pt x="3051164" y="2199225"/>
                  </a:lnTo>
                  <a:lnTo>
                    <a:pt x="3054658" y="2204303"/>
                  </a:lnTo>
                  <a:lnTo>
                    <a:pt x="3057834" y="2209381"/>
                  </a:lnTo>
                  <a:lnTo>
                    <a:pt x="3060693" y="2215094"/>
                  </a:lnTo>
                  <a:lnTo>
                    <a:pt x="3063234" y="2220806"/>
                  </a:lnTo>
                  <a:lnTo>
                    <a:pt x="3065458" y="2226519"/>
                  </a:lnTo>
                  <a:lnTo>
                    <a:pt x="3067681" y="2232549"/>
                  </a:lnTo>
                  <a:lnTo>
                    <a:pt x="3069270" y="2238897"/>
                  </a:lnTo>
                  <a:lnTo>
                    <a:pt x="3070858" y="2244609"/>
                  </a:lnTo>
                  <a:lnTo>
                    <a:pt x="3071811" y="2250957"/>
                  </a:lnTo>
                  <a:lnTo>
                    <a:pt x="3072446" y="2257305"/>
                  </a:lnTo>
                  <a:lnTo>
                    <a:pt x="3072764" y="2263652"/>
                  </a:lnTo>
                  <a:lnTo>
                    <a:pt x="3073399" y="2270317"/>
                  </a:lnTo>
                  <a:lnTo>
                    <a:pt x="3073399" y="2283647"/>
                  </a:lnTo>
                  <a:lnTo>
                    <a:pt x="3073399" y="2289994"/>
                  </a:lnTo>
                  <a:lnTo>
                    <a:pt x="3072764" y="2296342"/>
                  </a:lnTo>
                  <a:lnTo>
                    <a:pt x="3072128" y="2302372"/>
                  </a:lnTo>
                  <a:lnTo>
                    <a:pt x="3071176" y="2308085"/>
                  </a:lnTo>
                  <a:lnTo>
                    <a:pt x="3070222" y="2314115"/>
                  </a:lnTo>
                  <a:lnTo>
                    <a:pt x="3068952" y="2320145"/>
                  </a:lnTo>
                  <a:lnTo>
                    <a:pt x="3067364" y="2325540"/>
                  </a:lnTo>
                  <a:lnTo>
                    <a:pt x="3065458" y="2331570"/>
                  </a:lnTo>
                  <a:lnTo>
                    <a:pt x="3063870" y="2336966"/>
                  </a:lnTo>
                  <a:lnTo>
                    <a:pt x="3061646" y="2342361"/>
                  </a:lnTo>
                  <a:lnTo>
                    <a:pt x="3059422" y="2347757"/>
                  </a:lnTo>
                  <a:lnTo>
                    <a:pt x="3056564" y="2353152"/>
                  </a:lnTo>
                  <a:lnTo>
                    <a:pt x="3054022" y="2357913"/>
                  </a:lnTo>
                  <a:lnTo>
                    <a:pt x="3050846" y="2363308"/>
                  </a:lnTo>
                  <a:lnTo>
                    <a:pt x="3047669" y="2368069"/>
                  </a:lnTo>
                  <a:lnTo>
                    <a:pt x="3044493" y="2372512"/>
                  </a:lnTo>
                  <a:lnTo>
                    <a:pt x="3040999" y="2377272"/>
                  </a:lnTo>
                  <a:lnTo>
                    <a:pt x="3037187" y="2381716"/>
                  </a:lnTo>
                  <a:lnTo>
                    <a:pt x="3033375" y="2385842"/>
                  </a:lnTo>
                  <a:lnTo>
                    <a:pt x="3029563" y="2389967"/>
                  </a:lnTo>
                  <a:lnTo>
                    <a:pt x="3025434" y="2394411"/>
                  </a:lnTo>
                  <a:lnTo>
                    <a:pt x="3020987" y="2397902"/>
                  </a:lnTo>
                  <a:lnTo>
                    <a:pt x="3016857" y="2401710"/>
                  </a:lnTo>
                  <a:lnTo>
                    <a:pt x="3011775" y="2405202"/>
                  </a:lnTo>
                  <a:lnTo>
                    <a:pt x="3007328" y="2408058"/>
                  </a:lnTo>
                  <a:lnTo>
                    <a:pt x="3002563" y="2410914"/>
                  </a:lnTo>
                  <a:lnTo>
                    <a:pt x="2997163" y="2414088"/>
                  </a:lnTo>
                  <a:lnTo>
                    <a:pt x="2992398" y="2416627"/>
                  </a:lnTo>
                  <a:lnTo>
                    <a:pt x="2986681" y="2419166"/>
                  </a:lnTo>
                  <a:lnTo>
                    <a:pt x="2981598" y="2421070"/>
                  </a:lnTo>
                  <a:lnTo>
                    <a:pt x="2975880" y="2423292"/>
                  </a:lnTo>
                  <a:lnTo>
                    <a:pt x="2970480" y="2424879"/>
                  </a:lnTo>
                  <a:lnTo>
                    <a:pt x="1949871" y="2711469"/>
                  </a:lnTo>
                  <a:lnTo>
                    <a:pt x="1922236" y="2718769"/>
                  </a:lnTo>
                  <a:lnTo>
                    <a:pt x="1894600" y="2725433"/>
                  </a:lnTo>
                  <a:lnTo>
                    <a:pt x="1867282" y="2731781"/>
                  </a:lnTo>
                  <a:lnTo>
                    <a:pt x="1839329" y="2737176"/>
                  </a:lnTo>
                  <a:lnTo>
                    <a:pt x="1811376" y="2742254"/>
                  </a:lnTo>
                  <a:lnTo>
                    <a:pt x="1783423" y="2746380"/>
                  </a:lnTo>
                  <a:lnTo>
                    <a:pt x="1755470" y="2750189"/>
                  </a:lnTo>
                  <a:lnTo>
                    <a:pt x="1727199" y="2753362"/>
                  </a:lnTo>
                  <a:lnTo>
                    <a:pt x="1698928" y="2755584"/>
                  </a:lnTo>
                  <a:lnTo>
                    <a:pt x="1670975" y="2757488"/>
                  </a:lnTo>
                  <a:lnTo>
                    <a:pt x="1643022" y="2758440"/>
                  </a:lnTo>
                  <a:lnTo>
                    <a:pt x="1614751" y="2759075"/>
                  </a:lnTo>
                  <a:lnTo>
                    <a:pt x="1586480" y="2758758"/>
                  </a:lnTo>
                  <a:lnTo>
                    <a:pt x="1558209" y="2758123"/>
                  </a:lnTo>
                  <a:lnTo>
                    <a:pt x="1529621" y="2757171"/>
                  </a:lnTo>
                  <a:lnTo>
                    <a:pt x="1501350" y="2754949"/>
                  </a:lnTo>
                  <a:lnTo>
                    <a:pt x="1079193" y="2720990"/>
                  </a:lnTo>
                  <a:lnTo>
                    <a:pt x="1073158" y="2720355"/>
                  </a:lnTo>
                  <a:lnTo>
                    <a:pt x="1067122" y="2719403"/>
                  </a:lnTo>
                  <a:lnTo>
                    <a:pt x="1061405" y="2718451"/>
                  </a:lnTo>
                  <a:lnTo>
                    <a:pt x="1055687" y="2717182"/>
                  </a:lnTo>
                  <a:lnTo>
                    <a:pt x="1055687" y="1952625"/>
                  </a:lnTo>
                  <a:lnTo>
                    <a:pt x="1055687" y="1952624"/>
                  </a:lnTo>
                  <a:lnTo>
                    <a:pt x="1055687" y="1949450"/>
                  </a:lnTo>
                  <a:close/>
                  <a:moveTo>
                    <a:pt x="699851" y="1948276"/>
                  </a:moveTo>
                  <a:lnTo>
                    <a:pt x="693503" y="1948912"/>
                  </a:lnTo>
                  <a:lnTo>
                    <a:pt x="687790" y="1949865"/>
                  </a:lnTo>
                  <a:lnTo>
                    <a:pt x="682077" y="1950819"/>
                  </a:lnTo>
                  <a:lnTo>
                    <a:pt x="676364" y="1951772"/>
                  </a:lnTo>
                  <a:lnTo>
                    <a:pt x="670651" y="1953680"/>
                  </a:lnTo>
                  <a:lnTo>
                    <a:pt x="665255" y="1955269"/>
                  </a:lnTo>
                  <a:lnTo>
                    <a:pt x="659860" y="1957494"/>
                  </a:lnTo>
                  <a:lnTo>
                    <a:pt x="654781" y="1959719"/>
                  </a:lnTo>
                  <a:lnTo>
                    <a:pt x="649386" y="1962579"/>
                  </a:lnTo>
                  <a:lnTo>
                    <a:pt x="644625" y="1965440"/>
                  </a:lnTo>
                  <a:lnTo>
                    <a:pt x="639864" y="1968619"/>
                  </a:lnTo>
                  <a:lnTo>
                    <a:pt x="635103" y="1971797"/>
                  </a:lnTo>
                  <a:lnTo>
                    <a:pt x="630659" y="1975294"/>
                  </a:lnTo>
                  <a:lnTo>
                    <a:pt x="626533" y="1979108"/>
                  </a:lnTo>
                  <a:lnTo>
                    <a:pt x="622407" y="1982922"/>
                  </a:lnTo>
                  <a:lnTo>
                    <a:pt x="618599" y="1986736"/>
                  </a:lnTo>
                  <a:lnTo>
                    <a:pt x="615107" y="1991186"/>
                  </a:lnTo>
                  <a:lnTo>
                    <a:pt x="611616" y="1995318"/>
                  </a:lnTo>
                  <a:lnTo>
                    <a:pt x="608125" y="2000404"/>
                  </a:lnTo>
                  <a:lnTo>
                    <a:pt x="604951" y="2004854"/>
                  </a:lnTo>
                  <a:lnTo>
                    <a:pt x="602094" y="2010257"/>
                  </a:lnTo>
                  <a:lnTo>
                    <a:pt x="599555" y="2015025"/>
                  </a:lnTo>
                  <a:lnTo>
                    <a:pt x="597333" y="2020111"/>
                  </a:lnTo>
                  <a:lnTo>
                    <a:pt x="595112" y="2025514"/>
                  </a:lnTo>
                  <a:lnTo>
                    <a:pt x="593524" y="2030918"/>
                  </a:lnTo>
                  <a:lnTo>
                    <a:pt x="591620" y="2036639"/>
                  </a:lnTo>
                  <a:lnTo>
                    <a:pt x="590351" y="2042360"/>
                  </a:lnTo>
                  <a:lnTo>
                    <a:pt x="589081" y="2048082"/>
                  </a:lnTo>
                  <a:lnTo>
                    <a:pt x="588446" y="2054121"/>
                  </a:lnTo>
                  <a:lnTo>
                    <a:pt x="588129" y="2060160"/>
                  </a:lnTo>
                  <a:lnTo>
                    <a:pt x="587811" y="2065881"/>
                  </a:lnTo>
                  <a:lnTo>
                    <a:pt x="588129" y="2072238"/>
                  </a:lnTo>
                  <a:lnTo>
                    <a:pt x="588446" y="2078277"/>
                  </a:lnTo>
                  <a:lnTo>
                    <a:pt x="589081" y="2083999"/>
                  </a:lnTo>
                  <a:lnTo>
                    <a:pt x="590351" y="2089720"/>
                  </a:lnTo>
                  <a:lnTo>
                    <a:pt x="591620" y="2095759"/>
                  </a:lnTo>
                  <a:lnTo>
                    <a:pt x="593524" y="2101163"/>
                  </a:lnTo>
                  <a:lnTo>
                    <a:pt x="595112" y="2106566"/>
                  </a:lnTo>
                  <a:lnTo>
                    <a:pt x="597333" y="2111970"/>
                  </a:lnTo>
                  <a:lnTo>
                    <a:pt x="599555" y="2117373"/>
                  </a:lnTo>
                  <a:lnTo>
                    <a:pt x="602094" y="2122141"/>
                  </a:lnTo>
                  <a:lnTo>
                    <a:pt x="604951" y="2127227"/>
                  </a:lnTo>
                  <a:lnTo>
                    <a:pt x="608125" y="2131994"/>
                  </a:lnTo>
                  <a:lnTo>
                    <a:pt x="611616" y="2136444"/>
                  </a:lnTo>
                  <a:lnTo>
                    <a:pt x="615107" y="2140894"/>
                  </a:lnTo>
                  <a:lnTo>
                    <a:pt x="618599" y="2145344"/>
                  </a:lnTo>
                  <a:lnTo>
                    <a:pt x="622407" y="2149476"/>
                  </a:lnTo>
                  <a:lnTo>
                    <a:pt x="626533" y="2153291"/>
                  </a:lnTo>
                  <a:lnTo>
                    <a:pt x="630659" y="2157105"/>
                  </a:lnTo>
                  <a:lnTo>
                    <a:pt x="635103" y="2160601"/>
                  </a:lnTo>
                  <a:lnTo>
                    <a:pt x="639864" y="2163780"/>
                  </a:lnTo>
                  <a:lnTo>
                    <a:pt x="644625" y="2166958"/>
                  </a:lnTo>
                  <a:lnTo>
                    <a:pt x="649386" y="2169501"/>
                  </a:lnTo>
                  <a:lnTo>
                    <a:pt x="654781" y="2172362"/>
                  </a:lnTo>
                  <a:lnTo>
                    <a:pt x="659860" y="2174587"/>
                  </a:lnTo>
                  <a:lnTo>
                    <a:pt x="665255" y="2176494"/>
                  </a:lnTo>
                  <a:lnTo>
                    <a:pt x="670651" y="2178719"/>
                  </a:lnTo>
                  <a:lnTo>
                    <a:pt x="676364" y="2179990"/>
                  </a:lnTo>
                  <a:lnTo>
                    <a:pt x="682077" y="2181579"/>
                  </a:lnTo>
                  <a:lnTo>
                    <a:pt x="687790" y="2182533"/>
                  </a:lnTo>
                  <a:lnTo>
                    <a:pt x="693503" y="2183169"/>
                  </a:lnTo>
                  <a:lnTo>
                    <a:pt x="699851" y="2183486"/>
                  </a:lnTo>
                  <a:lnTo>
                    <a:pt x="705564" y="2184122"/>
                  </a:lnTo>
                  <a:lnTo>
                    <a:pt x="711595" y="2183486"/>
                  </a:lnTo>
                  <a:lnTo>
                    <a:pt x="717625" y="2183169"/>
                  </a:lnTo>
                  <a:lnTo>
                    <a:pt x="723338" y="2182533"/>
                  </a:lnTo>
                  <a:lnTo>
                    <a:pt x="729369" y="2181579"/>
                  </a:lnTo>
                  <a:lnTo>
                    <a:pt x="735082" y="2179990"/>
                  </a:lnTo>
                  <a:lnTo>
                    <a:pt x="740477" y="2178719"/>
                  </a:lnTo>
                  <a:lnTo>
                    <a:pt x="746190" y="2176494"/>
                  </a:lnTo>
                  <a:lnTo>
                    <a:pt x="751269" y="2174587"/>
                  </a:lnTo>
                  <a:lnTo>
                    <a:pt x="756664" y="2172362"/>
                  </a:lnTo>
                  <a:lnTo>
                    <a:pt x="761743" y="2169501"/>
                  </a:lnTo>
                  <a:lnTo>
                    <a:pt x="766821" y="2166958"/>
                  </a:lnTo>
                  <a:lnTo>
                    <a:pt x="771582" y="2163780"/>
                  </a:lnTo>
                  <a:lnTo>
                    <a:pt x="776025" y="2160601"/>
                  </a:lnTo>
                  <a:lnTo>
                    <a:pt x="780469" y="2157105"/>
                  </a:lnTo>
                  <a:lnTo>
                    <a:pt x="784912" y="2153291"/>
                  </a:lnTo>
                  <a:lnTo>
                    <a:pt x="789038" y="2149476"/>
                  </a:lnTo>
                  <a:lnTo>
                    <a:pt x="792847" y="2145344"/>
                  </a:lnTo>
                  <a:lnTo>
                    <a:pt x="796338" y="2140894"/>
                  </a:lnTo>
                  <a:lnTo>
                    <a:pt x="799830" y="2136444"/>
                  </a:lnTo>
                  <a:lnTo>
                    <a:pt x="803321" y="2131994"/>
                  </a:lnTo>
                  <a:lnTo>
                    <a:pt x="806495" y="2127227"/>
                  </a:lnTo>
                  <a:lnTo>
                    <a:pt x="809352" y="2122141"/>
                  </a:lnTo>
                  <a:lnTo>
                    <a:pt x="811573" y="2117373"/>
                  </a:lnTo>
                  <a:lnTo>
                    <a:pt x="814112" y="2111970"/>
                  </a:lnTo>
                  <a:lnTo>
                    <a:pt x="816017" y="2106566"/>
                  </a:lnTo>
                  <a:lnTo>
                    <a:pt x="817921" y="2101163"/>
                  </a:lnTo>
                  <a:lnTo>
                    <a:pt x="819508" y="2095759"/>
                  </a:lnTo>
                  <a:lnTo>
                    <a:pt x="821095" y="2089720"/>
                  </a:lnTo>
                  <a:lnTo>
                    <a:pt x="822047" y="2083999"/>
                  </a:lnTo>
                  <a:lnTo>
                    <a:pt x="822682" y="2078277"/>
                  </a:lnTo>
                  <a:lnTo>
                    <a:pt x="823000" y="2072238"/>
                  </a:lnTo>
                  <a:lnTo>
                    <a:pt x="823000" y="2065881"/>
                  </a:lnTo>
                  <a:lnTo>
                    <a:pt x="823000" y="2060160"/>
                  </a:lnTo>
                  <a:lnTo>
                    <a:pt x="822682" y="2054121"/>
                  </a:lnTo>
                  <a:lnTo>
                    <a:pt x="822047" y="2048082"/>
                  </a:lnTo>
                  <a:lnTo>
                    <a:pt x="821095" y="2042360"/>
                  </a:lnTo>
                  <a:lnTo>
                    <a:pt x="819508" y="2036639"/>
                  </a:lnTo>
                  <a:lnTo>
                    <a:pt x="817921" y="2030918"/>
                  </a:lnTo>
                  <a:lnTo>
                    <a:pt x="816017" y="2025514"/>
                  </a:lnTo>
                  <a:lnTo>
                    <a:pt x="814112" y="2020111"/>
                  </a:lnTo>
                  <a:lnTo>
                    <a:pt x="811573" y="2015025"/>
                  </a:lnTo>
                  <a:lnTo>
                    <a:pt x="809352" y="2010257"/>
                  </a:lnTo>
                  <a:lnTo>
                    <a:pt x="806495" y="2004854"/>
                  </a:lnTo>
                  <a:lnTo>
                    <a:pt x="803321" y="2000404"/>
                  </a:lnTo>
                  <a:lnTo>
                    <a:pt x="799830" y="1995318"/>
                  </a:lnTo>
                  <a:lnTo>
                    <a:pt x="796338" y="1991186"/>
                  </a:lnTo>
                  <a:lnTo>
                    <a:pt x="792847" y="1986736"/>
                  </a:lnTo>
                  <a:lnTo>
                    <a:pt x="789038" y="1982922"/>
                  </a:lnTo>
                  <a:lnTo>
                    <a:pt x="784912" y="1979108"/>
                  </a:lnTo>
                  <a:lnTo>
                    <a:pt x="780469" y="1975294"/>
                  </a:lnTo>
                  <a:lnTo>
                    <a:pt x="776025" y="1971797"/>
                  </a:lnTo>
                  <a:lnTo>
                    <a:pt x="771582" y="1968619"/>
                  </a:lnTo>
                  <a:lnTo>
                    <a:pt x="766821" y="1965440"/>
                  </a:lnTo>
                  <a:lnTo>
                    <a:pt x="761743" y="1962579"/>
                  </a:lnTo>
                  <a:lnTo>
                    <a:pt x="756664" y="1959719"/>
                  </a:lnTo>
                  <a:lnTo>
                    <a:pt x="751269" y="1957494"/>
                  </a:lnTo>
                  <a:lnTo>
                    <a:pt x="746190" y="1955269"/>
                  </a:lnTo>
                  <a:lnTo>
                    <a:pt x="740477" y="1953680"/>
                  </a:lnTo>
                  <a:lnTo>
                    <a:pt x="735082" y="1951772"/>
                  </a:lnTo>
                  <a:lnTo>
                    <a:pt x="729369" y="1950819"/>
                  </a:lnTo>
                  <a:lnTo>
                    <a:pt x="723338" y="1949865"/>
                  </a:lnTo>
                  <a:lnTo>
                    <a:pt x="717625" y="1948912"/>
                  </a:lnTo>
                  <a:lnTo>
                    <a:pt x="711595" y="1948276"/>
                  </a:lnTo>
                  <a:lnTo>
                    <a:pt x="705564" y="1948276"/>
                  </a:lnTo>
                  <a:lnTo>
                    <a:pt x="699851" y="1948276"/>
                  </a:lnTo>
                  <a:close/>
                  <a:moveTo>
                    <a:pt x="0" y="1862138"/>
                  </a:moveTo>
                  <a:lnTo>
                    <a:pt x="941387" y="1862138"/>
                  </a:lnTo>
                  <a:lnTo>
                    <a:pt x="941387" y="2093534"/>
                  </a:lnTo>
                  <a:lnTo>
                    <a:pt x="941387" y="2574126"/>
                  </a:lnTo>
                  <a:lnTo>
                    <a:pt x="941387" y="3009901"/>
                  </a:lnTo>
                  <a:lnTo>
                    <a:pt x="0" y="3009901"/>
                  </a:lnTo>
                  <a:lnTo>
                    <a:pt x="0" y="1862138"/>
                  </a:lnTo>
                  <a:close/>
                  <a:moveTo>
                    <a:pt x="1839398" y="1177026"/>
                  </a:moveTo>
                  <a:lnTo>
                    <a:pt x="1829243" y="1201810"/>
                  </a:lnTo>
                  <a:lnTo>
                    <a:pt x="1816551" y="1198314"/>
                  </a:lnTo>
                  <a:lnTo>
                    <a:pt x="1805127" y="1195455"/>
                  </a:lnTo>
                  <a:lnTo>
                    <a:pt x="1793704" y="1193230"/>
                  </a:lnTo>
                  <a:lnTo>
                    <a:pt x="1783232" y="1192277"/>
                  </a:lnTo>
                  <a:lnTo>
                    <a:pt x="1773078" y="1191959"/>
                  </a:lnTo>
                  <a:lnTo>
                    <a:pt x="1763241" y="1192277"/>
                  </a:lnTo>
                  <a:lnTo>
                    <a:pt x="1758799" y="1192595"/>
                  </a:lnTo>
                  <a:lnTo>
                    <a:pt x="1754356" y="1193230"/>
                  </a:lnTo>
                  <a:lnTo>
                    <a:pt x="1750231" y="1194501"/>
                  </a:lnTo>
                  <a:lnTo>
                    <a:pt x="1746106" y="1195455"/>
                  </a:lnTo>
                  <a:lnTo>
                    <a:pt x="1741981" y="1196726"/>
                  </a:lnTo>
                  <a:lnTo>
                    <a:pt x="1737856" y="1198314"/>
                  </a:lnTo>
                  <a:lnTo>
                    <a:pt x="1734365" y="1199903"/>
                  </a:lnTo>
                  <a:lnTo>
                    <a:pt x="1730557" y="1201810"/>
                  </a:lnTo>
                  <a:lnTo>
                    <a:pt x="1727067" y="1203716"/>
                  </a:lnTo>
                  <a:lnTo>
                    <a:pt x="1723576" y="1205940"/>
                  </a:lnTo>
                  <a:lnTo>
                    <a:pt x="1720403" y="1208482"/>
                  </a:lnTo>
                  <a:lnTo>
                    <a:pt x="1717230" y="1211024"/>
                  </a:lnTo>
                  <a:lnTo>
                    <a:pt x="1714691" y="1213884"/>
                  </a:lnTo>
                  <a:lnTo>
                    <a:pt x="1711835" y="1217061"/>
                  </a:lnTo>
                  <a:lnTo>
                    <a:pt x="1708980" y="1220239"/>
                  </a:lnTo>
                  <a:lnTo>
                    <a:pt x="1706441" y="1223734"/>
                  </a:lnTo>
                  <a:lnTo>
                    <a:pt x="1704220" y="1227547"/>
                  </a:lnTo>
                  <a:lnTo>
                    <a:pt x="1701998" y="1231360"/>
                  </a:lnTo>
                  <a:lnTo>
                    <a:pt x="1700095" y="1235173"/>
                  </a:lnTo>
                  <a:lnTo>
                    <a:pt x="1697873" y="1239303"/>
                  </a:lnTo>
                  <a:lnTo>
                    <a:pt x="1695652" y="1245023"/>
                  </a:lnTo>
                  <a:lnTo>
                    <a:pt x="1694066" y="1250106"/>
                  </a:lnTo>
                  <a:lnTo>
                    <a:pt x="1692162" y="1255508"/>
                  </a:lnTo>
                  <a:lnTo>
                    <a:pt x="1691210" y="1260592"/>
                  </a:lnTo>
                  <a:lnTo>
                    <a:pt x="1690575" y="1265676"/>
                  </a:lnTo>
                  <a:lnTo>
                    <a:pt x="1690575" y="1270442"/>
                  </a:lnTo>
                  <a:lnTo>
                    <a:pt x="1690575" y="1275526"/>
                  </a:lnTo>
                  <a:lnTo>
                    <a:pt x="1690892" y="1279974"/>
                  </a:lnTo>
                  <a:lnTo>
                    <a:pt x="1691844" y="1284423"/>
                  </a:lnTo>
                  <a:lnTo>
                    <a:pt x="1693114" y="1288871"/>
                  </a:lnTo>
                  <a:lnTo>
                    <a:pt x="1694066" y="1293320"/>
                  </a:lnTo>
                  <a:lnTo>
                    <a:pt x="1695335" y="1297450"/>
                  </a:lnTo>
                  <a:lnTo>
                    <a:pt x="1697239" y="1301263"/>
                  </a:lnTo>
                  <a:lnTo>
                    <a:pt x="1699143" y="1305076"/>
                  </a:lnTo>
                  <a:lnTo>
                    <a:pt x="1701364" y="1308889"/>
                  </a:lnTo>
                  <a:lnTo>
                    <a:pt x="1703902" y="1312384"/>
                  </a:lnTo>
                  <a:lnTo>
                    <a:pt x="1709931" y="1320328"/>
                  </a:lnTo>
                  <a:lnTo>
                    <a:pt x="1718816" y="1330495"/>
                  </a:lnTo>
                  <a:lnTo>
                    <a:pt x="1729923" y="1342570"/>
                  </a:lnTo>
                  <a:lnTo>
                    <a:pt x="1743885" y="1357186"/>
                  </a:lnTo>
                  <a:lnTo>
                    <a:pt x="1760385" y="1373073"/>
                  </a:lnTo>
                  <a:lnTo>
                    <a:pt x="1772443" y="1386418"/>
                  </a:lnTo>
                  <a:lnTo>
                    <a:pt x="1781646" y="1396268"/>
                  </a:lnTo>
                  <a:lnTo>
                    <a:pt x="1784184" y="1400081"/>
                  </a:lnTo>
                  <a:lnTo>
                    <a:pt x="1786405" y="1402623"/>
                  </a:lnTo>
                  <a:lnTo>
                    <a:pt x="1787675" y="1405165"/>
                  </a:lnTo>
                  <a:lnTo>
                    <a:pt x="1788944" y="1408025"/>
                  </a:lnTo>
                  <a:lnTo>
                    <a:pt x="1789578" y="1411202"/>
                  </a:lnTo>
                  <a:lnTo>
                    <a:pt x="1789896" y="1414062"/>
                  </a:lnTo>
                  <a:lnTo>
                    <a:pt x="1789896" y="1417557"/>
                  </a:lnTo>
                  <a:lnTo>
                    <a:pt x="1789261" y="1420734"/>
                  </a:lnTo>
                  <a:lnTo>
                    <a:pt x="1787992" y="1424230"/>
                  </a:lnTo>
                  <a:lnTo>
                    <a:pt x="1786723" y="1428360"/>
                  </a:lnTo>
                  <a:lnTo>
                    <a:pt x="1784501" y="1432491"/>
                  </a:lnTo>
                  <a:lnTo>
                    <a:pt x="1782598" y="1435986"/>
                  </a:lnTo>
                  <a:lnTo>
                    <a:pt x="1779742" y="1438210"/>
                  </a:lnTo>
                  <a:lnTo>
                    <a:pt x="1778472" y="1439481"/>
                  </a:lnTo>
                  <a:lnTo>
                    <a:pt x="1776568" y="1440435"/>
                  </a:lnTo>
                  <a:lnTo>
                    <a:pt x="1774982" y="1440752"/>
                  </a:lnTo>
                  <a:lnTo>
                    <a:pt x="1773395" y="1441070"/>
                  </a:lnTo>
                  <a:lnTo>
                    <a:pt x="1769587" y="1441388"/>
                  </a:lnTo>
                  <a:lnTo>
                    <a:pt x="1765462" y="1440752"/>
                  </a:lnTo>
                  <a:lnTo>
                    <a:pt x="1761337" y="1439481"/>
                  </a:lnTo>
                  <a:lnTo>
                    <a:pt x="1756260" y="1436939"/>
                  </a:lnTo>
                  <a:lnTo>
                    <a:pt x="1754356" y="1435668"/>
                  </a:lnTo>
                  <a:lnTo>
                    <a:pt x="1752452" y="1434080"/>
                  </a:lnTo>
                  <a:lnTo>
                    <a:pt x="1751183" y="1432809"/>
                  </a:lnTo>
                  <a:lnTo>
                    <a:pt x="1750231" y="1431220"/>
                  </a:lnTo>
                  <a:lnTo>
                    <a:pt x="1749279" y="1429631"/>
                  </a:lnTo>
                  <a:lnTo>
                    <a:pt x="1748644" y="1427725"/>
                  </a:lnTo>
                  <a:lnTo>
                    <a:pt x="1748644" y="1426136"/>
                  </a:lnTo>
                  <a:lnTo>
                    <a:pt x="1748644" y="1423912"/>
                  </a:lnTo>
                  <a:lnTo>
                    <a:pt x="1749914" y="1418510"/>
                  </a:lnTo>
                  <a:lnTo>
                    <a:pt x="1751818" y="1411838"/>
                  </a:lnTo>
                  <a:lnTo>
                    <a:pt x="1754991" y="1403894"/>
                  </a:lnTo>
                  <a:lnTo>
                    <a:pt x="1759433" y="1393091"/>
                  </a:lnTo>
                  <a:lnTo>
                    <a:pt x="1710883" y="1372438"/>
                  </a:lnTo>
                  <a:lnTo>
                    <a:pt x="1662334" y="1351466"/>
                  </a:lnTo>
                  <a:lnTo>
                    <a:pt x="1658526" y="1358457"/>
                  </a:lnTo>
                  <a:lnTo>
                    <a:pt x="1655987" y="1363223"/>
                  </a:lnTo>
                  <a:lnTo>
                    <a:pt x="1653131" y="1370531"/>
                  </a:lnTo>
                  <a:lnTo>
                    <a:pt x="1651545" y="1377521"/>
                  </a:lnTo>
                  <a:lnTo>
                    <a:pt x="1650910" y="1381017"/>
                  </a:lnTo>
                  <a:lnTo>
                    <a:pt x="1650593" y="1384512"/>
                  </a:lnTo>
                  <a:lnTo>
                    <a:pt x="1650593" y="1388007"/>
                  </a:lnTo>
                  <a:lnTo>
                    <a:pt x="1650593" y="1391502"/>
                  </a:lnTo>
                  <a:lnTo>
                    <a:pt x="1650910" y="1394997"/>
                  </a:lnTo>
                  <a:lnTo>
                    <a:pt x="1651227" y="1398492"/>
                  </a:lnTo>
                  <a:lnTo>
                    <a:pt x="1651862" y="1401670"/>
                  </a:lnTo>
                  <a:lnTo>
                    <a:pt x="1652814" y="1405165"/>
                  </a:lnTo>
                  <a:lnTo>
                    <a:pt x="1654083" y="1408660"/>
                  </a:lnTo>
                  <a:lnTo>
                    <a:pt x="1655353" y="1411838"/>
                  </a:lnTo>
                  <a:lnTo>
                    <a:pt x="1658843" y="1418510"/>
                  </a:lnTo>
                  <a:lnTo>
                    <a:pt x="1662968" y="1425183"/>
                  </a:lnTo>
                  <a:lnTo>
                    <a:pt x="1668363" y="1431220"/>
                  </a:lnTo>
                  <a:lnTo>
                    <a:pt x="1674392" y="1437575"/>
                  </a:lnTo>
                  <a:lnTo>
                    <a:pt x="1681373" y="1443930"/>
                  </a:lnTo>
                  <a:lnTo>
                    <a:pt x="1689623" y="1450285"/>
                  </a:lnTo>
                  <a:lnTo>
                    <a:pt x="1698191" y="1456004"/>
                  </a:lnTo>
                  <a:lnTo>
                    <a:pt x="1707710" y="1462041"/>
                  </a:lnTo>
                  <a:lnTo>
                    <a:pt x="1718499" y="1467760"/>
                  </a:lnTo>
                  <a:lnTo>
                    <a:pt x="1709614" y="1489049"/>
                  </a:lnTo>
                  <a:lnTo>
                    <a:pt x="1755308" y="1507796"/>
                  </a:lnTo>
                  <a:lnTo>
                    <a:pt x="1764193" y="1486507"/>
                  </a:lnTo>
                  <a:lnTo>
                    <a:pt x="1776568" y="1490320"/>
                  </a:lnTo>
                  <a:lnTo>
                    <a:pt x="1788944" y="1493498"/>
                  </a:lnTo>
                  <a:lnTo>
                    <a:pt x="1800050" y="1495722"/>
                  </a:lnTo>
                  <a:lnTo>
                    <a:pt x="1810839" y="1497311"/>
                  </a:lnTo>
                  <a:lnTo>
                    <a:pt x="1820993" y="1497946"/>
                  </a:lnTo>
                  <a:lnTo>
                    <a:pt x="1830513" y="1497946"/>
                  </a:lnTo>
                  <a:lnTo>
                    <a:pt x="1839398" y="1497311"/>
                  </a:lnTo>
                  <a:lnTo>
                    <a:pt x="1847648" y="1496040"/>
                  </a:lnTo>
                  <a:lnTo>
                    <a:pt x="1851456" y="1495086"/>
                  </a:lnTo>
                  <a:lnTo>
                    <a:pt x="1855264" y="1493815"/>
                  </a:lnTo>
                  <a:lnTo>
                    <a:pt x="1858754" y="1492862"/>
                  </a:lnTo>
                  <a:lnTo>
                    <a:pt x="1862245" y="1490956"/>
                  </a:lnTo>
                  <a:lnTo>
                    <a:pt x="1865418" y="1489367"/>
                  </a:lnTo>
                  <a:lnTo>
                    <a:pt x="1868591" y="1487460"/>
                  </a:lnTo>
                  <a:lnTo>
                    <a:pt x="1871764" y="1485554"/>
                  </a:lnTo>
                  <a:lnTo>
                    <a:pt x="1874620" y="1483330"/>
                  </a:lnTo>
                  <a:lnTo>
                    <a:pt x="1876841" y="1480788"/>
                  </a:lnTo>
                  <a:lnTo>
                    <a:pt x="1879380" y="1478564"/>
                  </a:lnTo>
                  <a:lnTo>
                    <a:pt x="1881918" y="1475704"/>
                  </a:lnTo>
                  <a:lnTo>
                    <a:pt x="1883822" y="1472527"/>
                  </a:lnTo>
                  <a:lnTo>
                    <a:pt x="1886044" y="1469667"/>
                  </a:lnTo>
                  <a:lnTo>
                    <a:pt x="1887947" y="1466172"/>
                  </a:lnTo>
                  <a:lnTo>
                    <a:pt x="1889534" y="1462677"/>
                  </a:lnTo>
                  <a:lnTo>
                    <a:pt x="1890803" y="1459181"/>
                  </a:lnTo>
                  <a:lnTo>
                    <a:pt x="1892707" y="1454097"/>
                  </a:lnTo>
                  <a:lnTo>
                    <a:pt x="1893976" y="1448696"/>
                  </a:lnTo>
                  <a:lnTo>
                    <a:pt x="1895246" y="1443930"/>
                  </a:lnTo>
                  <a:lnTo>
                    <a:pt x="1895563" y="1438846"/>
                  </a:lnTo>
                  <a:lnTo>
                    <a:pt x="1895880" y="1433444"/>
                  </a:lnTo>
                  <a:lnTo>
                    <a:pt x="1895563" y="1428360"/>
                  </a:lnTo>
                  <a:lnTo>
                    <a:pt x="1894611" y="1422959"/>
                  </a:lnTo>
                  <a:lnTo>
                    <a:pt x="1893342" y="1417875"/>
                  </a:lnTo>
                  <a:lnTo>
                    <a:pt x="1892073" y="1412791"/>
                  </a:lnTo>
                  <a:lnTo>
                    <a:pt x="1890169" y="1407707"/>
                  </a:lnTo>
                  <a:lnTo>
                    <a:pt x="1888582" y="1402941"/>
                  </a:lnTo>
                  <a:lnTo>
                    <a:pt x="1886361" y="1398492"/>
                  </a:lnTo>
                  <a:lnTo>
                    <a:pt x="1883822" y="1394044"/>
                  </a:lnTo>
                  <a:lnTo>
                    <a:pt x="1881601" y="1389913"/>
                  </a:lnTo>
                  <a:lnTo>
                    <a:pt x="1878745" y="1385783"/>
                  </a:lnTo>
                  <a:lnTo>
                    <a:pt x="1875572" y="1381652"/>
                  </a:lnTo>
                  <a:lnTo>
                    <a:pt x="1867956" y="1372755"/>
                  </a:lnTo>
                  <a:lnTo>
                    <a:pt x="1857168" y="1361317"/>
                  </a:lnTo>
                  <a:lnTo>
                    <a:pt x="1843205" y="1346700"/>
                  </a:lnTo>
                  <a:lnTo>
                    <a:pt x="1826388" y="1329542"/>
                  </a:lnTo>
                  <a:lnTo>
                    <a:pt x="1821310" y="1324141"/>
                  </a:lnTo>
                  <a:lnTo>
                    <a:pt x="1816551" y="1319374"/>
                  </a:lnTo>
                  <a:lnTo>
                    <a:pt x="1812743" y="1314608"/>
                  </a:lnTo>
                  <a:lnTo>
                    <a:pt x="1810204" y="1310160"/>
                  </a:lnTo>
                  <a:lnTo>
                    <a:pt x="1807348" y="1306029"/>
                  </a:lnTo>
                  <a:lnTo>
                    <a:pt x="1805444" y="1302534"/>
                  </a:lnTo>
                  <a:lnTo>
                    <a:pt x="1804492" y="1299039"/>
                  </a:lnTo>
                  <a:lnTo>
                    <a:pt x="1804175" y="1295861"/>
                  </a:lnTo>
                  <a:lnTo>
                    <a:pt x="1804175" y="1293320"/>
                  </a:lnTo>
                  <a:lnTo>
                    <a:pt x="1804492" y="1289824"/>
                  </a:lnTo>
                  <a:lnTo>
                    <a:pt x="1804810" y="1286329"/>
                  </a:lnTo>
                  <a:lnTo>
                    <a:pt x="1805762" y="1281881"/>
                  </a:lnTo>
                  <a:lnTo>
                    <a:pt x="1808618" y="1272984"/>
                  </a:lnTo>
                  <a:lnTo>
                    <a:pt x="1812426" y="1262498"/>
                  </a:lnTo>
                  <a:lnTo>
                    <a:pt x="1814647" y="1258686"/>
                  </a:lnTo>
                  <a:lnTo>
                    <a:pt x="1817185" y="1255508"/>
                  </a:lnTo>
                  <a:lnTo>
                    <a:pt x="1819724" y="1252966"/>
                  </a:lnTo>
                  <a:lnTo>
                    <a:pt x="1821310" y="1252013"/>
                  </a:lnTo>
                  <a:lnTo>
                    <a:pt x="1822897" y="1251377"/>
                  </a:lnTo>
                  <a:lnTo>
                    <a:pt x="1824801" y="1251060"/>
                  </a:lnTo>
                  <a:lnTo>
                    <a:pt x="1826388" y="1250742"/>
                  </a:lnTo>
                  <a:lnTo>
                    <a:pt x="1830195" y="1250106"/>
                  </a:lnTo>
                  <a:lnTo>
                    <a:pt x="1834320" y="1251377"/>
                  </a:lnTo>
                  <a:lnTo>
                    <a:pt x="1839080" y="1252648"/>
                  </a:lnTo>
                  <a:lnTo>
                    <a:pt x="1841936" y="1254237"/>
                  </a:lnTo>
                  <a:lnTo>
                    <a:pt x="1843840" y="1255190"/>
                  </a:lnTo>
                  <a:lnTo>
                    <a:pt x="1846061" y="1256461"/>
                  </a:lnTo>
                  <a:lnTo>
                    <a:pt x="1847648" y="1258368"/>
                  </a:lnTo>
                  <a:lnTo>
                    <a:pt x="1848917" y="1259639"/>
                  </a:lnTo>
                  <a:lnTo>
                    <a:pt x="1849869" y="1261545"/>
                  </a:lnTo>
                  <a:lnTo>
                    <a:pt x="1850504" y="1263134"/>
                  </a:lnTo>
                  <a:lnTo>
                    <a:pt x="1850821" y="1265040"/>
                  </a:lnTo>
                  <a:lnTo>
                    <a:pt x="1850504" y="1267265"/>
                  </a:lnTo>
                  <a:lnTo>
                    <a:pt x="1850186" y="1270124"/>
                  </a:lnTo>
                  <a:lnTo>
                    <a:pt x="1847965" y="1277432"/>
                  </a:lnTo>
                  <a:lnTo>
                    <a:pt x="1844792" y="1287282"/>
                  </a:lnTo>
                  <a:lnTo>
                    <a:pt x="1840032" y="1299039"/>
                  </a:lnTo>
                  <a:lnTo>
                    <a:pt x="1833369" y="1315562"/>
                  </a:lnTo>
                  <a:lnTo>
                    <a:pt x="1881918" y="1334944"/>
                  </a:lnTo>
                  <a:lnTo>
                    <a:pt x="1929834" y="1354008"/>
                  </a:lnTo>
                  <a:lnTo>
                    <a:pt x="1935228" y="1340981"/>
                  </a:lnTo>
                  <a:lnTo>
                    <a:pt x="1937132" y="1335262"/>
                  </a:lnTo>
                  <a:lnTo>
                    <a:pt x="1938718" y="1330178"/>
                  </a:lnTo>
                  <a:lnTo>
                    <a:pt x="1939988" y="1324776"/>
                  </a:lnTo>
                  <a:lnTo>
                    <a:pt x="1941257" y="1319692"/>
                  </a:lnTo>
                  <a:lnTo>
                    <a:pt x="1942209" y="1314926"/>
                  </a:lnTo>
                  <a:lnTo>
                    <a:pt x="1942526" y="1309842"/>
                  </a:lnTo>
                  <a:lnTo>
                    <a:pt x="1942844" y="1305076"/>
                  </a:lnTo>
                  <a:lnTo>
                    <a:pt x="1942526" y="1300628"/>
                  </a:lnTo>
                  <a:lnTo>
                    <a:pt x="1942209" y="1295861"/>
                  </a:lnTo>
                  <a:lnTo>
                    <a:pt x="1941574" y="1291413"/>
                  </a:lnTo>
                  <a:lnTo>
                    <a:pt x="1940305" y="1287282"/>
                  </a:lnTo>
                  <a:lnTo>
                    <a:pt x="1939036" y="1283152"/>
                  </a:lnTo>
                  <a:lnTo>
                    <a:pt x="1937132" y="1279021"/>
                  </a:lnTo>
                  <a:lnTo>
                    <a:pt x="1935545" y="1274890"/>
                  </a:lnTo>
                  <a:lnTo>
                    <a:pt x="1933007" y="1271078"/>
                  </a:lnTo>
                  <a:lnTo>
                    <a:pt x="1930786" y="1267265"/>
                  </a:lnTo>
                  <a:lnTo>
                    <a:pt x="1925074" y="1260274"/>
                  </a:lnTo>
                  <a:lnTo>
                    <a:pt x="1918727" y="1253602"/>
                  </a:lnTo>
                  <a:lnTo>
                    <a:pt x="1912064" y="1247565"/>
                  </a:lnTo>
                  <a:lnTo>
                    <a:pt x="1905083" y="1241210"/>
                  </a:lnTo>
                  <a:lnTo>
                    <a:pt x="1897467" y="1235490"/>
                  </a:lnTo>
                  <a:lnTo>
                    <a:pt x="1889534" y="1230089"/>
                  </a:lnTo>
                  <a:lnTo>
                    <a:pt x="1881284" y="1225005"/>
                  </a:lnTo>
                  <a:lnTo>
                    <a:pt x="1872082" y="1220556"/>
                  </a:lnTo>
                  <a:lnTo>
                    <a:pt x="1882553" y="1194819"/>
                  </a:lnTo>
                  <a:lnTo>
                    <a:pt x="1839398" y="1177026"/>
                  </a:lnTo>
                  <a:close/>
                  <a:moveTo>
                    <a:pt x="1952046" y="1106804"/>
                  </a:moveTo>
                  <a:lnTo>
                    <a:pt x="1958075" y="1113159"/>
                  </a:lnTo>
                  <a:lnTo>
                    <a:pt x="1964421" y="1119832"/>
                  </a:lnTo>
                  <a:lnTo>
                    <a:pt x="1970768" y="1126504"/>
                  </a:lnTo>
                  <a:lnTo>
                    <a:pt x="1976162" y="1133813"/>
                  </a:lnTo>
                  <a:lnTo>
                    <a:pt x="1981557" y="1141438"/>
                  </a:lnTo>
                  <a:lnTo>
                    <a:pt x="1986634" y="1149064"/>
                  </a:lnTo>
                  <a:lnTo>
                    <a:pt x="1991711" y="1157326"/>
                  </a:lnTo>
                  <a:lnTo>
                    <a:pt x="1996153" y="1165905"/>
                  </a:lnTo>
                  <a:lnTo>
                    <a:pt x="2000278" y="1174484"/>
                  </a:lnTo>
                  <a:lnTo>
                    <a:pt x="2004086" y="1183698"/>
                  </a:lnTo>
                  <a:lnTo>
                    <a:pt x="2007577" y="1192595"/>
                  </a:lnTo>
                  <a:lnTo>
                    <a:pt x="2010750" y="1202127"/>
                  </a:lnTo>
                  <a:lnTo>
                    <a:pt x="2013606" y="1211977"/>
                  </a:lnTo>
                  <a:lnTo>
                    <a:pt x="2016462" y="1221510"/>
                  </a:lnTo>
                  <a:lnTo>
                    <a:pt x="2018366" y="1231677"/>
                  </a:lnTo>
                  <a:lnTo>
                    <a:pt x="2020587" y="1242163"/>
                  </a:lnTo>
                  <a:lnTo>
                    <a:pt x="2021856" y="1252648"/>
                  </a:lnTo>
                  <a:lnTo>
                    <a:pt x="2023443" y="1263134"/>
                  </a:lnTo>
                  <a:lnTo>
                    <a:pt x="2024077" y="1273937"/>
                  </a:lnTo>
                  <a:lnTo>
                    <a:pt x="2024395" y="1285058"/>
                  </a:lnTo>
                  <a:lnTo>
                    <a:pt x="2024712" y="1295861"/>
                  </a:lnTo>
                  <a:lnTo>
                    <a:pt x="2024395" y="1306982"/>
                  </a:lnTo>
                  <a:lnTo>
                    <a:pt x="2024077" y="1318739"/>
                  </a:lnTo>
                  <a:lnTo>
                    <a:pt x="2023125" y="1329860"/>
                  </a:lnTo>
                  <a:lnTo>
                    <a:pt x="2021539" y="1341299"/>
                  </a:lnTo>
                  <a:lnTo>
                    <a:pt x="2019952" y="1352737"/>
                  </a:lnTo>
                  <a:lnTo>
                    <a:pt x="2018048" y="1364494"/>
                  </a:lnTo>
                  <a:lnTo>
                    <a:pt x="2015827" y="1375933"/>
                  </a:lnTo>
                  <a:lnTo>
                    <a:pt x="2012654" y="1387371"/>
                  </a:lnTo>
                  <a:lnTo>
                    <a:pt x="2009481" y="1399128"/>
                  </a:lnTo>
                  <a:lnTo>
                    <a:pt x="2005990" y="1410884"/>
                  </a:lnTo>
                  <a:lnTo>
                    <a:pt x="2001865" y="1422323"/>
                  </a:lnTo>
                  <a:lnTo>
                    <a:pt x="1998057" y="1432809"/>
                  </a:lnTo>
                  <a:lnTo>
                    <a:pt x="1993615" y="1442976"/>
                  </a:lnTo>
                  <a:lnTo>
                    <a:pt x="1989172" y="1452509"/>
                  </a:lnTo>
                  <a:lnTo>
                    <a:pt x="1984412" y="1462359"/>
                  </a:lnTo>
                  <a:lnTo>
                    <a:pt x="1979018" y="1472209"/>
                  </a:lnTo>
                  <a:lnTo>
                    <a:pt x="1973941" y="1481106"/>
                  </a:lnTo>
                  <a:lnTo>
                    <a:pt x="1967912" y="1490638"/>
                  </a:lnTo>
                  <a:lnTo>
                    <a:pt x="1961883" y="1499852"/>
                  </a:lnTo>
                  <a:lnTo>
                    <a:pt x="1955854" y="1508432"/>
                  </a:lnTo>
                  <a:lnTo>
                    <a:pt x="1949507" y="1517011"/>
                  </a:lnTo>
                  <a:lnTo>
                    <a:pt x="1942526" y="1525272"/>
                  </a:lnTo>
                  <a:lnTo>
                    <a:pt x="1935545" y="1533215"/>
                  </a:lnTo>
                  <a:lnTo>
                    <a:pt x="1928247" y="1540841"/>
                  </a:lnTo>
                  <a:lnTo>
                    <a:pt x="1920631" y="1548149"/>
                  </a:lnTo>
                  <a:lnTo>
                    <a:pt x="1912381" y="1555457"/>
                  </a:lnTo>
                  <a:lnTo>
                    <a:pt x="1904448" y="1562130"/>
                  </a:lnTo>
                  <a:lnTo>
                    <a:pt x="1896198" y="1568803"/>
                  </a:lnTo>
                  <a:lnTo>
                    <a:pt x="1887947" y="1575158"/>
                  </a:lnTo>
                  <a:lnTo>
                    <a:pt x="1878745" y="1581195"/>
                  </a:lnTo>
                  <a:lnTo>
                    <a:pt x="1870178" y="1586279"/>
                  </a:lnTo>
                  <a:lnTo>
                    <a:pt x="1860658" y="1591680"/>
                  </a:lnTo>
                  <a:lnTo>
                    <a:pt x="1851138" y="1596129"/>
                  </a:lnTo>
                  <a:lnTo>
                    <a:pt x="1841302" y="1600577"/>
                  </a:lnTo>
                  <a:lnTo>
                    <a:pt x="1831782" y="1604390"/>
                  </a:lnTo>
                  <a:lnTo>
                    <a:pt x="1821628" y="1607885"/>
                  </a:lnTo>
                  <a:lnTo>
                    <a:pt x="1811474" y="1611063"/>
                  </a:lnTo>
                  <a:lnTo>
                    <a:pt x="1801002" y="1613922"/>
                  </a:lnTo>
                  <a:lnTo>
                    <a:pt x="1790213" y="1615829"/>
                  </a:lnTo>
                  <a:lnTo>
                    <a:pt x="1779742" y="1617735"/>
                  </a:lnTo>
                  <a:lnTo>
                    <a:pt x="1768636" y="1618688"/>
                  </a:lnTo>
                  <a:lnTo>
                    <a:pt x="1757529" y="1619324"/>
                  </a:lnTo>
                  <a:lnTo>
                    <a:pt x="1746423" y="1619642"/>
                  </a:lnTo>
                  <a:lnTo>
                    <a:pt x="1807666" y="1643472"/>
                  </a:lnTo>
                  <a:lnTo>
                    <a:pt x="1869226" y="1666668"/>
                  </a:lnTo>
                  <a:lnTo>
                    <a:pt x="1931103" y="1689227"/>
                  </a:lnTo>
                  <a:lnTo>
                    <a:pt x="1992663" y="1711469"/>
                  </a:lnTo>
                  <a:lnTo>
                    <a:pt x="2054857" y="1733076"/>
                  </a:lnTo>
                  <a:lnTo>
                    <a:pt x="2116734" y="1754047"/>
                  </a:lnTo>
                  <a:lnTo>
                    <a:pt x="2179246" y="1775018"/>
                  </a:lnTo>
                  <a:lnTo>
                    <a:pt x="2241758" y="1795353"/>
                  </a:lnTo>
                  <a:lnTo>
                    <a:pt x="2243345" y="1789952"/>
                  </a:lnTo>
                  <a:lnTo>
                    <a:pt x="2244614" y="1785503"/>
                  </a:lnTo>
                  <a:lnTo>
                    <a:pt x="2246518" y="1781373"/>
                  </a:lnTo>
                  <a:lnTo>
                    <a:pt x="2248422" y="1777242"/>
                  </a:lnTo>
                  <a:lnTo>
                    <a:pt x="2250643" y="1773429"/>
                  </a:lnTo>
                  <a:lnTo>
                    <a:pt x="2252547" y="1769616"/>
                  </a:lnTo>
                  <a:lnTo>
                    <a:pt x="2255086" y="1766121"/>
                  </a:lnTo>
                  <a:lnTo>
                    <a:pt x="2257941" y="1762626"/>
                  </a:lnTo>
                  <a:lnTo>
                    <a:pt x="2260797" y="1759131"/>
                  </a:lnTo>
                  <a:lnTo>
                    <a:pt x="2263970" y="1755953"/>
                  </a:lnTo>
                  <a:lnTo>
                    <a:pt x="2266826" y="1752776"/>
                  </a:lnTo>
                  <a:lnTo>
                    <a:pt x="2270317" y="1749916"/>
                  </a:lnTo>
                  <a:lnTo>
                    <a:pt x="2273807" y="1747057"/>
                  </a:lnTo>
                  <a:lnTo>
                    <a:pt x="2277298" y="1744832"/>
                  </a:lnTo>
                  <a:lnTo>
                    <a:pt x="2281106" y="1742290"/>
                  </a:lnTo>
                  <a:lnTo>
                    <a:pt x="2285231" y="1740066"/>
                  </a:lnTo>
                  <a:lnTo>
                    <a:pt x="2289356" y="1738160"/>
                  </a:lnTo>
                  <a:lnTo>
                    <a:pt x="2293481" y="1736253"/>
                  </a:lnTo>
                  <a:lnTo>
                    <a:pt x="2297606" y="1734665"/>
                  </a:lnTo>
                  <a:lnTo>
                    <a:pt x="2301731" y="1733076"/>
                  </a:lnTo>
                  <a:lnTo>
                    <a:pt x="2306491" y="1731805"/>
                  </a:lnTo>
                  <a:lnTo>
                    <a:pt x="2310934" y="1730852"/>
                  </a:lnTo>
                  <a:lnTo>
                    <a:pt x="2315376" y="1730216"/>
                  </a:lnTo>
                  <a:lnTo>
                    <a:pt x="2319819" y="1729263"/>
                  </a:lnTo>
                  <a:lnTo>
                    <a:pt x="2324578" y="1728627"/>
                  </a:lnTo>
                  <a:lnTo>
                    <a:pt x="2329338" y="1728627"/>
                  </a:lnTo>
                  <a:lnTo>
                    <a:pt x="2334098" y="1728310"/>
                  </a:lnTo>
                  <a:lnTo>
                    <a:pt x="2339175" y="1728627"/>
                  </a:lnTo>
                  <a:lnTo>
                    <a:pt x="2343618" y="1728945"/>
                  </a:lnTo>
                  <a:lnTo>
                    <a:pt x="2348377" y="1729581"/>
                  </a:lnTo>
                  <a:lnTo>
                    <a:pt x="2353454" y="1730534"/>
                  </a:lnTo>
                  <a:lnTo>
                    <a:pt x="2358214" y="1731487"/>
                  </a:lnTo>
                  <a:lnTo>
                    <a:pt x="2363291" y="1732758"/>
                  </a:lnTo>
                  <a:lnTo>
                    <a:pt x="2369003" y="1734982"/>
                  </a:lnTo>
                  <a:lnTo>
                    <a:pt x="2471180" y="1380699"/>
                  </a:lnTo>
                  <a:lnTo>
                    <a:pt x="2465468" y="1379428"/>
                  </a:lnTo>
                  <a:lnTo>
                    <a:pt x="2461026" y="1377839"/>
                  </a:lnTo>
                  <a:lnTo>
                    <a:pt x="2456583" y="1376250"/>
                  </a:lnTo>
                  <a:lnTo>
                    <a:pt x="2452458" y="1374344"/>
                  </a:lnTo>
                  <a:lnTo>
                    <a:pt x="2448333" y="1372438"/>
                  </a:lnTo>
                  <a:lnTo>
                    <a:pt x="2444208" y="1370213"/>
                  </a:lnTo>
                  <a:lnTo>
                    <a:pt x="2440400" y="1367989"/>
                  </a:lnTo>
                  <a:lnTo>
                    <a:pt x="2436592" y="1365447"/>
                  </a:lnTo>
                  <a:lnTo>
                    <a:pt x="2433102" y="1362587"/>
                  </a:lnTo>
                  <a:lnTo>
                    <a:pt x="2429611" y="1359728"/>
                  </a:lnTo>
                  <a:lnTo>
                    <a:pt x="2426438" y="1356550"/>
                  </a:lnTo>
                  <a:lnTo>
                    <a:pt x="2423582" y="1353691"/>
                  </a:lnTo>
                  <a:lnTo>
                    <a:pt x="2420726" y="1350513"/>
                  </a:lnTo>
                  <a:lnTo>
                    <a:pt x="2417870" y="1347018"/>
                  </a:lnTo>
                  <a:lnTo>
                    <a:pt x="2415332" y="1343523"/>
                  </a:lnTo>
                  <a:lnTo>
                    <a:pt x="2413110" y="1339710"/>
                  </a:lnTo>
                  <a:lnTo>
                    <a:pt x="2410889" y="1336215"/>
                  </a:lnTo>
                  <a:lnTo>
                    <a:pt x="2408668" y="1332402"/>
                  </a:lnTo>
                  <a:lnTo>
                    <a:pt x="2407081" y="1327954"/>
                  </a:lnTo>
                  <a:lnTo>
                    <a:pt x="2405177" y="1324141"/>
                  </a:lnTo>
                  <a:lnTo>
                    <a:pt x="2403908" y="1320010"/>
                  </a:lnTo>
                  <a:lnTo>
                    <a:pt x="2402639" y="1315879"/>
                  </a:lnTo>
                  <a:lnTo>
                    <a:pt x="2401370" y="1311749"/>
                  </a:lnTo>
                  <a:lnTo>
                    <a:pt x="2400735" y="1307618"/>
                  </a:lnTo>
                  <a:lnTo>
                    <a:pt x="2400100" y="1303170"/>
                  </a:lnTo>
                  <a:lnTo>
                    <a:pt x="2399783" y="1298721"/>
                  </a:lnTo>
                  <a:lnTo>
                    <a:pt x="2399783" y="1294590"/>
                  </a:lnTo>
                  <a:lnTo>
                    <a:pt x="2399783" y="1290142"/>
                  </a:lnTo>
                  <a:lnTo>
                    <a:pt x="2400100" y="1285376"/>
                  </a:lnTo>
                  <a:lnTo>
                    <a:pt x="2400418" y="1281245"/>
                  </a:lnTo>
                  <a:lnTo>
                    <a:pt x="2401052" y="1276797"/>
                  </a:lnTo>
                  <a:lnTo>
                    <a:pt x="2402322" y="1272348"/>
                  </a:lnTo>
                  <a:lnTo>
                    <a:pt x="2403591" y="1267900"/>
                  </a:lnTo>
                  <a:lnTo>
                    <a:pt x="2403908" y="1266947"/>
                  </a:lnTo>
                  <a:lnTo>
                    <a:pt x="2346473" y="1248835"/>
                  </a:lnTo>
                  <a:lnTo>
                    <a:pt x="2289673" y="1230406"/>
                  </a:lnTo>
                  <a:lnTo>
                    <a:pt x="2232873" y="1211660"/>
                  </a:lnTo>
                  <a:lnTo>
                    <a:pt x="2176073" y="1191642"/>
                  </a:lnTo>
                  <a:lnTo>
                    <a:pt x="2119590" y="1171306"/>
                  </a:lnTo>
                  <a:lnTo>
                    <a:pt x="2063425" y="1150335"/>
                  </a:lnTo>
                  <a:lnTo>
                    <a:pt x="2007577" y="1128729"/>
                  </a:lnTo>
                  <a:lnTo>
                    <a:pt x="1952046" y="1106804"/>
                  </a:lnTo>
                  <a:close/>
                  <a:moveTo>
                    <a:pt x="1413556" y="857694"/>
                  </a:moveTo>
                  <a:lnTo>
                    <a:pt x="1413238" y="858329"/>
                  </a:lnTo>
                  <a:lnTo>
                    <a:pt x="1411017" y="862460"/>
                  </a:lnTo>
                  <a:lnTo>
                    <a:pt x="1408478" y="866273"/>
                  </a:lnTo>
                  <a:lnTo>
                    <a:pt x="1405940" y="869768"/>
                  </a:lnTo>
                  <a:lnTo>
                    <a:pt x="1403401" y="873263"/>
                  </a:lnTo>
                  <a:lnTo>
                    <a:pt x="1400228" y="876758"/>
                  </a:lnTo>
                  <a:lnTo>
                    <a:pt x="1397055" y="879936"/>
                  </a:lnTo>
                  <a:lnTo>
                    <a:pt x="1393882" y="882796"/>
                  </a:lnTo>
                  <a:lnTo>
                    <a:pt x="1390709" y="885655"/>
                  </a:lnTo>
                  <a:lnTo>
                    <a:pt x="1387218" y="888515"/>
                  </a:lnTo>
                  <a:lnTo>
                    <a:pt x="1383410" y="890739"/>
                  </a:lnTo>
                  <a:lnTo>
                    <a:pt x="1379920" y="892963"/>
                  </a:lnTo>
                  <a:lnTo>
                    <a:pt x="1376112" y="894870"/>
                  </a:lnTo>
                  <a:lnTo>
                    <a:pt x="1372304" y="897094"/>
                  </a:lnTo>
                  <a:lnTo>
                    <a:pt x="1368179" y="899000"/>
                  </a:lnTo>
                  <a:lnTo>
                    <a:pt x="1364371" y="900271"/>
                  </a:lnTo>
                  <a:lnTo>
                    <a:pt x="1360246" y="901542"/>
                  </a:lnTo>
                  <a:lnTo>
                    <a:pt x="1351361" y="903449"/>
                  </a:lnTo>
                  <a:lnTo>
                    <a:pt x="1347236" y="904084"/>
                  </a:lnTo>
                  <a:lnTo>
                    <a:pt x="1343111" y="904720"/>
                  </a:lnTo>
                  <a:lnTo>
                    <a:pt x="1338668" y="905038"/>
                  </a:lnTo>
                  <a:lnTo>
                    <a:pt x="1333908" y="905038"/>
                  </a:lnTo>
                  <a:lnTo>
                    <a:pt x="1329783" y="904720"/>
                  </a:lnTo>
                  <a:lnTo>
                    <a:pt x="1325341" y="904402"/>
                  </a:lnTo>
                  <a:lnTo>
                    <a:pt x="1320898" y="904084"/>
                  </a:lnTo>
                  <a:lnTo>
                    <a:pt x="1316456" y="903131"/>
                  </a:lnTo>
                  <a:lnTo>
                    <a:pt x="1312013" y="901860"/>
                  </a:lnTo>
                  <a:lnTo>
                    <a:pt x="1307571" y="900907"/>
                  </a:lnTo>
                  <a:lnTo>
                    <a:pt x="1303446" y="899636"/>
                  </a:lnTo>
                  <a:lnTo>
                    <a:pt x="1299321" y="897729"/>
                  </a:lnTo>
                  <a:lnTo>
                    <a:pt x="1294561" y="895823"/>
                  </a:lnTo>
                  <a:lnTo>
                    <a:pt x="1290436" y="893599"/>
                  </a:lnTo>
                  <a:lnTo>
                    <a:pt x="1289801" y="892963"/>
                  </a:lnTo>
                  <a:lnTo>
                    <a:pt x="1113054" y="1215790"/>
                  </a:lnTo>
                  <a:lnTo>
                    <a:pt x="1114006" y="1216426"/>
                  </a:lnTo>
                  <a:lnTo>
                    <a:pt x="1118131" y="1218968"/>
                  </a:lnTo>
                  <a:lnTo>
                    <a:pt x="1122891" y="1221510"/>
                  </a:lnTo>
                  <a:lnTo>
                    <a:pt x="1126699" y="1224369"/>
                  </a:lnTo>
                  <a:lnTo>
                    <a:pt x="1130507" y="1227547"/>
                  </a:lnTo>
                  <a:lnTo>
                    <a:pt x="1134315" y="1230724"/>
                  </a:lnTo>
                  <a:lnTo>
                    <a:pt x="1137805" y="1233902"/>
                  </a:lnTo>
                  <a:lnTo>
                    <a:pt x="1141296" y="1237397"/>
                  </a:lnTo>
                  <a:lnTo>
                    <a:pt x="1144469" y="1240892"/>
                  </a:lnTo>
                  <a:lnTo>
                    <a:pt x="1147325" y="1244387"/>
                  </a:lnTo>
                  <a:lnTo>
                    <a:pt x="1149863" y="1248200"/>
                  </a:lnTo>
                  <a:lnTo>
                    <a:pt x="1152719" y="1252013"/>
                  </a:lnTo>
                  <a:lnTo>
                    <a:pt x="1155258" y="1255826"/>
                  </a:lnTo>
                  <a:lnTo>
                    <a:pt x="1157479" y="1259957"/>
                  </a:lnTo>
                  <a:lnTo>
                    <a:pt x="1159383" y="1264087"/>
                  </a:lnTo>
                  <a:lnTo>
                    <a:pt x="1161287" y="1268536"/>
                  </a:lnTo>
                  <a:lnTo>
                    <a:pt x="1162873" y="1272666"/>
                  </a:lnTo>
                  <a:lnTo>
                    <a:pt x="1164143" y="1276797"/>
                  </a:lnTo>
                  <a:lnTo>
                    <a:pt x="1165412" y="1280928"/>
                  </a:lnTo>
                  <a:lnTo>
                    <a:pt x="1166364" y="1285376"/>
                  </a:lnTo>
                  <a:lnTo>
                    <a:pt x="1167316" y="1289824"/>
                  </a:lnTo>
                  <a:lnTo>
                    <a:pt x="1167633" y="1294273"/>
                  </a:lnTo>
                  <a:lnTo>
                    <a:pt x="1168268" y="1298403"/>
                  </a:lnTo>
                  <a:lnTo>
                    <a:pt x="1168585" y="1302852"/>
                  </a:lnTo>
                  <a:lnTo>
                    <a:pt x="1168268" y="1307618"/>
                  </a:lnTo>
                  <a:lnTo>
                    <a:pt x="1167633" y="1311749"/>
                  </a:lnTo>
                  <a:lnTo>
                    <a:pt x="1167316" y="1316197"/>
                  </a:lnTo>
                  <a:lnTo>
                    <a:pt x="1166364" y="1320328"/>
                  </a:lnTo>
                  <a:lnTo>
                    <a:pt x="1165412" y="1324776"/>
                  </a:lnTo>
                  <a:lnTo>
                    <a:pt x="1164143" y="1329224"/>
                  </a:lnTo>
                  <a:lnTo>
                    <a:pt x="1162556" y="1333355"/>
                  </a:lnTo>
                  <a:lnTo>
                    <a:pt x="1160652" y="1337486"/>
                  </a:lnTo>
                  <a:lnTo>
                    <a:pt x="1159066" y="1341616"/>
                  </a:lnTo>
                  <a:lnTo>
                    <a:pt x="1155892" y="1346700"/>
                  </a:lnTo>
                  <a:lnTo>
                    <a:pt x="1215231" y="1376568"/>
                  </a:lnTo>
                  <a:lnTo>
                    <a:pt x="1274887" y="1406118"/>
                  </a:lnTo>
                  <a:lnTo>
                    <a:pt x="1334226" y="1435351"/>
                  </a:lnTo>
                  <a:lnTo>
                    <a:pt x="1393882" y="1464265"/>
                  </a:lnTo>
                  <a:lnTo>
                    <a:pt x="1453855" y="1492227"/>
                  </a:lnTo>
                  <a:lnTo>
                    <a:pt x="1514146" y="1519870"/>
                  </a:lnTo>
                  <a:lnTo>
                    <a:pt x="1574754" y="1547196"/>
                  </a:lnTo>
                  <a:lnTo>
                    <a:pt x="1635679" y="1574204"/>
                  </a:lnTo>
                  <a:lnTo>
                    <a:pt x="1627746" y="1565943"/>
                  </a:lnTo>
                  <a:lnTo>
                    <a:pt x="1620448" y="1557682"/>
                  </a:lnTo>
                  <a:lnTo>
                    <a:pt x="1613466" y="1549103"/>
                  </a:lnTo>
                  <a:lnTo>
                    <a:pt x="1607120" y="1540206"/>
                  </a:lnTo>
                  <a:lnTo>
                    <a:pt x="1601091" y="1531309"/>
                  </a:lnTo>
                  <a:lnTo>
                    <a:pt x="1595379" y="1522094"/>
                  </a:lnTo>
                  <a:lnTo>
                    <a:pt x="1590620" y="1512562"/>
                  </a:lnTo>
                  <a:lnTo>
                    <a:pt x="1585542" y="1503030"/>
                  </a:lnTo>
                  <a:lnTo>
                    <a:pt x="1581417" y="1493180"/>
                  </a:lnTo>
                  <a:lnTo>
                    <a:pt x="1577609" y="1483330"/>
                  </a:lnTo>
                  <a:lnTo>
                    <a:pt x="1574436" y="1473162"/>
                  </a:lnTo>
                  <a:lnTo>
                    <a:pt x="1571263" y="1462994"/>
                  </a:lnTo>
                  <a:lnTo>
                    <a:pt x="1569042" y="1453144"/>
                  </a:lnTo>
                  <a:lnTo>
                    <a:pt x="1566821" y="1442659"/>
                  </a:lnTo>
                  <a:lnTo>
                    <a:pt x="1565234" y="1432173"/>
                  </a:lnTo>
                  <a:lnTo>
                    <a:pt x="1563647" y="1421688"/>
                  </a:lnTo>
                  <a:lnTo>
                    <a:pt x="1563013" y="1411202"/>
                  </a:lnTo>
                  <a:lnTo>
                    <a:pt x="1562378" y="1400717"/>
                  </a:lnTo>
                  <a:lnTo>
                    <a:pt x="1562378" y="1389913"/>
                  </a:lnTo>
                  <a:lnTo>
                    <a:pt x="1562378" y="1379110"/>
                  </a:lnTo>
                  <a:lnTo>
                    <a:pt x="1563013" y="1368625"/>
                  </a:lnTo>
                  <a:lnTo>
                    <a:pt x="1563965" y="1357821"/>
                  </a:lnTo>
                  <a:lnTo>
                    <a:pt x="1565551" y="1347336"/>
                  </a:lnTo>
                  <a:lnTo>
                    <a:pt x="1567138" y="1336533"/>
                  </a:lnTo>
                  <a:lnTo>
                    <a:pt x="1569359" y="1326047"/>
                  </a:lnTo>
                  <a:lnTo>
                    <a:pt x="1571580" y="1315562"/>
                  </a:lnTo>
                  <a:lnTo>
                    <a:pt x="1574436" y="1305076"/>
                  </a:lnTo>
                  <a:lnTo>
                    <a:pt x="1577609" y="1294590"/>
                  </a:lnTo>
                  <a:lnTo>
                    <a:pt x="1581100" y="1284105"/>
                  </a:lnTo>
                  <a:lnTo>
                    <a:pt x="1584908" y="1273937"/>
                  </a:lnTo>
                  <a:lnTo>
                    <a:pt x="1588716" y="1263769"/>
                  </a:lnTo>
                  <a:lnTo>
                    <a:pt x="1593158" y="1253602"/>
                  </a:lnTo>
                  <a:lnTo>
                    <a:pt x="1598552" y="1242481"/>
                  </a:lnTo>
                  <a:lnTo>
                    <a:pt x="1604582" y="1231677"/>
                  </a:lnTo>
                  <a:lnTo>
                    <a:pt x="1610293" y="1221192"/>
                  </a:lnTo>
                  <a:lnTo>
                    <a:pt x="1616322" y="1211024"/>
                  </a:lnTo>
                  <a:lnTo>
                    <a:pt x="1622986" y="1201174"/>
                  </a:lnTo>
                  <a:lnTo>
                    <a:pt x="1629650" y="1191642"/>
                  </a:lnTo>
                  <a:lnTo>
                    <a:pt x="1636631" y="1182109"/>
                  </a:lnTo>
                  <a:lnTo>
                    <a:pt x="1643612" y="1173213"/>
                  </a:lnTo>
                  <a:lnTo>
                    <a:pt x="1650910" y="1164316"/>
                  </a:lnTo>
                  <a:lnTo>
                    <a:pt x="1658526" y="1156055"/>
                  </a:lnTo>
                  <a:lnTo>
                    <a:pt x="1666141" y="1148111"/>
                  </a:lnTo>
                  <a:lnTo>
                    <a:pt x="1673757" y="1140485"/>
                  </a:lnTo>
                  <a:lnTo>
                    <a:pt x="1682325" y="1132859"/>
                  </a:lnTo>
                  <a:lnTo>
                    <a:pt x="1690258" y="1125551"/>
                  </a:lnTo>
                  <a:lnTo>
                    <a:pt x="1698508" y="1119196"/>
                  </a:lnTo>
                  <a:lnTo>
                    <a:pt x="1707076" y="1112841"/>
                  </a:lnTo>
                  <a:lnTo>
                    <a:pt x="1715643" y="1106804"/>
                  </a:lnTo>
                  <a:lnTo>
                    <a:pt x="1724211" y="1101403"/>
                  </a:lnTo>
                  <a:lnTo>
                    <a:pt x="1733096" y="1096001"/>
                  </a:lnTo>
                  <a:lnTo>
                    <a:pt x="1741981" y="1091235"/>
                  </a:lnTo>
                  <a:lnTo>
                    <a:pt x="1750866" y="1086469"/>
                  </a:lnTo>
                  <a:lnTo>
                    <a:pt x="1759751" y="1082656"/>
                  </a:lnTo>
                  <a:lnTo>
                    <a:pt x="1768953" y="1078843"/>
                  </a:lnTo>
                  <a:lnTo>
                    <a:pt x="1778155" y="1075666"/>
                  </a:lnTo>
                  <a:lnTo>
                    <a:pt x="1787357" y="1073124"/>
                  </a:lnTo>
                  <a:lnTo>
                    <a:pt x="1796560" y="1070582"/>
                  </a:lnTo>
                  <a:lnTo>
                    <a:pt x="1805444" y="1068357"/>
                  </a:lnTo>
                  <a:lnTo>
                    <a:pt x="1814647" y="1067086"/>
                  </a:lnTo>
                  <a:lnTo>
                    <a:pt x="1824166" y="1066133"/>
                  </a:lnTo>
                  <a:lnTo>
                    <a:pt x="1833051" y="1065180"/>
                  </a:lnTo>
                  <a:lnTo>
                    <a:pt x="1842254" y="1064862"/>
                  </a:lnTo>
                  <a:lnTo>
                    <a:pt x="1850821" y="1065180"/>
                  </a:lnTo>
                  <a:lnTo>
                    <a:pt x="1795290" y="1041349"/>
                  </a:lnTo>
                  <a:lnTo>
                    <a:pt x="1740077" y="1016883"/>
                  </a:lnTo>
                  <a:lnTo>
                    <a:pt x="1684863" y="991781"/>
                  </a:lnTo>
                  <a:lnTo>
                    <a:pt x="1630284" y="966044"/>
                  </a:lnTo>
                  <a:lnTo>
                    <a:pt x="1575388" y="939672"/>
                  </a:lnTo>
                  <a:lnTo>
                    <a:pt x="1521127" y="912663"/>
                  </a:lnTo>
                  <a:lnTo>
                    <a:pt x="1467182" y="885655"/>
                  </a:lnTo>
                  <a:lnTo>
                    <a:pt x="1413556" y="857694"/>
                  </a:lnTo>
                  <a:close/>
                  <a:moveTo>
                    <a:pt x="1297417" y="692150"/>
                  </a:moveTo>
                  <a:lnTo>
                    <a:pt x="1336764" y="713756"/>
                  </a:lnTo>
                  <a:lnTo>
                    <a:pt x="1376112" y="734727"/>
                  </a:lnTo>
                  <a:lnTo>
                    <a:pt x="1415459" y="755698"/>
                  </a:lnTo>
                  <a:lnTo>
                    <a:pt x="1454807" y="776352"/>
                  </a:lnTo>
                  <a:lnTo>
                    <a:pt x="1494789" y="796687"/>
                  </a:lnTo>
                  <a:lnTo>
                    <a:pt x="1534454" y="816387"/>
                  </a:lnTo>
                  <a:lnTo>
                    <a:pt x="1574119" y="836405"/>
                  </a:lnTo>
                  <a:lnTo>
                    <a:pt x="1613784" y="855470"/>
                  </a:lnTo>
                  <a:lnTo>
                    <a:pt x="1654083" y="874852"/>
                  </a:lnTo>
                  <a:lnTo>
                    <a:pt x="1694066" y="893599"/>
                  </a:lnTo>
                  <a:lnTo>
                    <a:pt x="1734048" y="912028"/>
                  </a:lnTo>
                  <a:lnTo>
                    <a:pt x="1774664" y="930139"/>
                  </a:lnTo>
                  <a:lnTo>
                    <a:pt x="1814964" y="947933"/>
                  </a:lnTo>
                  <a:lnTo>
                    <a:pt x="1855264" y="965409"/>
                  </a:lnTo>
                  <a:lnTo>
                    <a:pt x="1896198" y="982885"/>
                  </a:lnTo>
                  <a:lnTo>
                    <a:pt x="1936815" y="999725"/>
                  </a:lnTo>
                  <a:lnTo>
                    <a:pt x="1977749" y="1016565"/>
                  </a:lnTo>
                  <a:lnTo>
                    <a:pt x="2018683" y="1032770"/>
                  </a:lnTo>
                  <a:lnTo>
                    <a:pt x="2059934" y="1049293"/>
                  </a:lnTo>
                  <a:lnTo>
                    <a:pt x="2101186" y="1064862"/>
                  </a:lnTo>
                  <a:lnTo>
                    <a:pt x="2142437" y="1080749"/>
                  </a:lnTo>
                  <a:lnTo>
                    <a:pt x="2184006" y="1095683"/>
                  </a:lnTo>
                  <a:lnTo>
                    <a:pt x="2225575" y="1110617"/>
                  </a:lnTo>
                  <a:lnTo>
                    <a:pt x="2267461" y="1125233"/>
                  </a:lnTo>
                  <a:lnTo>
                    <a:pt x="2309347" y="1139850"/>
                  </a:lnTo>
                  <a:lnTo>
                    <a:pt x="2351233" y="1153830"/>
                  </a:lnTo>
                  <a:lnTo>
                    <a:pt x="2393437" y="1167811"/>
                  </a:lnTo>
                  <a:lnTo>
                    <a:pt x="2435957" y="1181474"/>
                  </a:lnTo>
                  <a:lnTo>
                    <a:pt x="2478478" y="1194819"/>
                  </a:lnTo>
                  <a:lnTo>
                    <a:pt x="2520999" y="1207529"/>
                  </a:lnTo>
                  <a:lnTo>
                    <a:pt x="2563837" y="1220556"/>
                  </a:lnTo>
                  <a:lnTo>
                    <a:pt x="2606675" y="1233266"/>
                  </a:lnTo>
                  <a:lnTo>
                    <a:pt x="2415332" y="1938338"/>
                  </a:lnTo>
                  <a:lnTo>
                    <a:pt x="2366782" y="1924357"/>
                  </a:lnTo>
                  <a:lnTo>
                    <a:pt x="2318549" y="1910059"/>
                  </a:lnTo>
                  <a:lnTo>
                    <a:pt x="2270317" y="1895443"/>
                  </a:lnTo>
                  <a:lnTo>
                    <a:pt x="2222402" y="1880509"/>
                  </a:lnTo>
                  <a:lnTo>
                    <a:pt x="2174486" y="1865257"/>
                  </a:lnTo>
                  <a:lnTo>
                    <a:pt x="2126889" y="1849370"/>
                  </a:lnTo>
                  <a:lnTo>
                    <a:pt x="2079608" y="1833800"/>
                  </a:lnTo>
                  <a:lnTo>
                    <a:pt x="2032010" y="1817278"/>
                  </a:lnTo>
                  <a:lnTo>
                    <a:pt x="1984730" y="1800755"/>
                  </a:lnTo>
                  <a:lnTo>
                    <a:pt x="1937766" y="1783915"/>
                  </a:lnTo>
                  <a:lnTo>
                    <a:pt x="1890803" y="1766757"/>
                  </a:lnTo>
                  <a:lnTo>
                    <a:pt x="1844157" y="1749281"/>
                  </a:lnTo>
                  <a:lnTo>
                    <a:pt x="1797512" y="1731169"/>
                  </a:lnTo>
                  <a:lnTo>
                    <a:pt x="1751183" y="1713058"/>
                  </a:lnTo>
                  <a:lnTo>
                    <a:pt x="1704854" y="1694629"/>
                  </a:lnTo>
                  <a:lnTo>
                    <a:pt x="1658526" y="1675564"/>
                  </a:lnTo>
                  <a:lnTo>
                    <a:pt x="1612514" y="1656500"/>
                  </a:lnTo>
                  <a:lnTo>
                    <a:pt x="1566503" y="1636800"/>
                  </a:lnTo>
                  <a:lnTo>
                    <a:pt x="1520809" y="1617100"/>
                  </a:lnTo>
                  <a:lnTo>
                    <a:pt x="1475115" y="1596764"/>
                  </a:lnTo>
                  <a:lnTo>
                    <a:pt x="1429739" y="1576111"/>
                  </a:lnTo>
                  <a:lnTo>
                    <a:pt x="1384045" y="1555140"/>
                  </a:lnTo>
                  <a:lnTo>
                    <a:pt x="1338986" y="1534169"/>
                  </a:lnTo>
                  <a:lnTo>
                    <a:pt x="1293926" y="1512562"/>
                  </a:lnTo>
                  <a:lnTo>
                    <a:pt x="1248867" y="1490638"/>
                  </a:lnTo>
                  <a:lnTo>
                    <a:pt x="1204125" y="1468396"/>
                  </a:lnTo>
                  <a:lnTo>
                    <a:pt x="1159066" y="1446154"/>
                  </a:lnTo>
                  <a:lnTo>
                    <a:pt x="1114324" y="1422959"/>
                  </a:lnTo>
                  <a:lnTo>
                    <a:pt x="1069899" y="1399446"/>
                  </a:lnTo>
                  <a:lnTo>
                    <a:pt x="1025474" y="1376250"/>
                  </a:lnTo>
                  <a:lnTo>
                    <a:pt x="981050" y="1352102"/>
                  </a:lnTo>
                  <a:lnTo>
                    <a:pt x="936625" y="1327636"/>
                  </a:lnTo>
                  <a:lnTo>
                    <a:pt x="1297417" y="692150"/>
                  </a:lnTo>
                  <a:close/>
                  <a:moveTo>
                    <a:pt x="2337312" y="325877"/>
                  </a:moveTo>
                  <a:lnTo>
                    <a:pt x="2306540" y="337312"/>
                  </a:lnTo>
                  <a:lnTo>
                    <a:pt x="2313202" y="355098"/>
                  </a:lnTo>
                  <a:lnTo>
                    <a:pt x="2305271" y="358910"/>
                  </a:lnTo>
                  <a:lnTo>
                    <a:pt x="2297974" y="363356"/>
                  </a:lnTo>
                  <a:lnTo>
                    <a:pt x="2291312" y="367803"/>
                  </a:lnTo>
                  <a:lnTo>
                    <a:pt x="2285285" y="372250"/>
                  </a:lnTo>
                  <a:lnTo>
                    <a:pt x="2280209" y="376696"/>
                  </a:lnTo>
                  <a:lnTo>
                    <a:pt x="2275450" y="381778"/>
                  </a:lnTo>
                  <a:lnTo>
                    <a:pt x="2271644" y="386543"/>
                  </a:lnTo>
                  <a:lnTo>
                    <a:pt x="2268154" y="391625"/>
                  </a:lnTo>
                  <a:lnTo>
                    <a:pt x="2265299" y="396706"/>
                  </a:lnTo>
                  <a:lnTo>
                    <a:pt x="2263078" y="402106"/>
                  </a:lnTo>
                  <a:lnTo>
                    <a:pt x="2261809" y="407506"/>
                  </a:lnTo>
                  <a:lnTo>
                    <a:pt x="2261175" y="413223"/>
                  </a:lnTo>
                  <a:lnTo>
                    <a:pt x="2260540" y="418622"/>
                  </a:lnTo>
                  <a:lnTo>
                    <a:pt x="2261492" y="424657"/>
                  </a:lnTo>
                  <a:lnTo>
                    <a:pt x="2262444" y="431009"/>
                  </a:lnTo>
                  <a:lnTo>
                    <a:pt x="2264664" y="436727"/>
                  </a:lnTo>
                  <a:lnTo>
                    <a:pt x="2265933" y="440538"/>
                  </a:lnTo>
                  <a:lnTo>
                    <a:pt x="2267202" y="444032"/>
                  </a:lnTo>
                  <a:lnTo>
                    <a:pt x="2269106" y="447526"/>
                  </a:lnTo>
                  <a:lnTo>
                    <a:pt x="2271009" y="450702"/>
                  </a:lnTo>
                  <a:lnTo>
                    <a:pt x="2273230" y="453560"/>
                  </a:lnTo>
                  <a:lnTo>
                    <a:pt x="2275450" y="456419"/>
                  </a:lnTo>
                  <a:lnTo>
                    <a:pt x="2277671" y="458325"/>
                  </a:lnTo>
                  <a:lnTo>
                    <a:pt x="2280209" y="460866"/>
                  </a:lnTo>
                  <a:lnTo>
                    <a:pt x="2285285" y="464359"/>
                  </a:lnTo>
                  <a:lnTo>
                    <a:pt x="2290678" y="467536"/>
                  </a:lnTo>
                  <a:lnTo>
                    <a:pt x="2296388" y="469759"/>
                  </a:lnTo>
                  <a:lnTo>
                    <a:pt x="2301781" y="471347"/>
                  </a:lnTo>
                  <a:lnTo>
                    <a:pt x="2308761" y="472300"/>
                  </a:lnTo>
                  <a:lnTo>
                    <a:pt x="2318278" y="473253"/>
                  </a:lnTo>
                  <a:lnTo>
                    <a:pt x="2329698" y="474206"/>
                  </a:lnTo>
                  <a:lnTo>
                    <a:pt x="2343657" y="474841"/>
                  </a:lnTo>
                  <a:lnTo>
                    <a:pt x="2359519" y="475158"/>
                  </a:lnTo>
                  <a:lnTo>
                    <a:pt x="2372209" y="476111"/>
                  </a:lnTo>
                  <a:lnTo>
                    <a:pt x="2381726" y="477064"/>
                  </a:lnTo>
                  <a:lnTo>
                    <a:pt x="2387119" y="478017"/>
                  </a:lnTo>
                  <a:lnTo>
                    <a:pt x="2389340" y="478335"/>
                  </a:lnTo>
                  <a:lnTo>
                    <a:pt x="2390926" y="479288"/>
                  </a:lnTo>
                  <a:lnTo>
                    <a:pt x="2392829" y="480558"/>
                  </a:lnTo>
                  <a:lnTo>
                    <a:pt x="2394098" y="481828"/>
                  </a:lnTo>
                  <a:lnTo>
                    <a:pt x="2396002" y="483734"/>
                  </a:lnTo>
                  <a:lnTo>
                    <a:pt x="2396953" y="485640"/>
                  </a:lnTo>
                  <a:lnTo>
                    <a:pt x="2398222" y="488181"/>
                  </a:lnTo>
                  <a:lnTo>
                    <a:pt x="2399491" y="490722"/>
                  </a:lnTo>
                  <a:lnTo>
                    <a:pt x="2400443" y="493580"/>
                  </a:lnTo>
                  <a:lnTo>
                    <a:pt x="2400760" y="496439"/>
                  </a:lnTo>
                  <a:lnTo>
                    <a:pt x="2400760" y="499298"/>
                  </a:lnTo>
                  <a:lnTo>
                    <a:pt x="2400126" y="501839"/>
                  </a:lnTo>
                  <a:lnTo>
                    <a:pt x="2398540" y="503744"/>
                  </a:lnTo>
                  <a:lnTo>
                    <a:pt x="2396953" y="505650"/>
                  </a:lnTo>
                  <a:lnTo>
                    <a:pt x="2394415" y="507238"/>
                  </a:lnTo>
                  <a:lnTo>
                    <a:pt x="2391560" y="508826"/>
                  </a:lnTo>
                  <a:lnTo>
                    <a:pt x="2387753" y="509779"/>
                  </a:lnTo>
                  <a:lnTo>
                    <a:pt x="2384581" y="510097"/>
                  </a:lnTo>
                  <a:lnTo>
                    <a:pt x="2382360" y="509779"/>
                  </a:lnTo>
                  <a:lnTo>
                    <a:pt x="2380774" y="509461"/>
                  </a:lnTo>
                  <a:lnTo>
                    <a:pt x="2379822" y="508826"/>
                  </a:lnTo>
                  <a:lnTo>
                    <a:pt x="2378236" y="506603"/>
                  </a:lnTo>
                  <a:lnTo>
                    <a:pt x="2376016" y="503427"/>
                  </a:lnTo>
                  <a:lnTo>
                    <a:pt x="2373795" y="498980"/>
                  </a:lnTo>
                  <a:lnTo>
                    <a:pt x="2371574" y="493263"/>
                  </a:lnTo>
                  <a:lnTo>
                    <a:pt x="2368719" y="485640"/>
                  </a:lnTo>
                  <a:lnTo>
                    <a:pt x="2334140" y="498662"/>
                  </a:lnTo>
                  <a:lnTo>
                    <a:pt x="2299243" y="510732"/>
                  </a:lnTo>
                  <a:lnTo>
                    <a:pt x="2300830" y="516449"/>
                  </a:lnTo>
                  <a:lnTo>
                    <a:pt x="2301781" y="519943"/>
                  </a:lnTo>
                  <a:lnTo>
                    <a:pt x="2304002" y="525025"/>
                  </a:lnTo>
                  <a:lnTo>
                    <a:pt x="2306223" y="529154"/>
                  </a:lnTo>
                  <a:lnTo>
                    <a:pt x="2309078" y="533600"/>
                  </a:lnTo>
                  <a:lnTo>
                    <a:pt x="2312568" y="537094"/>
                  </a:lnTo>
                  <a:lnTo>
                    <a:pt x="2316057" y="539953"/>
                  </a:lnTo>
                  <a:lnTo>
                    <a:pt x="2320181" y="542811"/>
                  </a:lnTo>
                  <a:lnTo>
                    <a:pt x="2324940" y="545035"/>
                  </a:lnTo>
                  <a:lnTo>
                    <a:pt x="2329698" y="546623"/>
                  </a:lnTo>
                  <a:lnTo>
                    <a:pt x="2334774" y="548211"/>
                  </a:lnTo>
                  <a:lnTo>
                    <a:pt x="2340485" y="548846"/>
                  </a:lnTo>
                  <a:lnTo>
                    <a:pt x="2346829" y="549164"/>
                  </a:lnTo>
                  <a:lnTo>
                    <a:pt x="2353174" y="548846"/>
                  </a:lnTo>
                  <a:lnTo>
                    <a:pt x="2360154" y="548211"/>
                  </a:lnTo>
                  <a:lnTo>
                    <a:pt x="2367450" y="546940"/>
                  </a:lnTo>
                  <a:lnTo>
                    <a:pt x="2375381" y="545670"/>
                  </a:lnTo>
                  <a:lnTo>
                    <a:pt x="2383312" y="543447"/>
                  </a:lnTo>
                  <a:lnTo>
                    <a:pt x="2389022" y="558375"/>
                  </a:lnTo>
                  <a:lnTo>
                    <a:pt x="2421381" y="545988"/>
                  </a:lnTo>
                  <a:lnTo>
                    <a:pt x="2415353" y="531377"/>
                  </a:lnTo>
                  <a:lnTo>
                    <a:pt x="2423602" y="527248"/>
                  </a:lnTo>
                  <a:lnTo>
                    <a:pt x="2431533" y="523119"/>
                  </a:lnTo>
                  <a:lnTo>
                    <a:pt x="2438512" y="518672"/>
                  </a:lnTo>
                  <a:lnTo>
                    <a:pt x="2444222" y="514226"/>
                  </a:lnTo>
                  <a:lnTo>
                    <a:pt x="2449932" y="509779"/>
                  </a:lnTo>
                  <a:lnTo>
                    <a:pt x="2455008" y="505650"/>
                  </a:lnTo>
                  <a:lnTo>
                    <a:pt x="2459450" y="500568"/>
                  </a:lnTo>
                  <a:lnTo>
                    <a:pt x="2462939" y="496121"/>
                  </a:lnTo>
                  <a:lnTo>
                    <a:pt x="2465477" y="491675"/>
                  </a:lnTo>
                  <a:lnTo>
                    <a:pt x="2467698" y="486593"/>
                  </a:lnTo>
                  <a:lnTo>
                    <a:pt x="2469284" y="481828"/>
                  </a:lnTo>
                  <a:lnTo>
                    <a:pt x="2470553" y="477064"/>
                  </a:lnTo>
                  <a:lnTo>
                    <a:pt x="2470553" y="471982"/>
                  </a:lnTo>
                  <a:lnTo>
                    <a:pt x="2470236" y="466900"/>
                  </a:lnTo>
                  <a:lnTo>
                    <a:pt x="2468967" y="461818"/>
                  </a:lnTo>
                  <a:lnTo>
                    <a:pt x="2467381" y="456737"/>
                  </a:lnTo>
                  <a:lnTo>
                    <a:pt x="2465477" y="453243"/>
                  </a:lnTo>
                  <a:lnTo>
                    <a:pt x="2463891" y="450067"/>
                  </a:lnTo>
                  <a:lnTo>
                    <a:pt x="2461988" y="446890"/>
                  </a:lnTo>
                  <a:lnTo>
                    <a:pt x="2459767" y="444032"/>
                  </a:lnTo>
                  <a:lnTo>
                    <a:pt x="2457546" y="441491"/>
                  </a:lnTo>
                  <a:lnTo>
                    <a:pt x="2454691" y="438950"/>
                  </a:lnTo>
                  <a:lnTo>
                    <a:pt x="2451836" y="436409"/>
                  </a:lnTo>
                  <a:lnTo>
                    <a:pt x="2448981" y="434503"/>
                  </a:lnTo>
                  <a:lnTo>
                    <a:pt x="2442636" y="431009"/>
                  </a:lnTo>
                  <a:lnTo>
                    <a:pt x="2435974" y="428151"/>
                  </a:lnTo>
                  <a:lnTo>
                    <a:pt x="2429312" y="425927"/>
                  </a:lnTo>
                  <a:lnTo>
                    <a:pt x="2422650" y="424657"/>
                  </a:lnTo>
                  <a:lnTo>
                    <a:pt x="2414402" y="424022"/>
                  </a:lnTo>
                  <a:lnTo>
                    <a:pt x="2403298" y="422751"/>
                  </a:lnTo>
                  <a:lnTo>
                    <a:pt x="2372843" y="421481"/>
                  </a:lnTo>
                  <a:lnTo>
                    <a:pt x="2362691" y="420846"/>
                  </a:lnTo>
                  <a:lnTo>
                    <a:pt x="2358567" y="420210"/>
                  </a:lnTo>
                  <a:lnTo>
                    <a:pt x="2355078" y="419257"/>
                  </a:lnTo>
                  <a:lnTo>
                    <a:pt x="2351905" y="418622"/>
                  </a:lnTo>
                  <a:lnTo>
                    <a:pt x="2349050" y="417669"/>
                  </a:lnTo>
                  <a:lnTo>
                    <a:pt x="2347147" y="416717"/>
                  </a:lnTo>
                  <a:lnTo>
                    <a:pt x="2345243" y="415128"/>
                  </a:lnTo>
                  <a:lnTo>
                    <a:pt x="2342705" y="411635"/>
                  </a:lnTo>
                  <a:lnTo>
                    <a:pt x="2339850" y="407188"/>
                  </a:lnTo>
                  <a:lnTo>
                    <a:pt x="2336678" y="401153"/>
                  </a:lnTo>
                  <a:lnTo>
                    <a:pt x="2333823" y="393848"/>
                  </a:lnTo>
                  <a:lnTo>
                    <a:pt x="2332871" y="390672"/>
                  </a:lnTo>
                  <a:lnTo>
                    <a:pt x="2332554" y="388448"/>
                  </a:lnTo>
                  <a:lnTo>
                    <a:pt x="2332871" y="385590"/>
                  </a:lnTo>
                  <a:lnTo>
                    <a:pt x="2333505" y="383366"/>
                  </a:lnTo>
                  <a:lnTo>
                    <a:pt x="2334774" y="381461"/>
                  </a:lnTo>
                  <a:lnTo>
                    <a:pt x="2336995" y="379237"/>
                  </a:lnTo>
                  <a:lnTo>
                    <a:pt x="2339533" y="377967"/>
                  </a:lnTo>
                  <a:lnTo>
                    <a:pt x="2342705" y="376379"/>
                  </a:lnTo>
                  <a:lnTo>
                    <a:pt x="2346512" y="375108"/>
                  </a:lnTo>
                  <a:lnTo>
                    <a:pt x="2349685" y="375108"/>
                  </a:lnTo>
                  <a:lnTo>
                    <a:pt x="2350954" y="375108"/>
                  </a:lnTo>
                  <a:lnTo>
                    <a:pt x="2352223" y="375426"/>
                  </a:lnTo>
                  <a:lnTo>
                    <a:pt x="2353492" y="376061"/>
                  </a:lnTo>
                  <a:lnTo>
                    <a:pt x="2354443" y="377332"/>
                  </a:lnTo>
                  <a:lnTo>
                    <a:pt x="2356664" y="379873"/>
                  </a:lnTo>
                  <a:lnTo>
                    <a:pt x="2358885" y="384637"/>
                  </a:lnTo>
                  <a:lnTo>
                    <a:pt x="2362057" y="391307"/>
                  </a:lnTo>
                  <a:lnTo>
                    <a:pt x="2365229" y="399565"/>
                  </a:lnTo>
                  <a:lnTo>
                    <a:pt x="2369671" y="410999"/>
                  </a:lnTo>
                  <a:lnTo>
                    <a:pt x="2403615" y="397659"/>
                  </a:lnTo>
                  <a:lnTo>
                    <a:pt x="2436926" y="384637"/>
                  </a:lnTo>
                  <a:lnTo>
                    <a:pt x="2433436" y="375426"/>
                  </a:lnTo>
                  <a:lnTo>
                    <a:pt x="2429946" y="368121"/>
                  </a:lnTo>
                  <a:lnTo>
                    <a:pt x="2426457" y="361768"/>
                  </a:lnTo>
                  <a:lnTo>
                    <a:pt x="2422333" y="356051"/>
                  </a:lnTo>
                  <a:lnTo>
                    <a:pt x="2420429" y="353510"/>
                  </a:lnTo>
                  <a:lnTo>
                    <a:pt x="2417891" y="351287"/>
                  </a:lnTo>
                  <a:lnTo>
                    <a:pt x="2415671" y="349381"/>
                  </a:lnTo>
                  <a:lnTo>
                    <a:pt x="2412815" y="347158"/>
                  </a:lnTo>
                  <a:lnTo>
                    <a:pt x="2410595" y="345570"/>
                  </a:lnTo>
                  <a:lnTo>
                    <a:pt x="2407740" y="343982"/>
                  </a:lnTo>
                  <a:lnTo>
                    <a:pt x="2405202" y="343029"/>
                  </a:lnTo>
                  <a:lnTo>
                    <a:pt x="2402029" y="341758"/>
                  </a:lnTo>
                  <a:lnTo>
                    <a:pt x="2399491" y="340805"/>
                  </a:lnTo>
                  <a:lnTo>
                    <a:pt x="2396319" y="340170"/>
                  </a:lnTo>
                  <a:lnTo>
                    <a:pt x="2389974" y="339217"/>
                  </a:lnTo>
                  <a:lnTo>
                    <a:pt x="2383629" y="338900"/>
                  </a:lnTo>
                  <a:lnTo>
                    <a:pt x="2377284" y="338582"/>
                  </a:lnTo>
                  <a:lnTo>
                    <a:pt x="2370940" y="338900"/>
                  </a:lnTo>
                  <a:lnTo>
                    <a:pt x="2364278" y="339535"/>
                  </a:lnTo>
                  <a:lnTo>
                    <a:pt x="2357616" y="340488"/>
                  </a:lnTo>
                  <a:lnTo>
                    <a:pt x="2350954" y="342394"/>
                  </a:lnTo>
                  <a:lnTo>
                    <a:pt x="2344292" y="343982"/>
                  </a:lnTo>
                  <a:lnTo>
                    <a:pt x="2337312" y="325877"/>
                  </a:lnTo>
                  <a:close/>
                  <a:moveTo>
                    <a:pt x="2259588" y="275058"/>
                  </a:moveTo>
                  <a:lnTo>
                    <a:pt x="2219933" y="289351"/>
                  </a:lnTo>
                  <a:lnTo>
                    <a:pt x="2179961" y="303326"/>
                  </a:lnTo>
                  <a:lnTo>
                    <a:pt x="2139672" y="316984"/>
                  </a:lnTo>
                  <a:lnTo>
                    <a:pt x="2099700" y="329689"/>
                  </a:lnTo>
                  <a:lnTo>
                    <a:pt x="2059727" y="342394"/>
                  </a:lnTo>
                  <a:lnTo>
                    <a:pt x="2019121" y="354463"/>
                  </a:lnTo>
                  <a:lnTo>
                    <a:pt x="1978514" y="366533"/>
                  </a:lnTo>
                  <a:lnTo>
                    <a:pt x="1937590" y="377967"/>
                  </a:lnTo>
                  <a:lnTo>
                    <a:pt x="1937907" y="378285"/>
                  </a:lnTo>
                  <a:lnTo>
                    <a:pt x="1939493" y="384637"/>
                  </a:lnTo>
                  <a:lnTo>
                    <a:pt x="1940128" y="390672"/>
                  </a:lnTo>
                  <a:lnTo>
                    <a:pt x="1940128" y="397024"/>
                  </a:lnTo>
                  <a:lnTo>
                    <a:pt x="1939493" y="403059"/>
                  </a:lnTo>
                  <a:lnTo>
                    <a:pt x="1938542" y="409094"/>
                  </a:lnTo>
                  <a:lnTo>
                    <a:pt x="1936638" y="414811"/>
                  </a:lnTo>
                  <a:lnTo>
                    <a:pt x="1934100" y="420528"/>
                  </a:lnTo>
                  <a:lnTo>
                    <a:pt x="1931562" y="425610"/>
                  </a:lnTo>
                  <a:lnTo>
                    <a:pt x="1928390" y="431009"/>
                  </a:lnTo>
                  <a:lnTo>
                    <a:pt x="1924583" y="435456"/>
                  </a:lnTo>
                  <a:lnTo>
                    <a:pt x="1919824" y="439903"/>
                  </a:lnTo>
                  <a:lnTo>
                    <a:pt x="1915383" y="443714"/>
                  </a:lnTo>
                  <a:lnTo>
                    <a:pt x="1910307" y="447208"/>
                  </a:lnTo>
                  <a:lnTo>
                    <a:pt x="1904597" y="450384"/>
                  </a:lnTo>
                  <a:lnTo>
                    <a:pt x="1898569" y="452925"/>
                  </a:lnTo>
                  <a:lnTo>
                    <a:pt x="1892542" y="454513"/>
                  </a:lnTo>
                  <a:lnTo>
                    <a:pt x="1891590" y="454831"/>
                  </a:lnTo>
                  <a:lnTo>
                    <a:pt x="1955038" y="703844"/>
                  </a:lnTo>
                  <a:lnTo>
                    <a:pt x="1955673" y="703209"/>
                  </a:lnTo>
                  <a:lnTo>
                    <a:pt x="1962652" y="701939"/>
                  </a:lnTo>
                  <a:lnTo>
                    <a:pt x="1969314" y="701303"/>
                  </a:lnTo>
                  <a:lnTo>
                    <a:pt x="1976293" y="700986"/>
                  </a:lnTo>
                  <a:lnTo>
                    <a:pt x="1982955" y="701303"/>
                  </a:lnTo>
                  <a:lnTo>
                    <a:pt x="1989300" y="702256"/>
                  </a:lnTo>
                  <a:lnTo>
                    <a:pt x="1995645" y="704162"/>
                  </a:lnTo>
                  <a:lnTo>
                    <a:pt x="2001355" y="706068"/>
                  </a:lnTo>
                  <a:lnTo>
                    <a:pt x="2007383" y="708609"/>
                  </a:lnTo>
                  <a:lnTo>
                    <a:pt x="2012776" y="711785"/>
                  </a:lnTo>
                  <a:lnTo>
                    <a:pt x="2017852" y="715279"/>
                  </a:lnTo>
                  <a:lnTo>
                    <a:pt x="2022293" y="719408"/>
                  </a:lnTo>
                  <a:lnTo>
                    <a:pt x="2026417" y="723854"/>
                  </a:lnTo>
                  <a:lnTo>
                    <a:pt x="2030541" y="728936"/>
                  </a:lnTo>
                  <a:lnTo>
                    <a:pt x="2033396" y="734018"/>
                  </a:lnTo>
                  <a:lnTo>
                    <a:pt x="2036252" y="740053"/>
                  </a:lnTo>
                  <a:lnTo>
                    <a:pt x="2038472" y="745770"/>
                  </a:lnTo>
                  <a:lnTo>
                    <a:pt x="2039107" y="749582"/>
                  </a:lnTo>
                  <a:lnTo>
                    <a:pt x="2083838" y="736877"/>
                  </a:lnTo>
                  <a:lnTo>
                    <a:pt x="2127934" y="723537"/>
                  </a:lnTo>
                  <a:lnTo>
                    <a:pt x="2172347" y="709879"/>
                  </a:lnTo>
                  <a:lnTo>
                    <a:pt x="2216444" y="695904"/>
                  </a:lnTo>
                  <a:lnTo>
                    <a:pt x="2260223" y="681611"/>
                  </a:lnTo>
                  <a:lnTo>
                    <a:pt x="2304319" y="667318"/>
                  </a:lnTo>
                  <a:lnTo>
                    <a:pt x="2348098" y="652390"/>
                  </a:lnTo>
                  <a:lnTo>
                    <a:pt x="2391560" y="637144"/>
                  </a:lnTo>
                  <a:lnTo>
                    <a:pt x="2383947" y="636827"/>
                  </a:lnTo>
                  <a:lnTo>
                    <a:pt x="2376016" y="635874"/>
                  </a:lnTo>
                  <a:lnTo>
                    <a:pt x="2368719" y="634921"/>
                  </a:lnTo>
                  <a:lnTo>
                    <a:pt x="2361105" y="633333"/>
                  </a:lnTo>
                  <a:lnTo>
                    <a:pt x="2353809" y="631427"/>
                  </a:lnTo>
                  <a:lnTo>
                    <a:pt x="2346512" y="629839"/>
                  </a:lnTo>
                  <a:lnTo>
                    <a:pt x="2339533" y="627298"/>
                  </a:lnTo>
                  <a:lnTo>
                    <a:pt x="2332554" y="624440"/>
                  </a:lnTo>
                  <a:lnTo>
                    <a:pt x="2325892" y="621581"/>
                  </a:lnTo>
                  <a:lnTo>
                    <a:pt x="2319230" y="618087"/>
                  </a:lnTo>
                  <a:lnTo>
                    <a:pt x="2312568" y="614593"/>
                  </a:lnTo>
                  <a:lnTo>
                    <a:pt x="2306223" y="611100"/>
                  </a:lnTo>
                  <a:lnTo>
                    <a:pt x="2300195" y="606970"/>
                  </a:lnTo>
                  <a:lnTo>
                    <a:pt x="2294168" y="602841"/>
                  </a:lnTo>
                  <a:lnTo>
                    <a:pt x="2288140" y="598395"/>
                  </a:lnTo>
                  <a:lnTo>
                    <a:pt x="2282747" y="593313"/>
                  </a:lnTo>
                  <a:lnTo>
                    <a:pt x="2277037" y="588549"/>
                  </a:lnTo>
                  <a:lnTo>
                    <a:pt x="2271961" y="583467"/>
                  </a:lnTo>
                  <a:lnTo>
                    <a:pt x="2266568" y="578067"/>
                  </a:lnTo>
                  <a:lnTo>
                    <a:pt x="2261809" y="572668"/>
                  </a:lnTo>
                  <a:lnTo>
                    <a:pt x="2256733" y="566950"/>
                  </a:lnTo>
                  <a:lnTo>
                    <a:pt x="2252292" y="560916"/>
                  </a:lnTo>
                  <a:lnTo>
                    <a:pt x="2248168" y="554881"/>
                  </a:lnTo>
                  <a:lnTo>
                    <a:pt x="2244044" y="548528"/>
                  </a:lnTo>
                  <a:lnTo>
                    <a:pt x="2239920" y="542176"/>
                  </a:lnTo>
                  <a:lnTo>
                    <a:pt x="2236113" y="535506"/>
                  </a:lnTo>
                  <a:lnTo>
                    <a:pt x="2232623" y="528836"/>
                  </a:lnTo>
                  <a:lnTo>
                    <a:pt x="2229133" y="522166"/>
                  </a:lnTo>
                  <a:lnTo>
                    <a:pt x="2225961" y="515178"/>
                  </a:lnTo>
                  <a:lnTo>
                    <a:pt x="2223106" y="508509"/>
                  </a:lnTo>
                  <a:lnTo>
                    <a:pt x="2220251" y="500886"/>
                  </a:lnTo>
                  <a:lnTo>
                    <a:pt x="2217713" y="493898"/>
                  </a:lnTo>
                  <a:lnTo>
                    <a:pt x="2215492" y="485640"/>
                  </a:lnTo>
                  <a:lnTo>
                    <a:pt x="2212954" y="477699"/>
                  </a:lnTo>
                  <a:lnTo>
                    <a:pt x="2210734" y="469441"/>
                  </a:lnTo>
                  <a:lnTo>
                    <a:pt x="2209465" y="461183"/>
                  </a:lnTo>
                  <a:lnTo>
                    <a:pt x="2207878" y="453243"/>
                  </a:lnTo>
                  <a:lnTo>
                    <a:pt x="2206609" y="444985"/>
                  </a:lnTo>
                  <a:lnTo>
                    <a:pt x="2205658" y="436727"/>
                  </a:lnTo>
                  <a:lnTo>
                    <a:pt x="2205023" y="429104"/>
                  </a:lnTo>
                  <a:lnTo>
                    <a:pt x="2204706" y="421163"/>
                  </a:lnTo>
                  <a:lnTo>
                    <a:pt x="2204706" y="413223"/>
                  </a:lnTo>
                  <a:lnTo>
                    <a:pt x="2204706" y="405600"/>
                  </a:lnTo>
                  <a:lnTo>
                    <a:pt x="2205023" y="397659"/>
                  </a:lnTo>
                  <a:lnTo>
                    <a:pt x="2205658" y="390036"/>
                  </a:lnTo>
                  <a:lnTo>
                    <a:pt x="2206292" y="382414"/>
                  </a:lnTo>
                  <a:lnTo>
                    <a:pt x="2207244" y="375108"/>
                  </a:lnTo>
                  <a:lnTo>
                    <a:pt x="2208830" y="367803"/>
                  </a:lnTo>
                  <a:lnTo>
                    <a:pt x="2210099" y="360816"/>
                  </a:lnTo>
                  <a:lnTo>
                    <a:pt x="2212320" y="353828"/>
                  </a:lnTo>
                  <a:lnTo>
                    <a:pt x="2213906" y="346840"/>
                  </a:lnTo>
                  <a:lnTo>
                    <a:pt x="2216444" y="340170"/>
                  </a:lnTo>
                  <a:lnTo>
                    <a:pt x="2218982" y="333500"/>
                  </a:lnTo>
                  <a:lnTo>
                    <a:pt x="2221202" y="327465"/>
                  </a:lnTo>
                  <a:lnTo>
                    <a:pt x="2224375" y="321113"/>
                  </a:lnTo>
                  <a:lnTo>
                    <a:pt x="2227547" y="315078"/>
                  </a:lnTo>
                  <a:lnTo>
                    <a:pt x="2230720" y="309679"/>
                  </a:lnTo>
                  <a:lnTo>
                    <a:pt x="2234209" y="303962"/>
                  </a:lnTo>
                  <a:lnTo>
                    <a:pt x="2238016" y="298244"/>
                  </a:lnTo>
                  <a:lnTo>
                    <a:pt x="2241823" y="293163"/>
                  </a:lnTo>
                  <a:lnTo>
                    <a:pt x="2245947" y="288398"/>
                  </a:lnTo>
                  <a:lnTo>
                    <a:pt x="2250388" y="283634"/>
                  </a:lnTo>
                  <a:lnTo>
                    <a:pt x="2254830" y="279187"/>
                  </a:lnTo>
                  <a:lnTo>
                    <a:pt x="2259588" y="275058"/>
                  </a:lnTo>
                  <a:close/>
                  <a:moveTo>
                    <a:pt x="2637421" y="114660"/>
                  </a:moveTo>
                  <a:lnTo>
                    <a:pt x="2599352" y="132765"/>
                  </a:lnTo>
                  <a:lnTo>
                    <a:pt x="2561601" y="150551"/>
                  </a:lnTo>
                  <a:lnTo>
                    <a:pt x="2523849" y="167703"/>
                  </a:lnTo>
                  <a:lnTo>
                    <a:pt x="2485463" y="184537"/>
                  </a:lnTo>
                  <a:lnTo>
                    <a:pt x="2447077" y="201053"/>
                  </a:lnTo>
                  <a:lnTo>
                    <a:pt x="2408374" y="216934"/>
                  </a:lnTo>
                  <a:lnTo>
                    <a:pt x="2369671" y="233133"/>
                  </a:lnTo>
                  <a:lnTo>
                    <a:pt x="2330650" y="248061"/>
                  </a:lnTo>
                  <a:lnTo>
                    <a:pt x="2336995" y="248378"/>
                  </a:lnTo>
                  <a:lnTo>
                    <a:pt x="2343340" y="248696"/>
                  </a:lnTo>
                  <a:lnTo>
                    <a:pt x="2349685" y="249331"/>
                  </a:lnTo>
                  <a:lnTo>
                    <a:pt x="2355712" y="250284"/>
                  </a:lnTo>
                  <a:lnTo>
                    <a:pt x="2362374" y="251554"/>
                  </a:lnTo>
                  <a:lnTo>
                    <a:pt x="2368719" y="253143"/>
                  </a:lnTo>
                  <a:lnTo>
                    <a:pt x="2375064" y="255048"/>
                  </a:lnTo>
                  <a:lnTo>
                    <a:pt x="2381409" y="257272"/>
                  </a:lnTo>
                  <a:lnTo>
                    <a:pt x="2387436" y="259495"/>
                  </a:lnTo>
                  <a:lnTo>
                    <a:pt x="2393781" y="262353"/>
                  </a:lnTo>
                  <a:lnTo>
                    <a:pt x="2400126" y="265212"/>
                  </a:lnTo>
                  <a:lnTo>
                    <a:pt x="2405836" y="268706"/>
                  </a:lnTo>
                  <a:lnTo>
                    <a:pt x="2412181" y="272200"/>
                  </a:lnTo>
                  <a:lnTo>
                    <a:pt x="2418208" y="276011"/>
                  </a:lnTo>
                  <a:lnTo>
                    <a:pt x="2424236" y="280140"/>
                  </a:lnTo>
                  <a:lnTo>
                    <a:pt x="2429946" y="284269"/>
                  </a:lnTo>
                  <a:lnTo>
                    <a:pt x="2435974" y="289034"/>
                  </a:lnTo>
                  <a:lnTo>
                    <a:pt x="2441684" y="293798"/>
                  </a:lnTo>
                  <a:lnTo>
                    <a:pt x="2447077" y="299197"/>
                  </a:lnTo>
                  <a:lnTo>
                    <a:pt x="2452788" y="304279"/>
                  </a:lnTo>
                  <a:lnTo>
                    <a:pt x="2457863" y="309996"/>
                  </a:lnTo>
                  <a:lnTo>
                    <a:pt x="2463257" y="315714"/>
                  </a:lnTo>
                  <a:lnTo>
                    <a:pt x="2468015" y="321748"/>
                  </a:lnTo>
                  <a:lnTo>
                    <a:pt x="2472774" y="328101"/>
                  </a:lnTo>
                  <a:lnTo>
                    <a:pt x="2477850" y="334453"/>
                  </a:lnTo>
                  <a:lnTo>
                    <a:pt x="2482291" y="340805"/>
                  </a:lnTo>
                  <a:lnTo>
                    <a:pt x="2486732" y="347793"/>
                  </a:lnTo>
                  <a:lnTo>
                    <a:pt x="2490856" y="354781"/>
                  </a:lnTo>
                  <a:lnTo>
                    <a:pt x="2495298" y="362086"/>
                  </a:lnTo>
                  <a:lnTo>
                    <a:pt x="2499105" y="370026"/>
                  </a:lnTo>
                  <a:lnTo>
                    <a:pt x="2502912" y="377332"/>
                  </a:lnTo>
                  <a:lnTo>
                    <a:pt x="2506401" y="385272"/>
                  </a:lnTo>
                  <a:lnTo>
                    <a:pt x="2509256" y="392260"/>
                  </a:lnTo>
                  <a:lnTo>
                    <a:pt x="2511794" y="399565"/>
                  </a:lnTo>
                  <a:lnTo>
                    <a:pt x="2514015" y="406553"/>
                  </a:lnTo>
                  <a:lnTo>
                    <a:pt x="2516553" y="413858"/>
                  </a:lnTo>
                  <a:lnTo>
                    <a:pt x="2518139" y="421163"/>
                  </a:lnTo>
                  <a:lnTo>
                    <a:pt x="2520042" y="428468"/>
                  </a:lnTo>
                  <a:lnTo>
                    <a:pt x="2521311" y="436091"/>
                  </a:lnTo>
                  <a:lnTo>
                    <a:pt x="2522580" y="443397"/>
                  </a:lnTo>
                  <a:lnTo>
                    <a:pt x="2523849" y="450702"/>
                  </a:lnTo>
                  <a:lnTo>
                    <a:pt x="2524484" y="458325"/>
                  </a:lnTo>
                  <a:lnTo>
                    <a:pt x="2524801" y="465948"/>
                  </a:lnTo>
                  <a:lnTo>
                    <a:pt x="2525118" y="473570"/>
                  </a:lnTo>
                  <a:lnTo>
                    <a:pt x="2525118" y="480876"/>
                  </a:lnTo>
                  <a:lnTo>
                    <a:pt x="2524801" y="488181"/>
                  </a:lnTo>
                  <a:lnTo>
                    <a:pt x="2524167" y="495486"/>
                  </a:lnTo>
                  <a:lnTo>
                    <a:pt x="2523215" y="502791"/>
                  </a:lnTo>
                  <a:lnTo>
                    <a:pt x="2521946" y="510097"/>
                  </a:lnTo>
                  <a:lnTo>
                    <a:pt x="2520677" y="517402"/>
                  </a:lnTo>
                  <a:lnTo>
                    <a:pt x="2518774" y="524389"/>
                  </a:lnTo>
                  <a:lnTo>
                    <a:pt x="2516870" y="531695"/>
                  </a:lnTo>
                  <a:lnTo>
                    <a:pt x="2514649" y="538682"/>
                  </a:lnTo>
                  <a:lnTo>
                    <a:pt x="2512112" y="545670"/>
                  </a:lnTo>
                  <a:lnTo>
                    <a:pt x="2509256" y="552340"/>
                  </a:lnTo>
                  <a:lnTo>
                    <a:pt x="2506084" y="559010"/>
                  </a:lnTo>
                  <a:lnTo>
                    <a:pt x="2502594" y="565680"/>
                  </a:lnTo>
                  <a:lnTo>
                    <a:pt x="2499105" y="572032"/>
                  </a:lnTo>
                  <a:lnTo>
                    <a:pt x="2494980" y="578385"/>
                  </a:lnTo>
                  <a:lnTo>
                    <a:pt x="2490222" y="584737"/>
                  </a:lnTo>
                  <a:lnTo>
                    <a:pt x="2485781" y="590772"/>
                  </a:lnTo>
                  <a:lnTo>
                    <a:pt x="2481022" y="596489"/>
                  </a:lnTo>
                  <a:lnTo>
                    <a:pt x="2475312" y="602206"/>
                  </a:lnTo>
                  <a:lnTo>
                    <a:pt x="2469601" y="607923"/>
                  </a:lnTo>
                  <a:lnTo>
                    <a:pt x="2512112" y="590454"/>
                  </a:lnTo>
                  <a:lnTo>
                    <a:pt x="2554622" y="572985"/>
                  </a:lnTo>
                  <a:lnTo>
                    <a:pt x="2596815" y="555199"/>
                  </a:lnTo>
                  <a:lnTo>
                    <a:pt x="2639008" y="537094"/>
                  </a:lnTo>
                  <a:lnTo>
                    <a:pt x="2680883" y="518355"/>
                  </a:lnTo>
                  <a:lnTo>
                    <a:pt x="2722759" y="499615"/>
                  </a:lnTo>
                  <a:lnTo>
                    <a:pt x="2764634" y="480558"/>
                  </a:lnTo>
                  <a:lnTo>
                    <a:pt x="2805876" y="460866"/>
                  </a:lnTo>
                  <a:lnTo>
                    <a:pt x="2803972" y="457372"/>
                  </a:lnTo>
                  <a:lnTo>
                    <a:pt x="2801434" y="451655"/>
                  </a:lnTo>
                  <a:lnTo>
                    <a:pt x="2799848" y="445620"/>
                  </a:lnTo>
                  <a:lnTo>
                    <a:pt x="2798579" y="439585"/>
                  </a:lnTo>
                  <a:lnTo>
                    <a:pt x="2798262" y="433233"/>
                  </a:lnTo>
                  <a:lnTo>
                    <a:pt x="2798579" y="427198"/>
                  </a:lnTo>
                  <a:lnTo>
                    <a:pt x="2799214" y="421163"/>
                  </a:lnTo>
                  <a:lnTo>
                    <a:pt x="2800800" y="414811"/>
                  </a:lnTo>
                  <a:lnTo>
                    <a:pt x="2802703" y="409411"/>
                  </a:lnTo>
                  <a:lnTo>
                    <a:pt x="2805241" y="403377"/>
                  </a:lnTo>
                  <a:lnTo>
                    <a:pt x="2808414" y="397659"/>
                  </a:lnTo>
                  <a:lnTo>
                    <a:pt x="2812220" y="392577"/>
                  </a:lnTo>
                  <a:lnTo>
                    <a:pt x="2816345" y="387813"/>
                  </a:lnTo>
                  <a:lnTo>
                    <a:pt x="2821103" y="382731"/>
                  </a:lnTo>
                  <a:lnTo>
                    <a:pt x="2826179" y="378602"/>
                  </a:lnTo>
                  <a:lnTo>
                    <a:pt x="2831889" y="374473"/>
                  </a:lnTo>
                  <a:lnTo>
                    <a:pt x="2837917" y="371297"/>
                  </a:lnTo>
                  <a:lnTo>
                    <a:pt x="2841724" y="369391"/>
                  </a:lnTo>
                  <a:lnTo>
                    <a:pt x="2725614" y="140388"/>
                  </a:lnTo>
                  <a:lnTo>
                    <a:pt x="2722124" y="141976"/>
                  </a:lnTo>
                  <a:lnTo>
                    <a:pt x="2716097" y="144834"/>
                  </a:lnTo>
                  <a:lnTo>
                    <a:pt x="2710069" y="147058"/>
                  </a:lnTo>
                  <a:lnTo>
                    <a:pt x="2704042" y="148328"/>
                  </a:lnTo>
                  <a:lnTo>
                    <a:pt x="2697697" y="148963"/>
                  </a:lnTo>
                  <a:lnTo>
                    <a:pt x="2691669" y="149281"/>
                  </a:lnTo>
                  <a:lnTo>
                    <a:pt x="2685324" y="148646"/>
                  </a:lnTo>
                  <a:lnTo>
                    <a:pt x="2679614" y="147693"/>
                  </a:lnTo>
                  <a:lnTo>
                    <a:pt x="2673587" y="146422"/>
                  </a:lnTo>
                  <a:lnTo>
                    <a:pt x="2667876" y="144199"/>
                  </a:lnTo>
                  <a:lnTo>
                    <a:pt x="2662483" y="141341"/>
                  </a:lnTo>
                  <a:lnTo>
                    <a:pt x="2657407" y="138164"/>
                  </a:lnTo>
                  <a:lnTo>
                    <a:pt x="2652649" y="134353"/>
                  </a:lnTo>
                  <a:lnTo>
                    <a:pt x="2648207" y="130224"/>
                  </a:lnTo>
                  <a:lnTo>
                    <a:pt x="2644083" y="125777"/>
                  </a:lnTo>
                  <a:lnTo>
                    <a:pt x="2640594" y="120378"/>
                  </a:lnTo>
                  <a:lnTo>
                    <a:pt x="2637421" y="114978"/>
                  </a:lnTo>
                  <a:lnTo>
                    <a:pt x="2637421" y="114660"/>
                  </a:lnTo>
                  <a:close/>
                  <a:moveTo>
                    <a:pt x="2724345" y="0"/>
                  </a:moveTo>
                  <a:lnTo>
                    <a:pt x="2962275" y="451019"/>
                  </a:lnTo>
                  <a:lnTo>
                    <a:pt x="2931186" y="467218"/>
                  </a:lnTo>
                  <a:lnTo>
                    <a:pt x="2899779" y="482781"/>
                  </a:lnTo>
                  <a:lnTo>
                    <a:pt x="2868055" y="498345"/>
                  </a:lnTo>
                  <a:lnTo>
                    <a:pt x="2836331" y="513590"/>
                  </a:lnTo>
                  <a:lnTo>
                    <a:pt x="2804924" y="528518"/>
                  </a:lnTo>
                  <a:lnTo>
                    <a:pt x="2773200" y="543129"/>
                  </a:lnTo>
                  <a:lnTo>
                    <a:pt x="2741159" y="557739"/>
                  </a:lnTo>
                  <a:lnTo>
                    <a:pt x="2709435" y="572032"/>
                  </a:lnTo>
                  <a:lnTo>
                    <a:pt x="2677394" y="586008"/>
                  </a:lnTo>
                  <a:lnTo>
                    <a:pt x="2645352" y="599983"/>
                  </a:lnTo>
                  <a:lnTo>
                    <a:pt x="2613311" y="613640"/>
                  </a:lnTo>
                  <a:lnTo>
                    <a:pt x="2581270" y="626980"/>
                  </a:lnTo>
                  <a:lnTo>
                    <a:pt x="2548911" y="640003"/>
                  </a:lnTo>
                  <a:lnTo>
                    <a:pt x="2516870" y="652708"/>
                  </a:lnTo>
                  <a:lnTo>
                    <a:pt x="2483877" y="665412"/>
                  </a:lnTo>
                  <a:lnTo>
                    <a:pt x="2451519" y="677800"/>
                  </a:lnTo>
                  <a:lnTo>
                    <a:pt x="2419160" y="690187"/>
                  </a:lnTo>
                  <a:lnTo>
                    <a:pt x="2386484" y="701939"/>
                  </a:lnTo>
                  <a:lnTo>
                    <a:pt x="2353809" y="713373"/>
                  </a:lnTo>
                  <a:lnTo>
                    <a:pt x="2320499" y="725125"/>
                  </a:lnTo>
                  <a:lnTo>
                    <a:pt x="2287823" y="736242"/>
                  </a:lnTo>
                  <a:lnTo>
                    <a:pt x="2254830" y="747358"/>
                  </a:lnTo>
                  <a:lnTo>
                    <a:pt x="2221520" y="758157"/>
                  </a:lnTo>
                  <a:lnTo>
                    <a:pt x="2188209" y="768639"/>
                  </a:lnTo>
                  <a:lnTo>
                    <a:pt x="2155217" y="779120"/>
                  </a:lnTo>
                  <a:lnTo>
                    <a:pt x="2121589" y="789284"/>
                  </a:lnTo>
                  <a:lnTo>
                    <a:pt x="2087962" y="798813"/>
                  </a:lnTo>
                  <a:lnTo>
                    <a:pt x="2054334" y="808341"/>
                  </a:lnTo>
                  <a:lnTo>
                    <a:pt x="2020707" y="817870"/>
                  </a:lnTo>
                  <a:lnTo>
                    <a:pt x="1986445" y="827081"/>
                  </a:lnTo>
                  <a:lnTo>
                    <a:pt x="1952817" y="835974"/>
                  </a:lnTo>
                  <a:lnTo>
                    <a:pt x="1918556" y="844550"/>
                  </a:lnTo>
                  <a:lnTo>
                    <a:pt x="1800225" y="349064"/>
                  </a:lnTo>
                  <a:lnTo>
                    <a:pt x="1830363" y="341123"/>
                  </a:lnTo>
                  <a:lnTo>
                    <a:pt x="1860501" y="333183"/>
                  </a:lnTo>
                  <a:lnTo>
                    <a:pt x="1890321" y="324925"/>
                  </a:lnTo>
                  <a:lnTo>
                    <a:pt x="1920142" y="316349"/>
                  </a:lnTo>
                  <a:lnTo>
                    <a:pt x="1950280" y="308091"/>
                  </a:lnTo>
                  <a:lnTo>
                    <a:pt x="1979783" y="299515"/>
                  </a:lnTo>
                  <a:lnTo>
                    <a:pt x="2009603" y="290304"/>
                  </a:lnTo>
                  <a:lnTo>
                    <a:pt x="2039107" y="281411"/>
                  </a:lnTo>
                  <a:lnTo>
                    <a:pt x="2068293" y="271882"/>
                  </a:lnTo>
                  <a:lnTo>
                    <a:pt x="2098113" y="262353"/>
                  </a:lnTo>
                  <a:lnTo>
                    <a:pt x="2127299" y="252825"/>
                  </a:lnTo>
                  <a:lnTo>
                    <a:pt x="2156168" y="242661"/>
                  </a:lnTo>
                  <a:lnTo>
                    <a:pt x="2185354" y="232497"/>
                  </a:lnTo>
                  <a:lnTo>
                    <a:pt x="2214223" y="222333"/>
                  </a:lnTo>
                  <a:lnTo>
                    <a:pt x="2243409" y="211534"/>
                  </a:lnTo>
                  <a:lnTo>
                    <a:pt x="2272278" y="200735"/>
                  </a:lnTo>
                  <a:lnTo>
                    <a:pt x="2301147" y="189936"/>
                  </a:lnTo>
                  <a:lnTo>
                    <a:pt x="2329698" y="178820"/>
                  </a:lnTo>
                  <a:lnTo>
                    <a:pt x="2358250" y="167068"/>
                  </a:lnTo>
                  <a:lnTo>
                    <a:pt x="2386802" y="155633"/>
                  </a:lnTo>
                  <a:lnTo>
                    <a:pt x="2415353" y="143881"/>
                  </a:lnTo>
                  <a:lnTo>
                    <a:pt x="2443588" y="132130"/>
                  </a:lnTo>
                  <a:lnTo>
                    <a:pt x="2472139" y="119742"/>
                  </a:lnTo>
                  <a:lnTo>
                    <a:pt x="2500374" y="107355"/>
                  </a:lnTo>
                  <a:lnTo>
                    <a:pt x="2528608" y="94650"/>
                  </a:lnTo>
                  <a:lnTo>
                    <a:pt x="2556842" y="81628"/>
                  </a:lnTo>
                  <a:lnTo>
                    <a:pt x="2584759" y="68923"/>
                  </a:lnTo>
                  <a:lnTo>
                    <a:pt x="2612994" y="55583"/>
                  </a:lnTo>
                  <a:lnTo>
                    <a:pt x="2640911" y="41926"/>
                  </a:lnTo>
                  <a:lnTo>
                    <a:pt x="2668828" y="28268"/>
                  </a:lnTo>
                  <a:lnTo>
                    <a:pt x="2696428" y="14293"/>
                  </a:lnTo>
                  <a:lnTo>
                    <a:pt x="272434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" name="文本框 34"/>
            <p:cNvSpPr txBox="1">
              <a:spLocks noChangeArrowheads="1"/>
            </p:cNvSpPr>
            <p:nvPr/>
          </p:nvSpPr>
          <p:spPr bwMode="auto">
            <a:xfrm>
              <a:off x="1279525" y="4529138"/>
              <a:ext cx="2000250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5000"/>
                </a:lnSpc>
                <a:spcAft>
                  <a:spcPts val="800"/>
                </a:spcAft>
              </a:pPr>
              <a:r>
                <a:rPr lang="en-US" altLang="zh-CN" sz="2000">
                  <a:solidFill>
                    <a:schemeClr val="bg1"/>
                  </a:solidFill>
                </a:rPr>
                <a:t>ADD TEXT HERE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0" y="247650"/>
            <a:ext cx="5505450" cy="685800"/>
            <a:chOff x="0" y="247650"/>
            <a:chExt cx="5505450" cy="685800"/>
          </a:xfrm>
        </p:grpSpPr>
        <p:sp>
          <p:nvSpPr>
            <p:cNvPr id="57" name="矩形 56"/>
            <p:cNvSpPr/>
            <p:nvPr/>
          </p:nvSpPr>
          <p:spPr>
            <a:xfrm>
              <a:off x="0" y="247650"/>
              <a:ext cx="152400" cy="6858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304800" y="247650"/>
              <a:ext cx="5200650" cy="685800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/>
                <a:t>请在此出输入第一节标题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688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500"/>
                            </p:stCondLst>
                            <p:childTnLst>
                              <p:par>
                                <p:cTn id="7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5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000"/>
                            </p:stCondLst>
                            <p:childTnLst>
                              <p:par>
                                <p:cTn id="9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0" y="0"/>
            <a:ext cx="12208413" cy="6879000"/>
            <a:chOff x="0" y="0"/>
            <a:chExt cx="12208413" cy="6879000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0" name="矩形 49"/>
            <p:cNvSpPr/>
            <p:nvPr/>
          </p:nvSpPr>
          <p:spPr>
            <a:xfrm>
              <a:off x="0" y="0"/>
              <a:ext cx="12208413" cy="6879000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07534" y="3523647"/>
            <a:ext cx="2781300" cy="671191"/>
            <a:chOff x="1007534" y="3523647"/>
            <a:chExt cx="2781300" cy="671191"/>
          </a:xfrm>
        </p:grpSpPr>
        <p:sp>
          <p:nvSpPr>
            <p:cNvPr id="15371" name="Freeform 11"/>
            <p:cNvSpPr/>
            <p:nvPr/>
          </p:nvSpPr>
          <p:spPr bwMode="auto">
            <a:xfrm>
              <a:off x="1007534" y="3523647"/>
              <a:ext cx="2781300" cy="671191"/>
            </a:xfrm>
            <a:custGeom>
              <a:avLst/>
              <a:gdLst>
                <a:gd name="T0" fmla="*/ 856 w 878"/>
                <a:gd name="T1" fmla="*/ 33 h 210"/>
                <a:gd name="T2" fmla="*/ 418 w 878"/>
                <a:gd name="T3" fmla="*/ 33 h 210"/>
                <a:gd name="T4" fmla="*/ 396 w 878"/>
                <a:gd name="T5" fmla="*/ 0 h 210"/>
                <a:gd name="T6" fmla="*/ 375 w 878"/>
                <a:gd name="T7" fmla="*/ 33 h 210"/>
                <a:gd name="T8" fmla="*/ 22 w 878"/>
                <a:gd name="T9" fmla="*/ 33 h 210"/>
                <a:gd name="T10" fmla="*/ 0 w 878"/>
                <a:gd name="T11" fmla="*/ 56 h 210"/>
                <a:gd name="T12" fmla="*/ 0 w 878"/>
                <a:gd name="T13" fmla="*/ 187 h 210"/>
                <a:gd name="T14" fmla="*/ 22 w 878"/>
                <a:gd name="T15" fmla="*/ 210 h 210"/>
                <a:gd name="T16" fmla="*/ 856 w 878"/>
                <a:gd name="T17" fmla="*/ 210 h 210"/>
                <a:gd name="T18" fmla="*/ 878 w 878"/>
                <a:gd name="T19" fmla="*/ 187 h 210"/>
                <a:gd name="T20" fmla="*/ 878 w 878"/>
                <a:gd name="T21" fmla="*/ 56 h 210"/>
                <a:gd name="T22" fmla="*/ 856 w 878"/>
                <a:gd name="T23" fmla="*/ 3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8" h="210">
                  <a:moveTo>
                    <a:pt x="856" y="33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375" y="33"/>
                    <a:pt x="375" y="33"/>
                    <a:pt x="375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0" y="33"/>
                    <a:pt x="0" y="43"/>
                    <a:pt x="0" y="56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0"/>
                    <a:pt x="10" y="210"/>
                    <a:pt x="22" y="210"/>
                  </a:cubicBezTo>
                  <a:cubicBezTo>
                    <a:pt x="856" y="210"/>
                    <a:pt x="856" y="210"/>
                    <a:pt x="856" y="210"/>
                  </a:cubicBezTo>
                  <a:cubicBezTo>
                    <a:pt x="868" y="210"/>
                    <a:pt x="878" y="200"/>
                    <a:pt x="878" y="187"/>
                  </a:cubicBezTo>
                  <a:cubicBezTo>
                    <a:pt x="878" y="56"/>
                    <a:pt x="878" y="56"/>
                    <a:pt x="878" y="56"/>
                  </a:cubicBezTo>
                  <a:cubicBezTo>
                    <a:pt x="878" y="43"/>
                    <a:pt x="868" y="33"/>
                    <a:pt x="856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15387" name="Group 27"/>
            <p:cNvGrpSpPr/>
            <p:nvPr/>
          </p:nvGrpSpPr>
          <p:grpSpPr bwMode="auto">
            <a:xfrm>
              <a:off x="1200153" y="3788313"/>
              <a:ext cx="222249" cy="254079"/>
              <a:chOff x="0" y="0"/>
              <a:chExt cx="105" cy="120"/>
            </a:xfrm>
            <a:solidFill>
              <a:schemeClr val="tx1"/>
            </a:solidFill>
          </p:grpSpPr>
          <p:sp>
            <p:nvSpPr>
              <p:cNvPr id="15388" name="Freeform 28"/>
              <p:cNvSpPr/>
              <p:nvPr/>
            </p:nvSpPr>
            <p:spPr bwMode="auto">
              <a:xfrm>
                <a:off x="18" y="47"/>
                <a:ext cx="53" cy="26"/>
              </a:xfrm>
              <a:custGeom>
                <a:avLst/>
                <a:gdLst>
                  <a:gd name="T0" fmla="*/ 18 w 35"/>
                  <a:gd name="T1" fmla="*/ 11 h 17"/>
                  <a:gd name="T2" fmla="*/ 7 w 35"/>
                  <a:gd name="T3" fmla="*/ 0 h 17"/>
                  <a:gd name="T4" fmla="*/ 0 w 35"/>
                  <a:gd name="T5" fmla="*/ 0 h 17"/>
                  <a:gd name="T6" fmla="*/ 18 w 35"/>
                  <a:gd name="T7" fmla="*/ 17 h 17"/>
                  <a:gd name="T8" fmla="*/ 35 w 35"/>
                  <a:gd name="T9" fmla="*/ 0 h 17"/>
                  <a:gd name="T10" fmla="*/ 28 w 35"/>
                  <a:gd name="T11" fmla="*/ 0 h 17"/>
                  <a:gd name="T12" fmla="*/ 18 w 35"/>
                  <a:gd name="T13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7">
                    <a:moveTo>
                      <a:pt x="18" y="11"/>
                    </a:moveTo>
                    <a:cubicBezTo>
                      <a:pt x="12" y="11"/>
                      <a:pt x="7" y="6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8" y="17"/>
                      <a:pt x="18" y="17"/>
                    </a:cubicBezTo>
                    <a:cubicBezTo>
                      <a:pt x="27" y="17"/>
                      <a:pt x="35" y="10"/>
                      <a:pt x="3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3" y="11"/>
                      <a:pt x="1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389" name="Freeform 29"/>
              <p:cNvSpPr>
                <a:spLocks noEditPoints="1"/>
              </p:cNvSpPr>
              <p:nvPr/>
            </p:nvSpPr>
            <p:spPr bwMode="auto">
              <a:xfrm>
                <a:off x="0" y="0"/>
                <a:ext cx="105" cy="120"/>
              </a:xfrm>
              <a:custGeom>
                <a:avLst/>
                <a:gdLst>
                  <a:gd name="T0" fmla="*/ 105 w 105"/>
                  <a:gd name="T1" fmla="*/ 0 h 120"/>
                  <a:gd name="T2" fmla="*/ 23 w 105"/>
                  <a:gd name="T3" fmla="*/ 0 h 120"/>
                  <a:gd name="T4" fmla="*/ 23 w 105"/>
                  <a:gd name="T5" fmla="*/ 18 h 120"/>
                  <a:gd name="T6" fmla="*/ 0 w 105"/>
                  <a:gd name="T7" fmla="*/ 18 h 120"/>
                  <a:gd name="T8" fmla="*/ 0 w 105"/>
                  <a:gd name="T9" fmla="*/ 120 h 120"/>
                  <a:gd name="T10" fmla="*/ 89 w 105"/>
                  <a:gd name="T11" fmla="*/ 120 h 120"/>
                  <a:gd name="T12" fmla="*/ 89 w 105"/>
                  <a:gd name="T13" fmla="*/ 97 h 120"/>
                  <a:gd name="T14" fmla="*/ 105 w 105"/>
                  <a:gd name="T15" fmla="*/ 97 h 120"/>
                  <a:gd name="T16" fmla="*/ 105 w 105"/>
                  <a:gd name="T17" fmla="*/ 0 h 120"/>
                  <a:gd name="T18" fmla="*/ 78 w 105"/>
                  <a:gd name="T19" fmla="*/ 109 h 120"/>
                  <a:gd name="T20" fmla="*/ 11 w 105"/>
                  <a:gd name="T21" fmla="*/ 109 h 120"/>
                  <a:gd name="T22" fmla="*/ 11 w 105"/>
                  <a:gd name="T23" fmla="*/ 29 h 120"/>
                  <a:gd name="T24" fmla="*/ 23 w 105"/>
                  <a:gd name="T25" fmla="*/ 29 h 120"/>
                  <a:gd name="T26" fmla="*/ 78 w 105"/>
                  <a:gd name="T27" fmla="*/ 29 h 120"/>
                  <a:gd name="T28" fmla="*/ 78 w 105"/>
                  <a:gd name="T29" fmla="*/ 97 h 120"/>
                  <a:gd name="T30" fmla="*/ 78 w 105"/>
                  <a:gd name="T31" fmla="*/ 109 h 120"/>
                  <a:gd name="T32" fmla="*/ 96 w 105"/>
                  <a:gd name="T33" fmla="*/ 86 h 120"/>
                  <a:gd name="T34" fmla="*/ 89 w 105"/>
                  <a:gd name="T35" fmla="*/ 86 h 120"/>
                  <a:gd name="T36" fmla="*/ 89 w 105"/>
                  <a:gd name="T37" fmla="*/ 18 h 120"/>
                  <a:gd name="T38" fmla="*/ 32 w 105"/>
                  <a:gd name="T39" fmla="*/ 18 h 120"/>
                  <a:gd name="T40" fmla="*/ 32 w 105"/>
                  <a:gd name="T41" fmla="*/ 11 h 120"/>
                  <a:gd name="T42" fmla="*/ 96 w 105"/>
                  <a:gd name="T43" fmla="*/ 11 h 120"/>
                  <a:gd name="T44" fmla="*/ 96 w 105"/>
                  <a:gd name="T45" fmla="*/ 8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120">
                    <a:moveTo>
                      <a:pt x="105" y="0"/>
                    </a:moveTo>
                    <a:lnTo>
                      <a:pt x="23" y="0"/>
                    </a:lnTo>
                    <a:lnTo>
                      <a:pt x="23" y="18"/>
                    </a:lnTo>
                    <a:lnTo>
                      <a:pt x="0" y="18"/>
                    </a:lnTo>
                    <a:lnTo>
                      <a:pt x="0" y="120"/>
                    </a:lnTo>
                    <a:lnTo>
                      <a:pt x="89" y="120"/>
                    </a:lnTo>
                    <a:lnTo>
                      <a:pt x="89" y="97"/>
                    </a:lnTo>
                    <a:lnTo>
                      <a:pt x="105" y="97"/>
                    </a:lnTo>
                    <a:lnTo>
                      <a:pt x="105" y="0"/>
                    </a:lnTo>
                    <a:close/>
                    <a:moveTo>
                      <a:pt x="78" y="109"/>
                    </a:moveTo>
                    <a:lnTo>
                      <a:pt x="11" y="109"/>
                    </a:lnTo>
                    <a:lnTo>
                      <a:pt x="11" y="29"/>
                    </a:lnTo>
                    <a:lnTo>
                      <a:pt x="23" y="29"/>
                    </a:lnTo>
                    <a:lnTo>
                      <a:pt x="78" y="29"/>
                    </a:lnTo>
                    <a:lnTo>
                      <a:pt x="78" y="97"/>
                    </a:lnTo>
                    <a:lnTo>
                      <a:pt x="78" y="109"/>
                    </a:lnTo>
                    <a:close/>
                    <a:moveTo>
                      <a:pt x="96" y="86"/>
                    </a:moveTo>
                    <a:lnTo>
                      <a:pt x="89" y="86"/>
                    </a:lnTo>
                    <a:lnTo>
                      <a:pt x="89" y="18"/>
                    </a:lnTo>
                    <a:lnTo>
                      <a:pt x="32" y="18"/>
                    </a:lnTo>
                    <a:lnTo>
                      <a:pt x="32" y="11"/>
                    </a:lnTo>
                    <a:lnTo>
                      <a:pt x="96" y="11"/>
                    </a:lnTo>
                    <a:lnTo>
                      <a:pt x="96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5390" name="Text Box 30"/>
            <p:cNvSpPr txBox="1">
              <a:spLocks noChangeArrowheads="1"/>
            </p:cNvSpPr>
            <p:nvPr/>
          </p:nvSpPr>
          <p:spPr bwMode="auto">
            <a:xfrm>
              <a:off x="1488019" y="3771374"/>
              <a:ext cx="1002197" cy="2565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0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此处填写标题</a:t>
              </a:r>
              <a:endParaRPr lang="zh-CN" altLang="zh-CN" sz="10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96734" y="3629513"/>
            <a:ext cx="2785533" cy="671191"/>
            <a:chOff x="3496734" y="3629513"/>
            <a:chExt cx="2785533" cy="671191"/>
          </a:xfrm>
        </p:grpSpPr>
        <p:sp>
          <p:nvSpPr>
            <p:cNvPr id="15372" name="Freeform 12"/>
            <p:cNvSpPr/>
            <p:nvPr/>
          </p:nvSpPr>
          <p:spPr bwMode="auto">
            <a:xfrm>
              <a:off x="3496734" y="3629513"/>
              <a:ext cx="2785533" cy="671191"/>
            </a:xfrm>
            <a:custGeom>
              <a:avLst/>
              <a:gdLst>
                <a:gd name="T0" fmla="*/ 856 w 879"/>
                <a:gd name="T1" fmla="*/ 0 h 210"/>
                <a:gd name="T2" fmla="*/ 23 w 879"/>
                <a:gd name="T3" fmla="*/ 0 h 210"/>
                <a:gd name="T4" fmla="*/ 0 w 879"/>
                <a:gd name="T5" fmla="*/ 23 h 210"/>
                <a:gd name="T6" fmla="*/ 0 w 879"/>
                <a:gd name="T7" fmla="*/ 154 h 210"/>
                <a:gd name="T8" fmla="*/ 23 w 879"/>
                <a:gd name="T9" fmla="*/ 177 h 210"/>
                <a:gd name="T10" fmla="*/ 397 w 879"/>
                <a:gd name="T11" fmla="*/ 177 h 210"/>
                <a:gd name="T12" fmla="*/ 418 w 879"/>
                <a:gd name="T13" fmla="*/ 210 h 210"/>
                <a:gd name="T14" fmla="*/ 440 w 879"/>
                <a:gd name="T15" fmla="*/ 177 h 210"/>
                <a:gd name="T16" fmla="*/ 856 w 879"/>
                <a:gd name="T17" fmla="*/ 177 h 210"/>
                <a:gd name="T18" fmla="*/ 879 w 879"/>
                <a:gd name="T19" fmla="*/ 154 h 210"/>
                <a:gd name="T20" fmla="*/ 879 w 879"/>
                <a:gd name="T21" fmla="*/ 23 h 210"/>
                <a:gd name="T22" fmla="*/ 856 w 879"/>
                <a:gd name="T2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9" h="210">
                  <a:moveTo>
                    <a:pt x="856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7"/>
                    <a:pt x="10" y="177"/>
                    <a:pt x="23" y="177"/>
                  </a:cubicBezTo>
                  <a:cubicBezTo>
                    <a:pt x="397" y="177"/>
                    <a:pt x="397" y="177"/>
                    <a:pt x="397" y="177"/>
                  </a:cubicBezTo>
                  <a:cubicBezTo>
                    <a:pt x="418" y="210"/>
                    <a:pt x="418" y="210"/>
                    <a:pt x="418" y="210"/>
                  </a:cubicBezTo>
                  <a:cubicBezTo>
                    <a:pt x="440" y="177"/>
                    <a:pt x="440" y="177"/>
                    <a:pt x="440" y="177"/>
                  </a:cubicBezTo>
                  <a:cubicBezTo>
                    <a:pt x="856" y="177"/>
                    <a:pt x="856" y="177"/>
                    <a:pt x="856" y="177"/>
                  </a:cubicBezTo>
                  <a:cubicBezTo>
                    <a:pt x="869" y="177"/>
                    <a:pt x="879" y="167"/>
                    <a:pt x="879" y="154"/>
                  </a:cubicBezTo>
                  <a:cubicBezTo>
                    <a:pt x="879" y="23"/>
                    <a:pt x="879" y="23"/>
                    <a:pt x="879" y="23"/>
                  </a:cubicBezTo>
                  <a:cubicBezTo>
                    <a:pt x="879" y="10"/>
                    <a:pt x="869" y="0"/>
                    <a:pt x="856" y="0"/>
                  </a:cubicBezTo>
                  <a:close/>
                </a:path>
              </a:pathLst>
            </a:custGeom>
            <a:solidFill>
              <a:srgbClr val="203864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15383" name="Group 23"/>
            <p:cNvGrpSpPr/>
            <p:nvPr/>
          </p:nvGrpSpPr>
          <p:grpSpPr bwMode="auto">
            <a:xfrm>
              <a:off x="3695700" y="3790430"/>
              <a:ext cx="247651" cy="249844"/>
              <a:chOff x="0" y="0"/>
              <a:chExt cx="117" cy="118"/>
            </a:xfrm>
            <a:solidFill>
              <a:srgbClr val="F8F8F8"/>
            </a:solidFill>
          </p:grpSpPr>
          <p:sp>
            <p:nvSpPr>
              <p:cNvPr id="15384" name="Freeform 24"/>
              <p:cNvSpPr>
                <a:spLocks noEditPoints="1"/>
              </p:cNvSpPr>
              <p:nvPr/>
            </p:nvSpPr>
            <p:spPr bwMode="auto">
              <a:xfrm>
                <a:off x="0" y="0"/>
                <a:ext cx="117" cy="118"/>
              </a:xfrm>
              <a:custGeom>
                <a:avLst/>
                <a:gdLst>
                  <a:gd name="T0" fmla="*/ 117 w 117"/>
                  <a:gd name="T1" fmla="*/ 21 h 118"/>
                  <a:gd name="T2" fmla="*/ 107 w 117"/>
                  <a:gd name="T3" fmla="*/ 21 h 118"/>
                  <a:gd name="T4" fmla="*/ 78 w 117"/>
                  <a:gd name="T5" fmla="*/ 21 h 118"/>
                  <a:gd name="T6" fmla="*/ 78 w 117"/>
                  <a:gd name="T7" fmla="*/ 0 h 118"/>
                  <a:gd name="T8" fmla="*/ 39 w 117"/>
                  <a:gd name="T9" fmla="*/ 0 h 118"/>
                  <a:gd name="T10" fmla="*/ 39 w 117"/>
                  <a:gd name="T11" fmla="*/ 21 h 118"/>
                  <a:gd name="T12" fmla="*/ 11 w 117"/>
                  <a:gd name="T13" fmla="*/ 21 h 118"/>
                  <a:gd name="T14" fmla="*/ 0 w 117"/>
                  <a:gd name="T15" fmla="*/ 21 h 118"/>
                  <a:gd name="T16" fmla="*/ 0 w 117"/>
                  <a:gd name="T17" fmla="*/ 31 h 118"/>
                  <a:gd name="T18" fmla="*/ 11 w 117"/>
                  <a:gd name="T19" fmla="*/ 31 h 118"/>
                  <a:gd name="T20" fmla="*/ 11 w 117"/>
                  <a:gd name="T21" fmla="*/ 118 h 118"/>
                  <a:gd name="T22" fmla="*/ 107 w 117"/>
                  <a:gd name="T23" fmla="*/ 118 h 118"/>
                  <a:gd name="T24" fmla="*/ 107 w 117"/>
                  <a:gd name="T25" fmla="*/ 31 h 118"/>
                  <a:gd name="T26" fmla="*/ 117 w 117"/>
                  <a:gd name="T27" fmla="*/ 31 h 118"/>
                  <a:gd name="T28" fmla="*/ 117 w 117"/>
                  <a:gd name="T29" fmla="*/ 21 h 118"/>
                  <a:gd name="T30" fmla="*/ 50 w 117"/>
                  <a:gd name="T31" fmla="*/ 10 h 118"/>
                  <a:gd name="T32" fmla="*/ 68 w 117"/>
                  <a:gd name="T33" fmla="*/ 10 h 118"/>
                  <a:gd name="T34" fmla="*/ 68 w 117"/>
                  <a:gd name="T35" fmla="*/ 21 h 118"/>
                  <a:gd name="T36" fmla="*/ 50 w 117"/>
                  <a:gd name="T37" fmla="*/ 21 h 118"/>
                  <a:gd name="T38" fmla="*/ 50 w 117"/>
                  <a:gd name="T39" fmla="*/ 10 h 118"/>
                  <a:gd name="T40" fmla="*/ 95 w 117"/>
                  <a:gd name="T41" fmla="*/ 105 h 118"/>
                  <a:gd name="T42" fmla="*/ 21 w 117"/>
                  <a:gd name="T43" fmla="*/ 105 h 118"/>
                  <a:gd name="T44" fmla="*/ 21 w 117"/>
                  <a:gd name="T45" fmla="*/ 31 h 118"/>
                  <a:gd name="T46" fmla="*/ 39 w 117"/>
                  <a:gd name="T47" fmla="*/ 31 h 118"/>
                  <a:gd name="T48" fmla="*/ 78 w 117"/>
                  <a:gd name="T49" fmla="*/ 31 h 118"/>
                  <a:gd name="T50" fmla="*/ 95 w 117"/>
                  <a:gd name="T51" fmla="*/ 31 h 118"/>
                  <a:gd name="T52" fmla="*/ 95 w 117"/>
                  <a:gd name="T53" fmla="*/ 10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7" h="118">
                    <a:moveTo>
                      <a:pt x="117" y="21"/>
                    </a:moveTo>
                    <a:lnTo>
                      <a:pt x="107" y="21"/>
                    </a:lnTo>
                    <a:lnTo>
                      <a:pt x="78" y="21"/>
                    </a:lnTo>
                    <a:lnTo>
                      <a:pt x="78" y="0"/>
                    </a:lnTo>
                    <a:lnTo>
                      <a:pt x="39" y="0"/>
                    </a:lnTo>
                    <a:lnTo>
                      <a:pt x="39" y="21"/>
                    </a:lnTo>
                    <a:lnTo>
                      <a:pt x="11" y="21"/>
                    </a:lnTo>
                    <a:lnTo>
                      <a:pt x="0" y="21"/>
                    </a:lnTo>
                    <a:lnTo>
                      <a:pt x="0" y="31"/>
                    </a:lnTo>
                    <a:lnTo>
                      <a:pt x="11" y="31"/>
                    </a:lnTo>
                    <a:lnTo>
                      <a:pt x="11" y="118"/>
                    </a:lnTo>
                    <a:lnTo>
                      <a:pt x="107" y="118"/>
                    </a:lnTo>
                    <a:lnTo>
                      <a:pt x="107" y="31"/>
                    </a:lnTo>
                    <a:lnTo>
                      <a:pt x="117" y="31"/>
                    </a:lnTo>
                    <a:lnTo>
                      <a:pt x="117" y="21"/>
                    </a:lnTo>
                    <a:close/>
                    <a:moveTo>
                      <a:pt x="50" y="10"/>
                    </a:moveTo>
                    <a:lnTo>
                      <a:pt x="68" y="10"/>
                    </a:lnTo>
                    <a:lnTo>
                      <a:pt x="68" y="21"/>
                    </a:lnTo>
                    <a:lnTo>
                      <a:pt x="50" y="21"/>
                    </a:lnTo>
                    <a:lnTo>
                      <a:pt x="50" y="10"/>
                    </a:lnTo>
                    <a:close/>
                    <a:moveTo>
                      <a:pt x="95" y="105"/>
                    </a:moveTo>
                    <a:lnTo>
                      <a:pt x="21" y="105"/>
                    </a:lnTo>
                    <a:lnTo>
                      <a:pt x="21" y="31"/>
                    </a:lnTo>
                    <a:lnTo>
                      <a:pt x="39" y="31"/>
                    </a:lnTo>
                    <a:lnTo>
                      <a:pt x="78" y="31"/>
                    </a:lnTo>
                    <a:lnTo>
                      <a:pt x="95" y="31"/>
                    </a:lnTo>
                    <a:lnTo>
                      <a:pt x="95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385" name="Rectangle 25"/>
              <p:cNvSpPr>
                <a:spLocks noChangeArrowheads="1"/>
              </p:cNvSpPr>
              <p:nvPr/>
            </p:nvSpPr>
            <p:spPr bwMode="auto">
              <a:xfrm>
                <a:off x="36" y="48"/>
                <a:ext cx="12" cy="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386" name="Rectangle 26"/>
              <p:cNvSpPr>
                <a:spLocks noChangeArrowheads="1"/>
              </p:cNvSpPr>
              <p:nvPr/>
            </p:nvSpPr>
            <p:spPr bwMode="auto">
              <a:xfrm>
                <a:off x="69" y="48"/>
                <a:ext cx="11" cy="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5391" name="Text Box 31"/>
            <p:cNvSpPr txBox="1">
              <a:spLocks noChangeArrowheads="1"/>
            </p:cNvSpPr>
            <p:nvPr/>
          </p:nvSpPr>
          <p:spPr bwMode="auto">
            <a:xfrm>
              <a:off x="4002619" y="3771374"/>
              <a:ext cx="1002197" cy="2565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067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此处填写标题</a:t>
              </a:r>
              <a:endParaRPr lang="zh-CN" altLang="zh-CN" sz="10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11853" y="3523647"/>
            <a:ext cx="2779183" cy="671191"/>
            <a:chOff x="5911853" y="3523647"/>
            <a:chExt cx="2779183" cy="671191"/>
          </a:xfrm>
        </p:grpSpPr>
        <p:sp>
          <p:nvSpPr>
            <p:cNvPr id="15373" name="Freeform 13"/>
            <p:cNvSpPr/>
            <p:nvPr/>
          </p:nvSpPr>
          <p:spPr bwMode="auto">
            <a:xfrm>
              <a:off x="5911853" y="3523647"/>
              <a:ext cx="2779183" cy="671191"/>
            </a:xfrm>
            <a:custGeom>
              <a:avLst/>
              <a:gdLst>
                <a:gd name="T0" fmla="*/ 856 w 878"/>
                <a:gd name="T1" fmla="*/ 33 h 210"/>
                <a:gd name="T2" fmla="*/ 418 w 878"/>
                <a:gd name="T3" fmla="*/ 33 h 210"/>
                <a:gd name="T4" fmla="*/ 396 w 878"/>
                <a:gd name="T5" fmla="*/ 0 h 210"/>
                <a:gd name="T6" fmla="*/ 375 w 878"/>
                <a:gd name="T7" fmla="*/ 33 h 210"/>
                <a:gd name="T8" fmla="*/ 22 w 878"/>
                <a:gd name="T9" fmla="*/ 33 h 210"/>
                <a:gd name="T10" fmla="*/ 0 w 878"/>
                <a:gd name="T11" fmla="*/ 56 h 210"/>
                <a:gd name="T12" fmla="*/ 0 w 878"/>
                <a:gd name="T13" fmla="*/ 187 h 210"/>
                <a:gd name="T14" fmla="*/ 22 w 878"/>
                <a:gd name="T15" fmla="*/ 210 h 210"/>
                <a:gd name="T16" fmla="*/ 856 w 878"/>
                <a:gd name="T17" fmla="*/ 210 h 210"/>
                <a:gd name="T18" fmla="*/ 878 w 878"/>
                <a:gd name="T19" fmla="*/ 187 h 210"/>
                <a:gd name="T20" fmla="*/ 878 w 878"/>
                <a:gd name="T21" fmla="*/ 56 h 210"/>
                <a:gd name="T22" fmla="*/ 856 w 878"/>
                <a:gd name="T23" fmla="*/ 3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8" h="210">
                  <a:moveTo>
                    <a:pt x="856" y="33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375" y="33"/>
                    <a:pt x="375" y="33"/>
                    <a:pt x="375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0" y="33"/>
                    <a:pt x="0" y="43"/>
                    <a:pt x="0" y="56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0"/>
                    <a:pt x="10" y="210"/>
                    <a:pt x="22" y="210"/>
                  </a:cubicBezTo>
                  <a:cubicBezTo>
                    <a:pt x="856" y="210"/>
                    <a:pt x="856" y="210"/>
                    <a:pt x="856" y="210"/>
                  </a:cubicBezTo>
                  <a:cubicBezTo>
                    <a:pt x="868" y="210"/>
                    <a:pt x="878" y="200"/>
                    <a:pt x="878" y="187"/>
                  </a:cubicBezTo>
                  <a:cubicBezTo>
                    <a:pt x="878" y="56"/>
                    <a:pt x="878" y="56"/>
                    <a:pt x="878" y="56"/>
                  </a:cubicBezTo>
                  <a:cubicBezTo>
                    <a:pt x="878" y="43"/>
                    <a:pt x="868" y="33"/>
                    <a:pt x="856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15375" name="Group 15"/>
            <p:cNvGrpSpPr/>
            <p:nvPr/>
          </p:nvGrpSpPr>
          <p:grpSpPr bwMode="auto">
            <a:xfrm>
              <a:off x="6148917" y="3788313"/>
              <a:ext cx="203200" cy="254079"/>
              <a:chOff x="0" y="0"/>
              <a:chExt cx="96" cy="120"/>
            </a:xfrm>
            <a:solidFill>
              <a:schemeClr val="tx1"/>
            </a:solidFill>
          </p:grpSpPr>
          <p:sp>
            <p:nvSpPr>
              <p:cNvPr id="15376" name="Freeform 16"/>
              <p:cNvSpPr>
                <a:spLocks noEditPoints="1"/>
              </p:cNvSpPr>
              <p:nvPr/>
            </p:nvSpPr>
            <p:spPr bwMode="auto">
              <a:xfrm>
                <a:off x="0" y="0"/>
                <a:ext cx="96" cy="120"/>
              </a:xfrm>
              <a:custGeom>
                <a:avLst/>
                <a:gdLst>
                  <a:gd name="T0" fmla="*/ 0 w 96"/>
                  <a:gd name="T1" fmla="*/ 0 h 120"/>
                  <a:gd name="T2" fmla="*/ 0 w 96"/>
                  <a:gd name="T3" fmla="*/ 120 h 120"/>
                  <a:gd name="T4" fmla="*/ 66 w 96"/>
                  <a:gd name="T5" fmla="*/ 120 h 120"/>
                  <a:gd name="T6" fmla="*/ 96 w 96"/>
                  <a:gd name="T7" fmla="*/ 89 h 120"/>
                  <a:gd name="T8" fmla="*/ 96 w 96"/>
                  <a:gd name="T9" fmla="*/ 0 h 120"/>
                  <a:gd name="T10" fmla="*/ 0 w 96"/>
                  <a:gd name="T11" fmla="*/ 0 h 120"/>
                  <a:gd name="T12" fmla="*/ 9 w 96"/>
                  <a:gd name="T13" fmla="*/ 11 h 120"/>
                  <a:gd name="T14" fmla="*/ 86 w 96"/>
                  <a:gd name="T15" fmla="*/ 11 h 120"/>
                  <a:gd name="T16" fmla="*/ 86 w 96"/>
                  <a:gd name="T17" fmla="*/ 82 h 120"/>
                  <a:gd name="T18" fmla="*/ 60 w 96"/>
                  <a:gd name="T19" fmla="*/ 82 h 120"/>
                  <a:gd name="T20" fmla="*/ 60 w 96"/>
                  <a:gd name="T21" fmla="*/ 109 h 120"/>
                  <a:gd name="T22" fmla="*/ 9 w 96"/>
                  <a:gd name="T23" fmla="*/ 109 h 120"/>
                  <a:gd name="T24" fmla="*/ 9 w 96"/>
                  <a:gd name="T25" fmla="*/ 11 h 120"/>
                  <a:gd name="T26" fmla="*/ 80 w 96"/>
                  <a:gd name="T27" fmla="*/ 92 h 120"/>
                  <a:gd name="T28" fmla="*/ 69 w 96"/>
                  <a:gd name="T29" fmla="*/ 101 h 120"/>
                  <a:gd name="T30" fmla="*/ 69 w 96"/>
                  <a:gd name="T31" fmla="*/ 92 h 120"/>
                  <a:gd name="T32" fmla="*/ 80 w 96"/>
                  <a:gd name="T33" fmla="*/ 9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" h="120">
                    <a:moveTo>
                      <a:pt x="0" y="0"/>
                    </a:moveTo>
                    <a:lnTo>
                      <a:pt x="0" y="120"/>
                    </a:lnTo>
                    <a:lnTo>
                      <a:pt x="66" y="120"/>
                    </a:lnTo>
                    <a:lnTo>
                      <a:pt x="96" y="89"/>
                    </a:lnTo>
                    <a:lnTo>
                      <a:pt x="96" y="0"/>
                    </a:lnTo>
                    <a:lnTo>
                      <a:pt x="0" y="0"/>
                    </a:lnTo>
                    <a:close/>
                    <a:moveTo>
                      <a:pt x="9" y="11"/>
                    </a:moveTo>
                    <a:lnTo>
                      <a:pt x="86" y="11"/>
                    </a:lnTo>
                    <a:lnTo>
                      <a:pt x="86" y="82"/>
                    </a:lnTo>
                    <a:lnTo>
                      <a:pt x="60" y="82"/>
                    </a:lnTo>
                    <a:lnTo>
                      <a:pt x="60" y="109"/>
                    </a:lnTo>
                    <a:lnTo>
                      <a:pt x="9" y="109"/>
                    </a:lnTo>
                    <a:lnTo>
                      <a:pt x="9" y="11"/>
                    </a:lnTo>
                    <a:close/>
                    <a:moveTo>
                      <a:pt x="80" y="92"/>
                    </a:moveTo>
                    <a:lnTo>
                      <a:pt x="69" y="101"/>
                    </a:lnTo>
                    <a:lnTo>
                      <a:pt x="69" y="92"/>
                    </a:lnTo>
                    <a:lnTo>
                      <a:pt x="80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377" name="Rectangle 17"/>
              <p:cNvSpPr>
                <a:spLocks noChangeArrowheads="1"/>
              </p:cNvSpPr>
              <p:nvPr/>
            </p:nvSpPr>
            <p:spPr bwMode="auto">
              <a:xfrm>
                <a:off x="27" y="33"/>
                <a:ext cx="42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378" name="Rectangle 18"/>
              <p:cNvSpPr>
                <a:spLocks noChangeArrowheads="1"/>
              </p:cNvSpPr>
              <p:nvPr/>
            </p:nvSpPr>
            <p:spPr bwMode="auto">
              <a:xfrm>
                <a:off x="27" y="61"/>
                <a:ext cx="27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5392" name="Text Box 32"/>
            <p:cNvSpPr txBox="1">
              <a:spLocks noChangeArrowheads="1"/>
            </p:cNvSpPr>
            <p:nvPr/>
          </p:nvSpPr>
          <p:spPr bwMode="auto">
            <a:xfrm>
              <a:off x="6449485" y="3771374"/>
              <a:ext cx="1002197" cy="2565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0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此处填写标题</a:t>
              </a:r>
              <a:endParaRPr lang="zh-CN" altLang="zh-CN" sz="10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403169" y="3629513"/>
            <a:ext cx="2781300" cy="671191"/>
            <a:chOff x="8403169" y="3629513"/>
            <a:chExt cx="2781300" cy="671191"/>
          </a:xfrm>
        </p:grpSpPr>
        <p:sp>
          <p:nvSpPr>
            <p:cNvPr id="15374" name="Freeform 14"/>
            <p:cNvSpPr/>
            <p:nvPr/>
          </p:nvSpPr>
          <p:spPr bwMode="auto">
            <a:xfrm>
              <a:off x="8403169" y="3629513"/>
              <a:ext cx="2781300" cy="671191"/>
            </a:xfrm>
            <a:custGeom>
              <a:avLst/>
              <a:gdLst>
                <a:gd name="T0" fmla="*/ 856 w 878"/>
                <a:gd name="T1" fmla="*/ 0 h 210"/>
                <a:gd name="T2" fmla="*/ 22 w 878"/>
                <a:gd name="T3" fmla="*/ 0 h 210"/>
                <a:gd name="T4" fmla="*/ 0 w 878"/>
                <a:gd name="T5" fmla="*/ 23 h 210"/>
                <a:gd name="T6" fmla="*/ 0 w 878"/>
                <a:gd name="T7" fmla="*/ 154 h 210"/>
                <a:gd name="T8" fmla="*/ 22 w 878"/>
                <a:gd name="T9" fmla="*/ 177 h 210"/>
                <a:gd name="T10" fmla="*/ 396 w 878"/>
                <a:gd name="T11" fmla="*/ 177 h 210"/>
                <a:gd name="T12" fmla="*/ 417 w 878"/>
                <a:gd name="T13" fmla="*/ 210 h 210"/>
                <a:gd name="T14" fmla="*/ 439 w 878"/>
                <a:gd name="T15" fmla="*/ 177 h 210"/>
                <a:gd name="T16" fmla="*/ 856 w 878"/>
                <a:gd name="T17" fmla="*/ 177 h 210"/>
                <a:gd name="T18" fmla="*/ 878 w 878"/>
                <a:gd name="T19" fmla="*/ 154 h 210"/>
                <a:gd name="T20" fmla="*/ 878 w 878"/>
                <a:gd name="T21" fmla="*/ 23 h 210"/>
                <a:gd name="T22" fmla="*/ 856 w 878"/>
                <a:gd name="T2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8" h="210">
                  <a:moveTo>
                    <a:pt x="856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7"/>
                    <a:pt x="10" y="177"/>
                    <a:pt x="22" y="177"/>
                  </a:cubicBezTo>
                  <a:cubicBezTo>
                    <a:pt x="396" y="177"/>
                    <a:pt x="396" y="177"/>
                    <a:pt x="396" y="177"/>
                  </a:cubicBezTo>
                  <a:cubicBezTo>
                    <a:pt x="417" y="210"/>
                    <a:pt x="417" y="210"/>
                    <a:pt x="417" y="210"/>
                  </a:cubicBezTo>
                  <a:cubicBezTo>
                    <a:pt x="439" y="177"/>
                    <a:pt x="439" y="177"/>
                    <a:pt x="439" y="177"/>
                  </a:cubicBezTo>
                  <a:cubicBezTo>
                    <a:pt x="856" y="177"/>
                    <a:pt x="856" y="177"/>
                    <a:pt x="856" y="177"/>
                  </a:cubicBezTo>
                  <a:cubicBezTo>
                    <a:pt x="868" y="177"/>
                    <a:pt x="878" y="167"/>
                    <a:pt x="878" y="154"/>
                  </a:cubicBezTo>
                  <a:cubicBezTo>
                    <a:pt x="878" y="23"/>
                    <a:pt x="878" y="23"/>
                    <a:pt x="878" y="23"/>
                  </a:cubicBezTo>
                  <a:cubicBezTo>
                    <a:pt x="878" y="10"/>
                    <a:pt x="868" y="0"/>
                    <a:pt x="856" y="0"/>
                  </a:cubicBezTo>
                  <a:close/>
                </a:path>
              </a:pathLst>
            </a:custGeom>
            <a:solidFill>
              <a:srgbClr val="203864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15379" name="Group 19"/>
            <p:cNvGrpSpPr/>
            <p:nvPr/>
          </p:nvGrpSpPr>
          <p:grpSpPr bwMode="auto">
            <a:xfrm>
              <a:off x="8646586" y="3798898"/>
              <a:ext cx="247649" cy="230788"/>
              <a:chOff x="0" y="0"/>
              <a:chExt cx="117" cy="109"/>
            </a:xfrm>
            <a:solidFill>
              <a:srgbClr val="F8F8F8"/>
            </a:solidFill>
          </p:grpSpPr>
          <p:sp>
            <p:nvSpPr>
              <p:cNvPr id="15380" name="Freeform 20"/>
              <p:cNvSpPr>
                <a:spLocks noEditPoints="1"/>
              </p:cNvSpPr>
              <p:nvPr/>
            </p:nvSpPr>
            <p:spPr bwMode="auto">
              <a:xfrm>
                <a:off x="0" y="0"/>
                <a:ext cx="117" cy="109"/>
              </a:xfrm>
              <a:custGeom>
                <a:avLst/>
                <a:gdLst>
                  <a:gd name="T0" fmla="*/ 100 w 117"/>
                  <a:gd name="T1" fmla="*/ 38 h 109"/>
                  <a:gd name="T2" fmla="*/ 100 w 117"/>
                  <a:gd name="T3" fmla="*/ 0 h 109"/>
                  <a:gd name="T4" fmla="*/ 0 w 117"/>
                  <a:gd name="T5" fmla="*/ 0 h 109"/>
                  <a:gd name="T6" fmla="*/ 0 w 117"/>
                  <a:gd name="T7" fmla="*/ 82 h 109"/>
                  <a:gd name="T8" fmla="*/ 24 w 117"/>
                  <a:gd name="T9" fmla="*/ 82 h 109"/>
                  <a:gd name="T10" fmla="*/ 24 w 117"/>
                  <a:gd name="T11" fmla="*/ 109 h 109"/>
                  <a:gd name="T12" fmla="*/ 54 w 117"/>
                  <a:gd name="T13" fmla="*/ 82 h 109"/>
                  <a:gd name="T14" fmla="*/ 57 w 117"/>
                  <a:gd name="T15" fmla="*/ 82 h 109"/>
                  <a:gd name="T16" fmla="*/ 57 w 117"/>
                  <a:gd name="T17" fmla="*/ 99 h 109"/>
                  <a:gd name="T18" fmla="*/ 60 w 117"/>
                  <a:gd name="T19" fmla="*/ 99 h 109"/>
                  <a:gd name="T20" fmla="*/ 117 w 117"/>
                  <a:gd name="T21" fmla="*/ 99 h 109"/>
                  <a:gd name="T22" fmla="*/ 117 w 117"/>
                  <a:gd name="T23" fmla="*/ 43 h 109"/>
                  <a:gd name="T24" fmla="*/ 117 w 117"/>
                  <a:gd name="T25" fmla="*/ 38 h 109"/>
                  <a:gd name="T26" fmla="*/ 100 w 117"/>
                  <a:gd name="T27" fmla="*/ 38 h 109"/>
                  <a:gd name="T28" fmla="*/ 51 w 117"/>
                  <a:gd name="T29" fmla="*/ 71 h 109"/>
                  <a:gd name="T30" fmla="*/ 34 w 117"/>
                  <a:gd name="T31" fmla="*/ 86 h 109"/>
                  <a:gd name="T32" fmla="*/ 34 w 117"/>
                  <a:gd name="T33" fmla="*/ 71 h 109"/>
                  <a:gd name="T34" fmla="*/ 10 w 117"/>
                  <a:gd name="T35" fmla="*/ 71 h 109"/>
                  <a:gd name="T36" fmla="*/ 10 w 117"/>
                  <a:gd name="T37" fmla="*/ 9 h 109"/>
                  <a:gd name="T38" fmla="*/ 90 w 117"/>
                  <a:gd name="T39" fmla="*/ 9 h 109"/>
                  <a:gd name="T40" fmla="*/ 90 w 117"/>
                  <a:gd name="T41" fmla="*/ 38 h 109"/>
                  <a:gd name="T42" fmla="*/ 57 w 117"/>
                  <a:gd name="T43" fmla="*/ 38 h 109"/>
                  <a:gd name="T44" fmla="*/ 57 w 117"/>
                  <a:gd name="T45" fmla="*/ 71 h 109"/>
                  <a:gd name="T46" fmla="*/ 51 w 117"/>
                  <a:gd name="T47" fmla="*/ 71 h 109"/>
                  <a:gd name="T48" fmla="*/ 108 w 117"/>
                  <a:gd name="T49" fmla="*/ 89 h 109"/>
                  <a:gd name="T50" fmla="*/ 67 w 117"/>
                  <a:gd name="T51" fmla="*/ 89 h 109"/>
                  <a:gd name="T52" fmla="*/ 67 w 117"/>
                  <a:gd name="T53" fmla="*/ 47 h 109"/>
                  <a:gd name="T54" fmla="*/ 108 w 117"/>
                  <a:gd name="T55" fmla="*/ 47 h 109"/>
                  <a:gd name="T56" fmla="*/ 108 w 117"/>
                  <a:gd name="T57" fmla="*/ 8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109">
                    <a:moveTo>
                      <a:pt x="100" y="38"/>
                    </a:moveTo>
                    <a:lnTo>
                      <a:pt x="100" y="0"/>
                    </a:lnTo>
                    <a:lnTo>
                      <a:pt x="0" y="0"/>
                    </a:lnTo>
                    <a:lnTo>
                      <a:pt x="0" y="82"/>
                    </a:lnTo>
                    <a:lnTo>
                      <a:pt x="24" y="82"/>
                    </a:lnTo>
                    <a:lnTo>
                      <a:pt x="24" y="109"/>
                    </a:lnTo>
                    <a:lnTo>
                      <a:pt x="54" y="82"/>
                    </a:lnTo>
                    <a:lnTo>
                      <a:pt x="57" y="82"/>
                    </a:lnTo>
                    <a:lnTo>
                      <a:pt x="57" y="99"/>
                    </a:lnTo>
                    <a:lnTo>
                      <a:pt x="60" y="99"/>
                    </a:lnTo>
                    <a:lnTo>
                      <a:pt x="117" y="99"/>
                    </a:lnTo>
                    <a:lnTo>
                      <a:pt x="117" y="43"/>
                    </a:lnTo>
                    <a:lnTo>
                      <a:pt x="117" y="38"/>
                    </a:lnTo>
                    <a:lnTo>
                      <a:pt x="100" y="38"/>
                    </a:lnTo>
                    <a:close/>
                    <a:moveTo>
                      <a:pt x="51" y="71"/>
                    </a:moveTo>
                    <a:lnTo>
                      <a:pt x="34" y="86"/>
                    </a:lnTo>
                    <a:lnTo>
                      <a:pt x="34" y="71"/>
                    </a:lnTo>
                    <a:lnTo>
                      <a:pt x="10" y="71"/>
                    </a:lnTo>
                    <a:lnTo>
                      <a:pt x="10" y="9"/>
                    </a:lnTo>
                    <a:lnTo>
                      <a:pt x="90" y="9"/>
                    </a:lnTo>
                    <a:lnTo>
                      <a:pt x="90" y="38"/>
                    </a:lnTo>
                    <a:lnTo>
                      <a:pt x="57" y="38"/>
                    </a:lnTo>
                    <a:lnTo>
                      <a:pt x="57" y="71"/>
                    </a:lnTo>
                    <a:lnTo>
                      <a:pt x="51" y="71"/>
                    </a:lnTo>
                    <a:close/>
                    <a:moveTo>
                      <a:pt x="108" y="89"/>
                    </a:moveTo>
                    <a:lnTo>
                      <a:pt x="67" y="89"/>
                    </a:lnTo>
                    <a:lnTo>
                      <a:pt x="67" y="47"/>
                    </a:lnTo>
                    <a:lnTo>
                      <a:pt x="108" y="47"/>
                    </a:lnTo>
                    <a:lnTo>
                      <a:pt x="108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381" name="Rectangle 21"/>
              <p:cNvSpPr>
                <a:spLocks noChangeArrowheads="1"/>
              </p:cNvSpPr>
              <p:nvPr/>
            </p:nvSpPr>
            <p:spPr bwMode="auto">
              <a:xfrm>
                <a:off x="75" y="64"/>
                <a:ext cx="10" cy="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382" name="Rectangle 22"/>
              <p:cNvSpPr>
                <a:spLocks noChangeArrowheads="1"/>
              </p:cNvSpPr>
              <p:nvPr/>
            </p:nvSpPr>
            <p:spPr bwMode="auto">
              <a:xfrm>
                <a:off x="90" y="64"/>
                <a:ext cx="9" cy="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5393" name="Text Box 33"/>
            <p:cNvSpPr txBox="1">
              <a:spLocks noChangeArrowheads="1"/>
            </p:cNvSpPr>
            <p:nvPr/>
          </p:nvSpPr>
          <p:spPr bwMode="auto">
            <a:xfrm>
              <a:off x="8989485" y="3771374"/>
              <a:ext cx="1002197" cy="2565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067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此处填写标题</a:t>
              </a:r>
              <a:endParaRPr lang="zh-CN" altLang="zh-CN" sz="10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5394" name="Rectangle 34"/>
          <p:cNvSpPr>
            <a:spLocks noChangeArrowheads="1"/>
          </p:cNvSpPr>
          <p:nvPr/>
        </p:nvSpPr>
        <p:spPr bwMode="auto">
          <a:xfrm>
            <a:off x="1295402" y="2380295"/>
            <a:ext cx="1919817" cy="89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917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年，这一年对本人来说还是收获颇多，首先是自身业务的提高，其次是与部门之间的沟通比以前相对顺畅。</a:t>
            </a:r>
            <a:endParaRPr lang="en-US" altLang="zh-CN" sz="1000" kern="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5" name="Rectangle 35"/>
          <p:cNvSpPr>
            <a:spLocks noChangeArrowheads="1"/>
          </p:cNvSpPr>
          <p:nvPr/>
        </p:nvSpPr>
        <p:spPr bwMode="auto">
          <a:xfrm>
            <a:off x="6201836" y="2380295"/>
            <a:ext cx="1919817" cy="89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917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年，这一年对本人来说还是收获颇多，首先是自身业务的提高，其次是与部门之间的沟通比以前相对顺畅。</a:t>
            </a:r>
            <a:endParaRPr lang="en-US" altLang="zh-CN" sz="1000" kern="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6" name="Rectangle 36"/>
          <p:cNvSpPr>
            <a:spLocks noChangeArrowheads="1"/>
          </p:cNvSpPr>
          <p:nvPr/>
        </p:nvSpPr>
        <p:spPr bwMode="auto">
          <a:xfrm>
            <a:off x="3848102" y="4442565"/>
            <a:ext cx="1919817" cy="89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917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年，这一年对本人来说还是收获颇多，首先是自身业务的提高，其次是与部门之间的沟通比以前相对顺畅。</a:t>
            </a:r>
            <a:endParaRPr lang="en-US" altLang="zh-CN" sz="1000" kern="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7" name="Rectangle 37"/>
          <p:cNvSpPr>
            <a:spLocks noChangeArrowheads="1"/>
          </p:cNvSpPr>
          <p:nvPr/>
        </p:nvSpPr>
        <p:spPr bwMode="auto">
          <a:xfrm>
            <a:off x="8754536" y="4442565"/>
            <a:ext cx="1919817" cy="89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9170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光阴荏苒，在忙忙碌碌中送走了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年，这一年对本人来说还是收获颇多，首先是自身业务的提高，其次是与部门之间的沟通比以前相对顺畅。</a:t>
            </a:r>
            <a:endParaRPr lang="en-US" altLang="zh-CN" sz="1000" kern="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8" name="Text Box 38"/>
          <p:cNvSpPr txBox="1">
            <a:spLocks noChangeArrowheads="1"/>
          </p:cNvSpPr>
          <p:nvPr/>
        </p:nvSpPr>
        <p:spPr bwMode="auto">
          <a:xfrm>
            <a:off x="1811869" y="4501850"/>
            <a:ext cx="76495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</p:txBody>
      </p:sp>
      <p:sp>
        <p:nvSpPr>
          <p:cNvPr id="15399" name="Text Box 39"/>
          <p:cNvSpPr txBox="1">
            <a:spLocks noChangeArrowheads="1"/>
          </p:cNvSpPr>
          <p:nvPr/>
        </p:nvSpPr>
        <p:spPr bwMode="auto">
          <a:xfrm>
            <a:off x="6745818" y="4501850"/>
            <a:ext cx="87075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</a:p>
        </p:txBody>
      </p:sp>
      <p:sp>
        <p:nvSpPr>
          <p:cNvPr id="15400" name="Text Box 40"/>
          <p:cNvSpPr txBox="1">
            <a:spLocks noChangeArrowheads="1"/>
          </p:cNvSpPr>
          <p:nvPr/>
        </p:nvSpPr>
        <p:spPr bwMode="auto">
          <a:xfrm>
            <a:off x="4349752" y="2456518"/>
            <a:ext cx="87075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</p:txBody>
      </p:sp>
      <p:sp>
        <p:nvSpPr>
          <p:cNvPr id="15401" name="Text Box 41"/>
          <p:cNvSpPr txBox="1">
            <a:spLocks noChangeArrowheads="1"/>
          </p:cNvSpPr>
          <p:nvPr/>
        </p:nvSpPr>
        <p:spPr bwMode="auto">
          <a:xfrm>
            <a:off x="9283702" y="2456518"/>
            <a:ext cx="88036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0" y="247650"/>
            <a:ext cx="5505450" cy="685800"/>
            <a:chOff x="0" y="247650"/>
            <a:chExt cx="5505450" cy="685800"/>
          </a:xfrm>
        </p:grpSpPr>
        <p:sp>
          <p:nvSpPr>
            <p:cNvPr id="55" name="矩形 54"/>
            <p:cNvSpPr/>
            <p:nvPr/>
          </p:nvSpPr>
          <p:spPr>
            <a:xfrm>
              <a:off x="0" y="247650"/>
              <a:ext cx="152400" cy="6858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04800" y="247650"/>
              <a:ext cx="5200650" cy="685800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/>
                <a:t>请在此出输入第一节标题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567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700"/>
                            </p:stCondLst>
                            <p:childTnLst>
                              <p:par>
                                <p:cTn id="6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4" grpId="0"/>
      <p:bldP spid="15395" grpId="0"/>
      <p:bldP spid="15396" grpId="0"/>
      <p:bldP spid="15397" grpId="0"/>
      <p:bldP spid="15398" grpId="0"/>
      <p:bldP spid="15399" grpId="0"/>
      <p:bldP spid="15400" grpId="0"/>
      <p:bldP spid="1540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945714E-8F18-4547-BF5F-0C60BA74E81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PlrmEo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5a5hK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PlrmEq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+WuYSi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+WuYSm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+WuY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+WuYSp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+WuYSr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+muYSi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+muYSnBr3rpLAAAAagAAABsAAAB1bml2ZXJzYWwvdW5pdmVyc2FsLnBuZy54bWyzsa/IzVEoSy0qzszPs1Uy1DNQsrfj5bIpKEoty0wtV6gAigEFIUBJoRLINUJwyzNTSjJslczNTBFiGamZ6Rkltkqm5iZwQX2gkQBQSwECAAAUAAIACAD5a5hKFQ6tKGQEAAAHEQAAHQAAAAAAAAABAAAAAAAAAAAAdW5pdmVyc2FsL2NvbW1vbl9tZXNzYWdlcy5sbmdQSwECAAAUAAIACAD5a5hKCH4LIykDAACGDAAAJwAAAAAAAAABAAAAAACfBAAAdW5pdmVyc2FsL2ZsYXNoX3B1Ymxpc2hpbmdfc2V0dGluZ3MueG1sUEsBAgAAFAACAAgA+WuYSrX8CWS6AgAAVQoAACEAAAAAAAAAAQAAAAAADQgAAHVuaXZlcnNhbC9mbGFzaF9za2luX3NldHRpbmdzLnhtbFBLAQIAABQAAgAIAPlrmEoqlg9n/gIAAJcLAAAmAAAAAAAAAAEAAAAAAAYLAAB1bml2ZXJzYWwvaHRtbF9wdWJsaXNoaW5nX3NldHRpbmdzLnhtbFBLAQIAABQAAgAIAPlrmEpocVKRmgEAAB8GAAAfAAAAAAAAAAEAAAAAAEgOAAB1bml2ZXJzYWwvaHRtbF9za2luX3NldHRpbmdzLmpzUEsBAgAAFAACAAgA+WuYSj08L9HBAAAA5QEAABoAAAAAAAAAAQAAAAAAHxAAAHVuaXZlcnNhbC9pMThuX3ByZXNldHMueG1sUEsBAgAAFAACAAgA+WuYSpr5lmRrAAAAawAAABwAAAAAAAAAAQAAAAAAGBEAAHVuaXZlcnNhbC9sb2NhbF9zZXR0aW5ncy54bWxQSwECAAAUAAIACABElFdHI7RO+/sCAACwCAAAFAAAAAAAAAABAAAAAAC9EQAAdW5pdmVyc2FsL3BsYXllci54bWxQSwECAAAUAAIACAD5a5hKsIcj9GwBAAD3AgAAKQAAAAAAAAABAAAAAADqFAAAdW5pdmVyc2FsL3NraW5fY3VzdG9taXphdGlvbl9zZXR0aW5ncy54bWxQSwECAAAUAAIACAD6a5hKJOD/F8QMAABjGQAAFwAAAAAAAAAAAAAAAACdFgAAdW5pdmVyc2FsL3VuaXZlcnNhbC5wbmdQSwECAAAUAAIACAD6a5hKcGveuksAAABqAAAAGwAAAAAAAAABAAAAAACWIwAAdW5pdmVyc2FsL3VuaXZlcnNhbC5wbmcueG1sUEsFBgAAAAALAAsASQMAABokAAAAAA=="/>
  <p:tag name="ISPRING_PRESENTATION_TITLE" val="简约商务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06142030"/>
  <p:tag name="MH_LIBRARY" val="GRAPHIC"/>
  <p:tag name="MH_ORDER" val="Rectangle 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2486</Words>
  <Application>Microsoft Office PowerPoint</Application>
  <PresentationFormat>宽屏</PresentationFormat>
  <Paragraphs>220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Gill Sans</vt:lpstr>
      <vt:lpstr>HanWangWCL10</vt:lpstr>
      <vt:lpstr>MComic PRC Medium</vt:lpstr>
      <vt:lpstr>Microsoft YaHei UI</vt:lpstr>
      <vt:lpstr>Open Sans Light</vt:lpstr>
      <vt:lpstr>等线</vt:lpstr>
      <vt:lpstr>等线 Light</vt:lpstr>
      <vt:lpstr>汉仪细等线简</vt:lpstr>
      <vt:lpstr>华康少女文字W5(P)</vt:lpstr>
      <vt:lpstr>宋体</vt:lpstr>
      <vt:lpstr>微软雅黑</vt:lpstr>
      <vt:lpstr>微软雅黑 Light</vt:lpstr>
      <vt:lpstr>张海山锐线体简</vt:lpstr>
      <vt:lpstr>Agency FB</vt:lpstr>
      <vt:lpstr>Arial</vt:lpstr>
      <vt:lpstr>Calibri</vt:lpstr>
      <vt:lpstr>Impact</vt:lpstr>
      <vt:lpstr>Segoe UI</vt:lpstr>
      <vt:lpstr>Office 主题​​</vt:lpstr>
      <vt:lpstr>商务简约工作报告通用模板</vt:lpstr>
      <vt:lpstr>PowerPoint 演示文稿</vt:lpstr>
      <vt:lpstr>请在此添加第一节标题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请在此添加第二节标题</vt:lpstr>
      <vt:lpstr>PowerPoint 演示文稿</vt:lpstr>
      <vt:lpstr>PowerPoint 演示文稿</vt:lpstr>
      <vt:lpstr>PowerPoint 演示文稿</vt:lpstr>
      <vt:lpstr>PowerPoint 演示文稿</vt:lpstr>
      <vt:lpstr>请在此添加第三节标题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请在此添加第四节标题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扬</cp:lastModifiedBy>
  <cp:revision>2</cp:revision>
  <dcterms:created xsi:type="dcterms:W3CDTF">2017-06-04T11:41:53Z</dcterms:created>
  <dcterms:modified xsi:type="dcterms:W3CDTF">2018-01-14T06:12:16Z</dcterms:modified>
  <cp:category>店铺： BOSSPPT顶尖职业文案</cp:category>
  <cp:contentStatus>BOSSPPT</cp:contentStatus>
</cp:coreProperties>
</file>