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1"/>
    <p:sldMasterId id="2147483679"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7" r:id="rId21"/>
    <p:sldId id="274" r:id="rId22"/>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02" autoAdjust="0"/>
    <p:restoredTop sz="93692"/>
  </p:normalViewPr>
  <p:slideViewPr>
    <p:cSldViewPr snapToGrid="0" snapToObjects="1">
      <p:cViewPr>
        <p:scale>
          <a:sx n="86" d="100"/>
          <a:sy n="86" d="100"/>
        </p:scale>
        <p:origin x="-533"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userDrawn="1"/>
        </p:nvSpPr>
        <p:spPr>
          <a:xfrm>
            <a:off x="0" y="28575"/>
            <a:ext cx="12192000" cy="6858000"/>
          </a:xfrm>
          <a:prstGeom prst="rect">
            <a:avLst/>
          </a:prstGeom>
          <a:solidFill>
            <a:schemeClr val="tx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rot="2694152">
            <a:off x="4115694" y="1440335"/>
            <a:ext cx="3992076" cy="3992076"/>
          </a:xfrm>
          <a:prstGeom prst="rect">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rot="2694152">
            <a:off x="4370140" y="1694780"/>
            <a:ext cx="3483185" cy="3483185"/>
          </a:xfrm>
          <a:prstGeom prst="rect">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p:cNvSpPr>
            <a:spLocks noGrp="1"/>
          </p:cNvSpPr>
          <p:nvPr>
            <p:ph type="body" sz="quarter" idx="10" hasCustomPrompt="1"/>
          </p:nvPr>
        </p:nvSpPr>
        <p:spPr>
          <a:xfrm>
            <a:off x="2660650" y="2405541"/>
            <a:ext cx="6870700" cy="1920526"/>
          </a:xfrm>
          <a:prstGeom prst="rect">
            <a:avLst/>
          </a:prstGeom>
        </p:spPr>
        <p:txBody>
          <a:bodyPr wrap="square">
            <a:spAutoFit/>
          </a:bodyPr>
          <a:lstStyle>
            <a:lvl1pPr marL="0" indent="0" algn="ctr">
              <a:buNone/>
              <a:defRPr sz="6600" b="1">
                <a:solidFill>
                  <a:schemeClr val="bg1"/>
                </a:solidFill>
                <a:effectLst>
                  <a:outerShdw blurRad="38100" dist="38100" dir="2700000" algn="tl">
                    <a:srgbClr val="000000">
                      <a:alpha val="43137"/>
                    </a:srgbClr>
                  </a:outerShdw>
                </a:effectLst>
              </a:defRPr>
            </a:lvl1pPr>
          </a:lstStyle>
          <a:p>
            <a:pPr lvl="0"/>
            <a:r>
              <a:rPr lang="en-US" altLang="zh-CN" dirty="0"/>
              <a:t>POWERPOINT TEMPLATE</a:t>
            </a:r>
          </a:p>
        </p:txBody>
      </p:sp>
      <p:sp>
        <p:nvSpPr>
          <p:cNvPr id="12" name="文本占位符 10"/>
          <p:cNvSpPr>
            <a:spLocks noGrp="1"/>
          </p:cNvSpPr>
          <p:nvPr>
            <p:ph type="body" sz="quarter" idx="11" hasCustomPrompt="1"/>
          </p:nvPr>
        </p:nvSpPr>
        <p:spPr>
          <a:xfrm>
            <a:off x="2660650" y="4282463"/>
            <a:ext cx="6870700" cy="313932"/>
          </a:xfrm>
          <a:prstGeom prst="rect">
            <a:avLst/>
          </a:prstGeom>
        </p:spPr>
        <p:txBody>
          <a:bodyPr wrap="square">
            <a:spAutoFit/>
          </a:bodyPr>
          <a:lstStyle>
            <a:lvl1pPr marL="0" indent="0" algn="ctr">
              <a:buNone/>
              <a:defRPr sz="1600" b="1">
                <a:solidFill>
                  <a:schemeClr val="bg1"/>
                </a:solidFill>
                <a:effectLst/>
              </a:defRPr>
            </a:lvl1pPr>
          </a:lstStyle>
          <a:p>
            <a:pPr lvl="0"/>
            <a:r>
              <a:rPr lang="en-US" altLang="zh-CN" dirty="0"/>
              <a:t>PRESENTED BY OfficePLUS</a:t>
            </a:r>
          </a:p>
        </p:txBody>
      </p:sp>
    </p:spTree>
    <p:extLst>
      <p:ext uri="{BB962C8B-B14F-4D97-AF65-F5344CB8AC3E}">
        <p14:creationId xmlns:p14="http://schemas.microsoft.com/office/powerpoint/2010/main" val="2041127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_4">
    <p:spTree>
      <p:nvGrpSpPr>
        <p:cNvPr id="1" name=""/>
        <p:cNvGrpSpPr/>
        <p:nvPr/>
      </p:nvGrpSpPr>
      <p:grpSpPr>
        <a:xfrm>
          <a:off x="0" y="0"/>
          <a:ext cx="0" cy="0"/>
          <a:chOff x="0" y="0"/>
          <a:chExt cx="0" cy="0"/>
        </a:xfrm>
      </p:grpSpPr>
      <p:sp>
        <p:nvSpPr>
          <p:cNvPr id="3" name="矩形 2"/>
          <p:cNvSpPr/>
          <p:nvPr userDrawn="1"/>
        </p:nvSpPr>
        <p:spPr>
          <a:xfrm>
            <a:off x="0" y="-1"/>
            <a:ext cx="12192000" cy="6877051"/>
          </a:xfrm>
          <a:prstGeom prst="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2838450" y="1009650"/>
            <a:ext cx="1638300" cy="0"/>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4476750" y="1009650"/>
            <a:ext cx="1638300" cy="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6115050" y="1009650"/>
            <a:ext cx="1638300"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7734300" y="1009650"/>
            <a:ext cx="16383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占位符 2"/>
          <p:cNvSpPr>
            <a:spLocks noGrp="1"/>
          </p:cNvSpPr>
          <p:nvPr>
            <p:ph type="body" sz="quarter" idx="10" hasCustomPrompt="1"/>
          </p:nvPr>
        </p:nvSpPr>
        <p:spPr>
          <a:xfrm>
            <a:off x="2404277" y="363539"/>
            <a:ext cx="7383446" cy="362404"/>
          </a:xfrm>
          <a:prstGeom prst="rect">
            <a:avLst/>
          </a:prstGeom>
        </p:spPr>
        <p:txBody>
          <a:bodyPr/>
          <a:lstStyle>
            <a:lvl1pPr marL="0" indent="0" algn="ctr">
              <a:buNone/>
              <a:defRPr sz="2400" b="1" baseline="0"/>
            </a:lvl1pPr>
          </a:lstStyle>
          <a:p>
            <a:pPr lvl="0"/>
            <a:r>
              <a:rPr lang="zh-CN" altLang="en-US" dirty="0"/>
              <a:t>点击此处添加标题 </a:t>
            </a:r>
            <a:r>
              <a:rPr lang="en-US" altLang="zh-CN" dirty="0"/>
              <a:t>TITLE HERE </a:t>
            </a:r>
            <a:endParaRPr lang="zh-CN" altLang="en-US" dirty="0"/>
          </a:p>
        </p:txBody>
      </p:sp>
    </p:spTree>
    <p:extLst>
      <p:ext uri="{BB962C8B-B14F-4D97-AF65-F5344CB8AC3E}">
        <p14:creationId xmlns:p14="http://schemas.microsoft.com/office/powerpoint/2010/main" val="416805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_5">
    <p:spTree>
      <p:nvGrpSpPr>
        <p:cNvPr id="1" name=""/>
        <p:cNvGrpSpPr/>
        <p:nvPr/>
      </p:nvGrpSpPr>
      <p:grpSpPr>
        <a:xfrm>
          <a:off x="0" y="0"/>
          <a:ext cx="0" cy="0"/>
          <a:chOff x="0" y="0"/>
          <a:chExt cx="0" cy="0"/>
        </a:xfrm>
      </p:grpSpPr>
      <p:sp>
        <p:nvSpPr>
          <p:cNvPr id="5" name="矩形 4"/>
          <p:cNvSpPr/>
          <p:nvPr userDrawn="1"/>
        </p:nvSpPr>
        <p:spPr>
          <a:xfrm>
            <a:off x="0" y="2762250"/>
            <a:ext cx="12192000" cy="2990849"/>
          </a:xfrm>
          <a:prstGeom prst="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2838450" y="1009650"/>
            <a:ext cx="1638300" cy="0"/>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4476750" y="1009650"/>
            <a:ext cx="1638300" cy="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115050" y="1009650"/>
            <a:ext cx="1638300"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734300" y="1009650"/>
            <a:ext cx="16383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占位符 2"/>
          <p:cNvSpPr>
            <a:spLocks noGrp="1"/>
          </p:cNvSpPr>
          <p:nvPr>
            <p:ph type="body" sz="quarter" idx="10" hasCustomPrompt="1"/>
          </p:nvPr>
        </p:nvSpPr>
        <p:spPr>
          <a:xfrm>
            <a:off x="2404277" y="363539"/>
            <a:ext cx="7383446" cy="362404"/>
          </a:xfrm>
          <a:prstGeom prst="rect">
            <a:avLst/>
          </a:prstGeom>
        </p:spPr>
        <p:txBody>
          <a:bodyPr/>
          <a:lstStyle>
            <a:lvl1pPr marL="0" indent="0" algn="ctr">
              <a:buNone/>
              <a:defRPr sz="2400" b="1" baseline="0"/>
            </a:lvl1pPr>
          </a:lstStyle>
          <a:p>
            <a:pPr lvl="0"/>
            <a:r>
              <a:rPr lang="zh-CN" altLang="en-US" dirty="0"/>
              <a:t>点击此处添加标题 </a:t>
            </a:r>
            <a:r>
              <a:rPr lang="en-US" altLang="zh-CN" dirty="0"/>
              <a:t>TITLE HERE </a:t>
            </a:r>
            <a:endParaRPr lang="zh-CN" altLang="en-US" dirty="0"/>
          </a:p>
        </p:txBody>
      </p:sp>
    </p:spTree>
    <p:extLst>
      <p:ext uri="{BB962C8B-B14F-4D97-AF65-F5344CB8AC3E}">
        <p14:creationId xmlns:p14="http://schemas.microsoft.com/office/powerpoint/2010/main" val="860919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_6">
    <p:spTree>
      <p:nvGrpSpPr>
        <p:cNvPr id="1" name=""/>
        <p:cNvGrpSpPr/>
        <p:nvPr/>
      </p:nvGrpSpPr>
      <p:grpSpPr>
        <a:xfrm>
          <a:off x="0" y="0"/>
          <a:ext cx="0" cy="0"/>
          <a:chOff x="0" y="0"/>
          <a:chExt cx="0" cy="0"/>
        </a:xfrm>
      </p:grpSpPr>
      <p:sp>
        <p:nvSpPr>
          <p:cNvPr id="3" name="矩形 2"/>
          <p:cNvSpPr/>
          <p:nvPr userDrawn="1"/>
        </p:nvSpPr>
        <p:spPr>
          <a:xfrm>
            <a:off x="0" y="3943350"/>
            <a:ext cx="12192000" cy="2914650"/>
          </a:xfrm>
          <a:prstGeom prst="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2838450" y="1009650"/>
            <a:ext cx="1638300" cy="0"/>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4476750" y="1009650"/>
            <a:ext cx="1638300" cy="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6115050" y="1009650"/>
            <a:ext cx="1638300"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7734300" y="1009650"/>
            <a:ext cx="16383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占位符 2"/>
          <p:cNvSpPr>
            <a:spLocks noGrp="1"/>
          </p:cNvSpPr>
          <p:nvPr>
            <p:ph type="body" sz="quarter" idx="10" hasCustomPrompt="1"/>
          </p:nvPr>
        </p:nvSpPr>
        <p:spPr>
          <a:xfrm>
            <a:off x="2404277" y="363539"/>
            <a:ext cx="7383446" cy="362404"/>
          </a:xfrm>
          <a:prstGeom prst="rect">
            <a:avLst/>
          </a:prstGeom>
        </p:spPr>
        <p:txBody>
          <a:bodyPr/>
          <a:lstStyle>
            <a:lvl1pPr marL="0" indent="0" algn="ctr">
              <a:buNone/>
              <a:defRPr sz="2400" b="1" baseline="0"/>
            </a:lvl1pPr>
          </a:lstStyle>
          <a:p>
            <a:pPr lvl="0"/>
            <a:r>
              <a:rPr lang="zh-CN" altLang="en-US" dirty="0"/>
              <a:t>点击此处添加标题 </a:t>
            </a:r>
            <a:r>
              <a:rPr lang="en-US" altLang="zh-CN" dirty="0"/>
              <a:t>TITLE HERE </a:t>
            </a:r>
            <a:endParaRPr lang="zh-CN" altLang="en-US" dirty="0"/>
          </a:p>
        </p:txBody>
      </p:sp>
    </p:spTree>
    <p:extLst>
      <p:ext uri="{BB962C8B-B14F-4D97-AF65-F5344CB8AC3E}">
        <p14:creationId xmlns:p14="http://schemas.microsoft.com/office/powerpoint/2010/main" val="3849917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788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字体使用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行距</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背景图片出处</a:t>
            </a: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4239879"/>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英文 </a:t>
            </a:r>
            <a:r>
              <a:rPr kumimoji="0" lang="en-US" altLang="zh-CN" sz="1400" b="0" i="0" u="none" strike="noStrike" kern="0" cap="none" spc="0" normalizeH="0" baseline="0" noProof="0" dirty="0">
                <a:ln>
                  <a:noFill/>
                </a:ln>
                <a:solidFill>
                  <a:srgbClr val="FFFFFF"/>
                </a:solidFill>
                <a:effectLst/>
                <a:uLnTx/>
                <a:uFillTx/>
                <a:latin typeface="Segoe UI Light"/>
                <a:cs typeface="Segoe UI Light"/>
              </a:rPr>
              <a:t>Calibri</a:t>
            </a: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中文 微软雅黑</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正文 </a:t>
            </a:r>
            <a:r>
              <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rPr>
              <a:t>1.3</a:t>
            </a: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dirty="0" err="1">
                <a:ln>
                  <a:noFill/>
                </a:ln>
                <a:solidFill>
                  <a:srgbClr val="FFFFFF"/>
                </a:solidFill>
                <a:effectLst/>
                <a:uLnTx/>
                <a:uFillTx/>
                <a:latin typeface="Segoe UI Light"/>
                <a:ea typeface="微软雅黑"/>
                <a:cs typeface="Segoe UI Light"/>
              </a:rPr>
              <a:t>cn.bing.com</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345027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4" name="矩形 3"/>
          <p:cNvSpPr/>
          <p:nvPr userDrawn="1"/>
        </p:nvSpPr>
        <p:spPr>
          <a:xfrm>
            <a:off x="440603" y="759873"/>
            <a:ext cx="1569660"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背景图片素材</a:t>
            </a: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Tree>
    <p:extLst>
      <p:ext uri="{BB962C8B-B14F-4D97-AF65-F5344CB8AC3E}">
        <p14:creationId xmlns:p14="http://schemas.microsoft.com/office/powerpoint/2010/main" val="1295557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fficePLUS">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marL="0" marR="0" lvl="0" indent="0" algn="ctr" defTabSz="609585" eaLnBrk="1" fontAlgn="auto" latinLnBrk="0" hangingPunct="1">
              <a:lnSpc>
                <a:spcPct val="100000"/>
              </a:lnSpc>
              <a:spcBef>
                <a:spcPts val="0"/>
              </a:spcBef>
              <a:spcAft>
                <a:spcPts val="0"/>
              </a:spcAft>
              <a:buClrTx/>
              <a:buSzTx/>
              <a:buFontTx/>
              <a:buNone/>
              <a:tabLst/>
              <a:defRPr/>
            </a:pPr>
            <a:r>
              <a:rPr kumimoji="1" lang="zh-CN" altLang="en-US" sz="1333" b="0" i="0" u="none" strike="noStrike" kern="0" cap="none" spc="0" normalizeH="0" baseline="0" noProof="0" dirty="0">
                <a:ln>
                  <a:noFill/>
                </a:ln>
                <a:solidFill>
                  <a:srgbClr val="000000"/>
                </a:solidFill>
                <a:effectLst/>
                <a:uLnTx/>
                <a:uFillTx/>
                <a:latin typeface="Century Gothic"/>
                <a:ea typeface="微软雅黑" charset="0"/>
              </a:rPr>
              <a:t>点击</a:t>
            </a:r>
            <a:r>
              <a:rPr kumimoji="1" lang="en-US" altLang="zh-CN" sz="1333"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Logo</a:t>
            </a:r>
            <a:r>
              <a:rPr kumimoji="1" lang="zh-CN" altLang="en-US" sz="1333" b="0" i="0" u="none" strike="noStrike" kern="0" cap="none" spc="0" normalizeH="0" baseline="0" noProof="0" dirty="0">
                <a:ln>
                  <a:noFill/>
                </a:ln>
                <a:solidFill>
                  <a:srgbClr val="000000"/>
                </a:solidFill>
                <a:effectLst/>
                <a:uLnTx/>
                <a:uFillTx/>
                <a:latin typeface="Century Gothic"/>
                <a:ea typeface="微软雅黑" charset="0"/>
              </a:rPr>
              <a:t>获取更多优质模板（放映模式）</a:t>
            </a:r>
          </a:p>
        </p:txBody>
      </p:sp>
      <p:pic>
        <p:nvPicPr>
          <p:cNvPr id="6" name="图片 5">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3227832"/>
            <a:ext cx="3048000" cy="402336"/>
          </a:xfrm>
          <a:prstGeom prst="rect">
            <a:avLst/>
          </a:prstGeom>
        </p:spPr>
      </p:pic>
    </p:spTree>
    <p:extLst>
      <p:ext uri="{BB962C8B-B14F-4D97-AF65-F5344CB8AC3E}">
        <p14:creationId xmlns:p14="http://schemas.microsoft.com/office/powerpoint/2010/main" val="3703848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三项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矩形 22"/>
          <p:cNvSpPr/>
          <p:nvPr userDrawn="1"/>
        </p:nvSpPr>
        <p:spPr>
          <a:xfrm>
            <a:off x="0" y="28575"/>
            <a:ext cx="12192000" cy="6858000"/>
          </a:xfrm>
          <a:prstGeom prst="rect">
            <a:avLst/>
          </a:prstGeom>
          <a:solidFill>
            <a:schemeClr val="tx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2660650"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759673"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264168"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椭圆 18"/>
          <p:cNvSpPr/>
          <p:nvPr userDrawn="1"/>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1" name="椭圆 20"/>
          <p:cNvSpPr/>
          <p:nvPr userDrawn="1"/>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5" name="椭圆 24"/>
          <p:cNvSpPr/>
          <p:nvPr userDrawn="1"/>
        </p:nvSpPr>
        <p:spPr>
          <a:xfrm>
            <a:off x="1031961"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8" name="文本占位符 10"/>
          <p:cNvSpPr>
            <a:spLocks noGrp="1"/>
          </p:cNvSpPr>
          <p:nvPr>
            <p:ph type="body" sz="quarter" idx="10" hasCustomPrompt="1"/>
          </p:nvPr>
        </p:nvSpPr>
        <p:spPr>
          <a:xfrm>
            <a:off x="2660650" y="429929"/>
            <a:ext cx="6870700" cy="923330"/>
          </a:xfrm>
          <a:prstGeom prst="rect">
            <a:avLst/>
          </a:prstGeom>
        </p:spPr>
        <p:txBody>
          <a:bodyPr wrap="square">
            <a:spAutoFit/>
          </a:bodyPr>
          <a:lstStyle>
            <a:lvl1pPr marL="0" indent="0" algn="ctr">
              <a:buNone/>
              <a:defRPr sz="6000" b="1">
                <a:solidFill>
                  <a:schemeClr val="bg1"/>
                </a:solidFill>
                <a:effectLst>
                  <a:outerShdw blurRad="38100" dist="38100" dir="2700000" algn="tl">
                    <a:srgbClr val="000000">
                      <a:alpha val="43137"/>
                    </a:srgbClr>
                  </a:outerShdw>
                </a:effectLst>
              </a:defRPr>
            </a:lvl1pPr>
          </a:lstStyle>
          <a:p>
            <a:pPr lvl="0"/>
            <a:r>
              <a:rPr lang="en-US" altLang="zh-CN" dirty="0"/>
              <a:t>CONTENTS</a:t>
            </a:r>
          </a:p>
        </p:txBody>
      </p:sp>
      <p:sp>
        <p:nvSpPr>
          <p:cNvPr id="33" name="文本占位符 10"/>
          <p:cNvSpPr>
            <a:spLocks noGrp="1"/>
          </p:cNvSpPr>
          <p:nvPr>
            <p:ph type="body" sz="quarter" idx="11" hasCustomPrompt="1"/>
          </p:nvPr>
        </p:nvSpPr>
        <p:spPr>
          <a:xfrm>
            <a:off x="2026674"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34" name="文本占位符 10"/>
          <p:cNvSpPr>
            <a:spLocks noGrp="1"/>
          </p:cNvSpPr>
          <p:nvPr>
            <p:ph type="body" sz="quarter" idx="12" hasCustomPrompt="1"/>
          </p:nvPr>
        </p:nvSpPr>
        <p:spPr>
          <a:xfrm>
            <a:off x="99409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5" name="文本占位符 10"/>
          <p:cNvSpPr>
            <a:spLocks noGrp="1"/>
          </p:cNvSpPr>
          <p:nvPr>
            <p:ph type="body" sz="quarter" idx="13" hasCustomPrompt="1"/>
          </p:nvPr>
        </p:nvSpPr>
        <p:spPr>
          <a:xfrm>
            <a:off x="994095" y="4444697"/>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6" name="文本占位符 10"/>
          <p:cNvSpPr>
            <a:spLocks noGrp="1"/>
          </p:cNvSpPr>
          <p:nvPr>
            <p:ph type="body" sz="quarter" idx="14" hasCustomPrompt="1"/>
          </p:nvPr>
        </p:nvSpPr>
        <p:spPr>
          <a:xfrm>
            <a:off x="690144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8" name="文本占位符 10"/>
          <p:cNvSpPr>
            <a:spLocks noGrp="1"/>
          </p:cNvSpPr>
          <p:nvPr>
            <p:ph type="body" sz="quarter" idx="16" hasCustomPrompt="1"/>
          </p:nvPr>
        </p:nvSpPr>
        <p:spPr>
          <a:xfrm>
            <a:off x="7903403"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39" name="文本占位符 10"/>
          <p:cNvSpPr>
            <a:spLocks noGrp="1"/>
          </p:cNvSpPr>
          <p:nvPr>
            <p:ph type="body" sz="quarter" idx="17" hasCustomPrompt="1"/>
          </p:nvPr>
        </p:nvSpPr>
        <p:spPr>
          <a:xfrm>
            <a:off x="2026674" y="4453050"/>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Tree>
    <p:extLst>
      <p:ext uri="{BB962C8B-B14F-4D97-AF65-F5344CB8AC3E}">
        <p14:creationId xmlns:p14="http://schemas.microsoft.com/office/powerpoint/2010/main" val="207226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四项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 name="矩形 25"/>
          <p:cNvSpPr/>
          <p:nvPr userDrawn="1"/>
        </p:nvSpPr>
        <p:spPr>
          <a:xfrm>
            <a:off x="0" y="28575"/>
            <a:ext cx="12192000" cy="6858000"/>
          </a:xfrm>
          <a:prstGeom prst="rect">
            <a:avLst/>
          </a:prstGeom>
          <a:solidFill>
            <a:schemeClr val="tx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2660650"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759673"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264168"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椭圆 18"/>
          <p:cNvSpPr/>
          <p:nvPr userDrawn="1"/>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1" name="椭圆 20"/>
          <p:cNvSpPr/>
          <p:nvPr userDrawn="1"/>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3" name="椭圆 22"/>
          <p:cNvSpPr/>
          <p:nvPr userDrawn="1"/>
        </p:nvSpPr>
        <p:spPr>
          <a:xfrm>
            <a:off x="6932992"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5" name="椭圆 24"/>
          <p:cNvSpPr/>
          <p:nvPr userDrawn="1"/>
        </p:nvSpPr>
        <p:spPr>
          <a:xfrm>
            <a:off x="1031961"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8" name="文本占位符 10"/>
          <p:cNvSpPr>
            <a:spLocks noGrp="1"/>
          </p:cNvSpPr>
          <p:nvPr>
            <p:ph type="body" sz="quarter" idx="10" hasCustomPrompt="1"/>
          </p:nvPr>
        </p:nvSpPr>
        <p:spPr>
          <a:xfrm>
            <a:off x="2660650" y="429929"/>
            <a:ext cx="6870700" cy="923330"/>
          </a:xfrm>
          <a:prstGeom prst="rect">
            <a:avLst/>
          </a:prstGeom>
        </p:spPr>
        <p:txBody>
          <a:bodyPr wrap="square">
            <a:spAutoFit/>
          </a:bodyPr>
          <a:lstStyle>
            <a:lvl1pPr marL="0" indent="0" algn="ctr">
              <a:buNone/>
              <a:defRPr sz="6000" b="1">
                <a:solidFill>
                  <a:schemeClr val="bg1"/>
                </a:solidFill>
                <a:effectLst>
                  <a:outerShdw blurRad="38100" dist="38100" dir="2700000" algn="tl">
                    <a:srgbClr val="000000">
                      <a:alpha val="43137"/>
                    </a:srgbClr>
                  </a:outerShdw>
                </a:effectLst>
              </a:defRPr>
            </a:lvl1pPr>
          </a:lstStyle>
          <a:p>
            <a:pPr lvl="0"/>
            <a:r>
              <a:rPr lang="en-US" altLang="zh-CN" dirty="0"/>
              <a:t>CONTENTS</a:t>
            </a:r>
          </a:p>
        </p:txBody>
      </p:sp>
      <p:sp>
        <p:nvSpPr>
          <p:cNvPr id="33" name="文本占位符 10"/>
          <p:cNvSpPr>
            <a:spLocks noGrp="1"/>
          </p:cNvSpPr>
          <p:nvPr>
            <p:ph type="body" sz="quarter" idx="11" hasCustomPrompt="1"/>
          </p:nvPr>
        </p:nvSpPr>
        <p:spPr>
          <a:xfrm>
            <a:off x="2026674"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34" name="文本占位符 10"/>
          <p:cNvSpPr>
            <a:spLocks noGrp="1"/>
          </p:cNvSpPr>
          <p:nvPr>
            <p:ph type="body" sz="quarter" idx="12" hasCustomPrompt="1"/>
          </p:nvPr>
        </p:nvSpPr>
        <p:spPr>
          <a:xfrm>
            <a:off x="99409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5" name="文本占位符 10"/>
          <p:cNvSpPr>
            <a:spLocks noGrp="1"/>
          </p:cNvSpPr>
          <p:nvPr>
            <p:ph type="body" sz="quarter" idx="13" hasCustomPrompt="1"/>
          </p:nvPr>
        </p:nvSpPr>
        <p:spPr>
          <a:xfrm>
            <a:off x="994095" y="4444697"/>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6" name="文本占位符 10"/>
          <p:cNvSpPr>
            <a:spLocks noGrp="1"/>
          </p:cNvSpPr>
          <p:nvPr>
            <p:ph type="body" sz="quarter" idx="14" hasCustomPrompt="1"/>
          </p:nvPr>
        </p:nvSpPr>
        <p:spPr>
          <a:xfrm>
            <a:off x="690144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7" name="文本占位符 10"/>
          <p:cNvSpPr>
            <a:spLocks noGrp="1"/>
          </p:cNvSpPr>
          <p:nvPr>
            <p:ph type="body" sz="quarter" idx="15" hasCustomPrompt="1"/>
          </p:nvPr>
        </p:nvSpPr>
        <p:spPr>
          <a:xfrm>
            <a:off x="6901445" y="4444697"/>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8" name="文本占位符 10"/>
          <p:cNvSpPr>
            <a:spLocks noGrp="1"/>
          </p:cNvSpPr>
          <p:nvPr>
            <p:ph type="body" sz="quarter" idx="16" hasCustomPrompt="1"/>
          </p:nvPr>
        </p:nvSpPr>
        <p:spPr>
          <a:xfrm>
            <a:off x="7903403"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39" name="文本占位符 10"/>
          <p:cNvSpPr>
            <a:spLocks noGrp="1"/>
          </p:cNvSpPr>
          <p:nvPr>
            <p:ph type="body" sz="quarter" idx="17" hasCustomPrompt="1"/>
          </p:nvPr>
        </p:nvSpPr>
        <p:spPr>
          <a:xfrm>
            <a:off x="2026674" y="4453050"/>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0" name="文本占位符 10"/>
          <p:cNvSpPr>
            <a:spLocks noGrp="1"/>
          </p:cNvSpPr>
          <p:nvPr>
            <p:ph type="body" sz="quarter" idx="18" hasCustomPrompt="1"/>
          </p:nvPr>
        </p:nvSpPr>
        <p:spPr>
          <a:xfrm>
            <a:off x="7903403" y="4453050"/>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Tree>
    <p:extLst>
      <p:ext uri="{BB962C8B-B14F-4D97-AF65-F5344CB8AC3E}">
        <p14:creationId xmlns:p14="http://schemas.microsoft.com/office/powerpoint/2010/main" val="245161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五项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3" name="矩形 32"/>
          <p:cNvSpPr/>
          <p:nvPr userDrawn="1"/>
        </p:nvSpPr>
        <p:spPr>
          <a:xfrm>
            <a:off x="0" y="28575"/>
            <a:ext cx="12192000" cy="6858000"/>
          </a:xfrm>
          <a:prstGeom prst="rect">
            <a:avLst/>
          </a:prstGeom>
          <a:solidFill>
            <a:schemeClr val="tx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2660650"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759673"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264168"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8" name="文本占位符 10"/>
          <p:cNvSpPr>
            <a:spLocks noGrp="1"/>
          </p:cNvSpPr>
          <p:nvPr>
            <p:ph type="body" sz="quarter" idx="10" hasCustomPrompt="1"/>
          </p:nvPr>
        </p:nvSpPr>
        <p:spPr>
          <a:xfrm>
            <a:off x="2660650" y="429929"/>
            <a:ext cx="6870700" cy="923330"/>
          </a:xfrm>
          <a:prstGeom prst="rect">
            <a:avLst/>
          </a:prstGeom>
        </p:spPr>
        <p:txBody>
          <a:bodyPr wrap="square">
            <a:spAutoFit/>
          </a:bodyPr>
          <a:lstStyle>
            <a:lvl1pPr marL="0" indent="0" algn="ctr">
              <a:buNone/>
              <a:defRPr sz="6000" b="1">
                <a:solidFill>
                  <a:schemeClr val="bg1"/>
                </a:solidFill>
                <a:effectLst>
                  <a:outerShdw blurRad="38100" dist="38100" dir="2700000" algn="tl">
                    <a:srgbClr val="000000">
                      <a:alpha val="43137"/>
                    </a:srgbClr>
                  </a:outerShdw>
                </a:effectLst>
              </a:defRPr>
            </a:lvl1pPr>
          </a:lstStyle>
          <a:p>
            <a:pPr lvl="0"/>
            <a:r>
              <a:rPr lang="en-US" altLang="zh-CN" dirty="0"/>
              <a:t>CONTENTS</a:t>
            </a:r>
          </a:p>
        </p:txBody>
      </p:sp>
      <p:sp>
        <p:nvSpPr>
          <p:cNvPr id="26" name="椭圆 25"/>
          <p:cNvSpPr/>
          <p:nvPr userDrawn="1"/>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9" name="椭圆 28"/>
          <p:cNvSpPr/>
          <p:nvPr userDrawn="1"/>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30" name="椭圆 29"/>
          <p:cNvSpPr/>
          <p:nvPr userDrawn="1"/>
        </p:nvSpPr>
        <p:spPr>
          <a:xfrm>
            <a:off x="6932992" y="3701622"/>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31" name="椭圆 30"/>
          <p:cNvSpPr/>
          <p:nvPr userDrawn="1"/>
        </p:nvSpPr>
        <p:spPr>
          <a:xfrm>
            <a:off x="1031961" y="3701622"/>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32" name="文本占位符 10"/>
          <p:cNvSpPr>
            <a:spLocks noGrp="1"/>
          </p:cNvSpPr>
          <p:nvPr>
            <p:ph type="body" sz="quarter" idx="11" hasCustomPrompt="1"/>
          </p:nvPr>
        </p:nvSpPr>
        <p:spPr>
          <a:xfrm>
            <a:off x="2026674"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1" name="文本占位符 10"/>
          <p:cNvSpPr>
            <a:spLocks noGrp="1"/>
          </p:cNvSpPr>
          <p:nvPr>
            <p:ph type="body" sz="quarter" idx="12" hasCustomPrompt="1"/>
          </p:nvPr>
        </p:nvSpPr>
        <p:spPr>
          <a:xfrm>
            <a:off x="99409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42" name="文本占位符 10"/>
          <p:cNvSpPr>
            <a:spLocks noGrp="1"/>
          </p:cNvSpPr>
          <p:nvPr>
            <p:ph type="body" sz="quarter" idx="13" hasCustomPrompt="1"/>
          </p:nvPr>
        </p:nvSpPr>
        <p:spPr>
          <a:xfrm>
            <a:off x="994095" y="3924464"/>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43" name="文本占位符 10"/>
          <p:cNvSpPr>
            <a:spLocks noGrp="1"/>
          </p:cNvSpPr>
          <p:nvPr>
            <p:ph type="body" sz="quarter" idx="14" hasCustomPrompt="1"/>
          </p:nvPr>
        </p:nvSpPr>
        <p:spPr>
          <a:xfrm>
            <a:off x="690144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44" name="文本占位符 10"/>
          <p:cNvSpPr>
            <a:spLocks noGrp="1"/>
          </p:cNvSpPr>
          <p:nvPr>
            <p:ph type="body" sz="quarter" idx="15" hasCustomPrompt="1"/>
          </p:nvPr>
        </p:nvSpPr>
        <p:spPr>
          <a:xfrm>
            <a:off x="6901445" y="3924464"/>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45" name="文本占位符 10"/>
          <p:cNvSpPr>
            <a:spLocks noGrp="1"/>
          </p:cNvSpPr>
          <p:nvPr>
            <p:ph type="body" sz="quarter" idx="16" hasCustomPrompt="1"/>
          </p:nvPr>
        </p:nvSpPr>
        <p:spPr>
          <a:xfrm>
            <a:off x="7903403"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6" name="文本占位符 10"/>
          <p:cNvSpPr>
            <a:spLocks noGrp="1"/>
          </p:cNvSpPr>
          <p:nvPr>
            <p:ph type="body" sz="quarter" idx="17" hasCustomPrompt="1"/>
          </p:nvPr>
        </p:nvSpPr>
        <p:spPr>
          <a:xfrm>
            <a:off x="2026674" y="3932817"/>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7" name="文本占位符 10"/>
          <p:cNvSpPr>
            <a:spLocks noGrp="1"/>
          </p:cNvSpPr>
          <p:nvPr>
            <p:ph type="body" sz="quarter" idx="18" hasCustomPrompt="1"/>
          </p:nvPr>
        </p:nvSpPr>
        <p:spPr>
          <a:xfrm>
            <a:off x="7903403" y="3932817"/>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9" name="椭圆 48"/>
          <p:cNvSpPr/>
          <p:nvPr userDrawn="1"/>
        </p:nvSpPr>
        <p:spPr>
          <a:xfrm>
            <a:off x="1031961" y="4982451"/>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50" name="文本占位符 10"/>
          <p:cNvSpPr>
            <a:spLocks noGrp="1"/>
          </p:cNvSpPr>
          <p:nvPr>
            <p:ph type="body" sz="quarter" idx="19" hasCustomPrompt="1"/>
          </p:nvPr>
        </p:nvSpPr>
        <p:spPr>
          <a:xfrm>
            <a:off x="994095" y="5205293"/>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52" name="文本占位符 10"/>
          <p:cNvSpPr>
            <a:spLocks noGrp="1"/>
          </p:cNvSpPr>
          <p:nvPr>
            <p:ph type="body" sz="quarter" idx="21" hasCustomPrompt="1"/>
          </p:nvPr>
        </p:nvSpPr>
        <p:spPr>
          <a:xfrm>
            <a:off x="2026674" y="521364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Tree>
    <p:extLst>
      <p:ext uri="{BB962C8B-B14F-4D97-AF65-F5344CB8AC3E}">
        <p14:creationId xmlns:p14="http://schemas.microsoft.com/office/powerpoint/2010/main" val="1524819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六项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2" name="矩形 41"/>
          <p:cNvSpPr/>
          <p:nvPr userDrawn="1"/>
        </p:nvSpPr>
        <p:spPr>
          <a:xfrm>
            <a:off x="0" y="28575"/>
            <a:ext cx="12192000" cy="6858000"/>
          </a:xfrm>
          <a:prstGeom prst="rect">
            <a:avLst/>
          </a:prstGeom>
          <a:solidFill>
            <a:schemeClr val="tx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2660650"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759673"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264168"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椭圆 18"/>
          <p:cNvSpPr/>
          <p:nvPr userDrawn="1"/>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1" name="椭圆 20"/>
          <p:cNvSpPr/>
          <p:nvPr userDrawn="1"/>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3" name="椭圆 22"/>
          <p:cNvSpPr/>
          <p:nvPr userDrawn="1"/>
        </p:nvSpPr>
        <p:spPr>
          <a:xfrm>
            <a:off x="6932992" y="3701622"/>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5" name="椭圆 24"/>
          <p:cNvSpPr/>
          <p:nvPr userDrawn="1"/>
        </p:nvSpPr>
        <p:spPr>
          <a:xfrm>
            <a:off x="1031961" y="3701622"/>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8" name="文本占位符 10"/>
          <p:cNvSpPr>
            <a:spLocks noGrp="1"/>
          </p:cNvSpPr>
          <p:nvPr>
            <p:ph type="body" sz="quarter" idx="10" hasCustomPrompt="1"/>
          </p:nvPr>
        </p:nvSpPr>
        <p:spPr>
          <a:xfrm>
            <a:off x="2660650" y="429929"/>
            <a:ext cx="6870700" cy="923330"/>
          </a:xfrm>
          <a:prstGeom prst="rect">
            <a:avLst/>
          </a:prstGeom>
        </p:spPr>
        <p:txBody>
          <a:bodyPr wrap="square">
            <a:spAutoFit/>
          </a:bodyPr>
          <a:lstStyle>
            <a:lvl1pPr marL="0" indent="0" algn="ctr">
              <a:buNone/>
              <a:defRPr sz="6000" b="1">
                <a:solidFill>
                  <a:schemeClr val="bg1"/>
                </a:solidFill>
                <a:effectLst>
                  <a:outerShdw blurRad="38100" dist="38100" dir="2700000" algn="tl">
                    <a:srgbClr val="000000">
                      <a:alpha val="43137"/>
                    </a:srgbClr>
                  </a:outerShdw>
                </a:effectLst>
              </a:defRPr>
            </a:lvl1pPr>
          </a:lstStyle>
          <a:p>
            <a:pPr lvl="0"/>
            <a:r>
              <a:rPr lang="en-US" altLang="zh-CN" dirty="0"/>
              <a:t>CONTENTS</a:t>
            </a:r>
          </a:p>
        </p:txBody>
      </p:sp>
      <p:sp>
        <p:nvSpPr>
          <p:cNvPr id="33" name="文本占位符 10"/>
          <p:cNvSpPr>
            <a:spLocks noGrp="1"/>
          </p:cNvSpPr>
          <p:nvPr>
            <p:ph type="body" sz="quarter" idx="11" hasCustomPrompt="1"/>
          </p:nvPr>
        </p:nvSpPr>
        <p:spPr>
          <a:xfrm>
            <a:off x="2026674"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34" name="文本占位符 10"/>
          <p:cNvSpPr>
            <a:spLocks noGrp="1"/>
          </p:cNvSpPr>
          <p:nvPr>
            <p:ph type="body" sz="quarter" idx="12" hasCustomPrompt="1"/>
          </p:nvPr>
        </p:nvSpPr>
        <p:spPr>
          <a:xfrm>
            <a:off x="99409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5" name="文本占位符 10"/>
          <p:cNvSpPr>
            <a:spLocks noGrp="1"/>
          </p:cNvSpPr>
          <p:nvPr>
            <p:ph type="body" sz="quarter" idx="13" hasCustomPrompt="1"/>
          </p:nvPr>
        </p:nvSpPr>
        <p:spPr>
          <a:xfrm>
            <a:off x="994095" y="3924464"/>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6" name="文本占位符 10"/>
          <p:cNvSpPr>
            <a:spLocks noGrp="1"/>
          </p:cNvSpPr>
          <p:nvPr>
            <p:ph type="body" sz="quarter" idx="14" hasCustomPrompt="1"/>
          </p:nvPr>
        </p:nvSpPr>
        <p:spPr>
          <a:xfrm>
            <a:off x="6901445" y="2639382"/>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7" name="文本占位符 10"/>
          <p:cNvSpPr>
            <a:spLocks noGrp="1"/>
          </p:cNvSpPr>
          <p:nvPr>
            <p:ph type="body" sz="quarter" idx="15" hasCustomPrompt="1"/>
          </p:nvPr>
        </p:nvSpPr>
        <p:spPr>
          <a:xfrm>
            <a:off x="6901445" y="3924464"/>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8" name="文本占位符 10"/>
          <p:cNvSpPr>
            <a:spLocks noGrp="1"/>
          </p:cNvSpPr>
          <p:nvPr>
            <p:ph type="body" sz="quarter" idx="16" hasCustomPrompt="1"/>
          </p:nvPr>
        </p:nvSpPr>
        <p:spPr>
          <a:xfrm>
            <a:off x="7903403" y="267569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39" name="文本占位符 10"/>
          <p:cNvSpPr>
            <a:spLocks noGrp="1"/>
          </p:cNvSpPr>
          <p:nvPr>
            <p:ph type="body" sz="quarter" idx="17" hasCustomPrompt="1"/>
          </p:nvPr>
        </p:nvSpPr>
        <p:spPr>
          <a:xfrm>
            <a:off x="2026674" y="3932817"/>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0" name="文本占位符 10"/>
          <p:cNvSpPr>
            <a:spLocks noGrp="1"/>
          </p:cNvSpPr>
          <p:nvPr>
            <p:ph type="body" sz="quarter" idx="18" hasCustomPrompt="1"/>
          </p:nvPr>
        </p:nvSpPr>
        <p:spPr>
          <a:xfrm>
            <a:off x="7903403" y="3932817"/>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26" name="椭圆 25"/>
          <p:cNvSpPr/>
          <p:nvPr userDrawn="1"/>
        </p:nvSpPr>
        <p:spPr>
          <a:xfrm>
            <a:off x="6932992" y="4982451"/>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29" name="椭圆 28"/>
          <p:cNvSpPr/>
          <p:nvPr userDrawn="1"/>
        </p:nvSpPr>
        <p:spPr>
          <a:xfrm>
            <a:off x="1031961" y="4982451"/>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30" name="文本占位符 10"/>
          <p:cNvSpPr>
            <a:spLocks noGrp="1"/>
          </p:cNvSpPr>
          <p:nvPr>
            <p:ph type="body" sz="quarter" idx="19" hasCustomPrompt="1"/>
          </p:nvPr>
        </p:nvSpPr>
        <p:spPr>
          <a:xfrm>
            <a:off x="994095" y="5205293"/>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1" name="文本占位符 10"/>
          <p:cNvSpPr>
            <a:spLocks noGrp="1"/>
          </p:cNvSpPr>
          <p:nvPr>
            <p:ph type="body" sz="quarter" idx="20" hasCustomPrompt="1"/>
          </p:nvPr>
        </p:nvSpPr>
        <p:spPr>
          <a:xfrm>
            <a:off x="6901445" y="5205293"/>
            <a:ext cx="952032" cy="480131"/>
          </a:xfrm>
          <a:prstGeom prst="rect">
            <a:avLst/>
          </a:prstGeom>
        </p:spPr>
        <p:txBody>
          <a:bodyPr wrap="square">
            <a:spAutoFit/>
          </a:bodyPr>
          <a:lstStyle>
            <a:lvl1pPr marL="0" indent="0" algn="ctr">
              <a:buNone/>
              <a:defRPr sz="2800" b="1">
                <a:solidFill>
                  <a:schemeClr val="bg1"/>
                </a:solidFill>
                <a:effectLst/>
              </a:defRPr>
            </a:lvl1pPr>
          </a:lstStyle>
          <a:p>
            <a:pPr lvl="0"/>
            <a:r>
              <a:rPr lang="en-US" altLang="zh-CN" dirty="0"/>
              <a:t>01</a:t>
            </a:r>
          </a:p>
        </p:txBody>
      </p:sp>
      <p:sp>
        <p:nvSpPr>
          <p:cNvPr id="32" name="文本占位符 10"/>
          <p:cNvSpPr>
            <a:spLocks noGrp="1"/>
          </p:cNvSpPr>
          <p:nvPr>
            <p:ph type="body" sz="quarter" idx="21" hasCustomPrompt="1"/>
          </p:nvPr>
        </p:nvSpPr>
        <p:spPr>
          <a:xfrm>
            <a:off x="2026674" y="521364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
        <p:nvSpPr>
          <p:cNvPr id="41" name="文本占位符 10"/>
          <p:cNvSpPr>
            <a:spLocks noGrp="1"/>
          </p:cNvSpPr>
          <p:nvPr>
            <p:ph type="body" sz="quarter" idx="22" hasCustomPrompt="1"/>
          </p:nvPr>
        </p:nvSpPr>
        <p:spPr>
          <a:xfrm>
            <a:off x="7903403" y="5213646"/>
            <a:ext cx="3255893" cy="424732"/>
          </a:xfrm>
          <a:prstGeom prst="rect">
            <a:avLst/>
          </a:prstGeom>
        </p:spPr>
        <p:txBody>
          <a:bodyPr wrap="square">
            <a:spAutoFit/>
          </a:bodyPr>
          <a:lstStyle>
            <a:lvl1pPr marL="0" indent="0" algn="l">
              <a:buNone/>
              <a:defRPr sz="2400" b="1">
                <a:solidFill>
                  <a:schemeClr val="bg1"/>
                </a:solidFill>
                <a:effectLst/>
              </a:defRPr>
            </a:lvl1pPr>
          </a:lstStyle>
          <a:p>
            <a:pPr lvl="0"/>
            <a:r>
              <a:rPr lang="zh-CN" altLang="en-US" dirty="0"/>
              <a:t>点击此处添加标题</a:t>
            </a:r>
          </a:p>
        </p:txBody>
      </p:sp>
    </p:spTree>
    <p:extLst>
      <p:ext uri="{BB962C8B-B14F-4D97-AF65-F5344CB8AC3E}">
        <p14:creationId xmlns:p14="http://schemas.microsoft.com/office/powerpoint/2010/main" val="271755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副标题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矩形 10"/>
          <p:cNvSpPr/>
          <p:nvPr userDrawn="1"/>
        </p:nvSpPr>
        <p:spPr>
          <a:xfrm>
            <a:off x="0" y="28575"/>
            <a:ext cx="12192000" cy="6858000"/>
          </a:xfrm>
          <a:prstGeom prst="rect">
            <a:avLst/>
          </a:prstGeom>
          <a:solidFill>
            <a:schemeClr val="tx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5029200" y="1543050"/>
            <a:ext cx="6648450" cy="3810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10"/>
          <p:cNvSpPr>
            <a:spLocks noGrp="1"/>
          </p:cNvSpPr>
          <p:nvPr>
            <p:ph type="body" sz="quarter" idx="10" hasCustomPrompt="1"/>
          </p:nvPr>
        </p:nvSpPr>
        <p:spPr>
          <a:xfrm>
            <a:off x="5586730" y="2100431"/>
            <a:ext cx="4751070" cy="1328569"/>
          </a:xfrm>
          <a:prstGeom prst="rect">
            <a:avLst/>
          </a:prstGeom>
        </p:spPr>
        <p:txBody>
          <a:bodyPr wrap="square">
            <a:spAutoFit/>
          </a:bodyPr>
          <a:lstStyle>
            <a:lvl1pPr marL="0" indent="0" algn="l">
              <a:lnSpc>
                <a:spcPct val="100000"/>
              </a:lnSpc>
              <a:spcBef>
                <a:spcPts val="0"/>
              </a:spcBef>
              <a:buNone/>
              <a:defRPr sz="4000" b="1">
                <a:solidFill>
                  <a:schemeClr val="bg1"/>
                </a:solidFill>
                <a:effectLst>
                  <a:outerShdw blurRad="38100" dist="38100" dir="2700000" algn="tl">
                    <a:srgbClr val="000000">
                      <a:alpha val="43137"/>
                    </a:srgbClr>
                  </a:outerShdw>
                </a:effectLst>
              </a:defRPr>
            </a:lvl1pPr>
          </a:lstStyle>
          <a:p>
            <a:pPr lvl="0"/>
            <a:r>
              <a:rPr lang="zh-CN" altLang="en-US" dirty="0"/>
              <a:t>点击此处添加标题</a:t>
            </a:r>
          </a:p>
          <a:p>
            <a:pPr lvl="0"/>
            <a:r>
              <a:rPr lang="en-US" altLang="zh-CN" dirty="0"/>
              <a:t>TITLE HERE</a:t>
            </a:r>
          </a:p>
        </p:txBody>
      </p:sp>
      <p:sp>
        <p:nvSpPr>
          <p:cNvPr id="9" name="文本占位符 10"/>
          <p:cNvSpPr>
            <a:spLocks noGrp="1"/>
          </p:cNvSpPr>
          <p:nvPr>
            <p:ph type="body" sz="quarter" idx="11" hasCustomPrompt="1"/>
          </p:nvPr>
        </p:nvSpPr>
        <p:spPr>
          <a:xfrm>
            <a:off x="5586730" y="3451934"/>
            <a:ext cx="4751070" cy="572464"/>
          </a:xfrm>
          <a:prstGeom prst="rect">
            <a:avLst/>
          </a:prstGeom>
        </p:spPr>
        <p:txBody>
          <a:bodyPr wrap="square">
            <a:spAutoFit/>
          </a:bodyPr>
          <a:lstStyle>
            <a:lvl1pPr marL="0" indent="0" algn="l">
              <a:lnSpc>
                <a:spcPct val="130000"/>
              </a:lnSpc>
              <a:spcBef>
                <a:spcPts val="0"/>
              </a:spcBef>
              <a:buNone/>
              <a:defRPr sz="1200" b="0">
                <a:solidFill>
                  <a:schemeClr val="bg1"/>
                </a:solidFill>
                <a:effectLst/>
              </a:defRPr>
            </a:lvl1pPr>
          </a:lstStyle>
          <a:p>
            <a:pPr lvl="0"/>
            <a:r>
              <a:rPr lang="zh-CN" altLang="en-US" dirty="0"/>
              <a:t>标题数字等都可以通过点击和重新输入进行更改，顶部“开始”面板中可以对字体、字号、颜色、行距等进行修改。</a:t>
            </a:r>
          </a:p>
        </p:txBody>
      </p:sp>
      <p:sp>
        <p:nvSpPr>
          <p:cNvPr id="10" name="文本占位符 10"/>
          <p:cNvSpPr>
            <a:spLocks noGrp="1"/>
          </p:cNvSpPr>
          <p:nvPr>
            <p:ph type="body" sz="quarter" idx="12" hasCustomPrompt="1"/>
          </p:nvPr>
        </p:nvSpPr>
        <p:spPr>
          <a:xfrm>
            <a:off x="1871345" y="-410662"/>
            <a:ext cx="4751070" cy="7725192"/>
          </a:xfrm>
          <a:prstGeom prst="rect">
            <a:avLst/>
          </a:prstGeom>
        </p:spPr>
        <p:txBody>
          <a:bodyPr wrap="square">
            <a:spAutoFit/>
          </a:bodyPr>
          <a:lstStyle>
            <a:lvl1pPr marL="0" indent="0" algn="ctr">
              <a:lnSpc>
                <a:spcPct val="100000"/>
              </a:lnSpc>
              <a:spcBef>
                <a:spcPts val="0"/>
              </a:spcBef>
              <a:buNone/>
              <a:defRPr sz="49600" b="1">
                <a:solidFill>
                  <a:schemeClr val="bg1"/>
                </a:solidFill>
                <a:effectLst>
                  <a:outerShdw blurRad="38100" dist="38100" dir="2700000" algn="tl">
                    <a:srgbClr val="000000">
                      <a:alpha val="43137"/>
                    </a:srgbClr>
                  </a:outerShdw>
                </a:effectLst>
              </a:defRPr>
            </a:lvl1pPr>
          </a:lstStyle>
          <a:p>
            <a:pPr lvl="0"/>
            <a:r>
              <a:rPr lang="en-US" altLang="zh-CN" dirty="0"/>
              <a:t>1</a:t>
            </a:r>
          </a:p>
        </p:txBody>
      </p:sp>
    </p:spTree>
    <p:extLst>
      <p:ext uri="{BB962C8B-B14F-4D97-AF65-F5344CB8AC3E}">
        <p14:creationId xmlns:p14="http://schemas.microsoft.com/office/powerpoint/2010/main" val="1587624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stretch>
            <a:fillRect/>
          </a:stretch>
        </p:blipFill>
        <p:spPr>
          <a:xfrm>
            <a:off x="3555997" y="2000248"/>
            <a:ext cx="8636003" cy="4857751"/>
          </a:xfrm>
          <a:prstGeom prst="rect">
            <a:avLst/>
          </a:prstGeom>
        </p:spPr>
      </p:pic>
      <p:cxnSp>
        <p:nvCxnSpPr>
          <p:cNvPr id="10" name="直接连接符 9"/>
          <p:cNvCxnSpPr/>
          <p:nvPr userDrawn="1"/>
        </p:nvCxnSpPr>
        <p:spPr>
          <a:xfrm>
            <a:off x="2838450" y="1009650"/>
            <a:ext cx="1638300" cy="0"/>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4476750" y="1009650"/>
            <a:ext cx="1638300" cy="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6115050" y="1009650"/>
            <a:ext cx="1638300"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7734300" y="1009650"/>
            <a:ext cx="16383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流程图: 手动输入 13"/>
          <p:cNvSpPr/>
          <p:nvPr userDrawn="1"/>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nvCxnSpPr>
        <p:spPr>
          <a:xfrm>
            <a:off x="5181600" y="2000249"/>
            <a:ext cx="1384300" cy="4927601"/>
          </a:xfrm>
          <a:prstGeom prst="line">
            <a:avLst/>
          </a:prstGeom>
          <a:ln w="1016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hasCustomPrompt="1"/>
          </p:nvPr>
        </p:nvSpPr>
        <p:spPr>
          <a:xfrm>
            <a:off x="2404277" y="363539"/>
            <a:ext cx="7383446" cy="362404"/>
          </a:xfrm>
          <a:prstGeom prst="rect">
            <a:avLst/>
          </a:prstGeom>
        </p:spPr>
        <p:txBody>
          <a:bodyPr/>
          <a:lstStyle>
            <a:lvl1pPr marL="0" indent="0" algn="ctr">
              <a:buNone/>
              <a:defRPr sz="2400" b="1" baseline="0"/>
            </a:lvl1pPr>
          </a:lstStyle>
          <a:p>
            <a:pPr lvl="0"/>
            <a:r>
              <a:rPr lang="zh-CN" altLang="en-US" dirty="0"/>
              <a:t>点击此处添加标题 </a:t>
            </a:r>
            <a:r>
              <a:rPr lang="en-US" altLang="zh-CN" dirty="0"/>
              <a:t>TITLE HERE </a:t>
            </a:r>
            <a:endParaRPr lang="zh-CN" altLang="en-US" dirty="0"/>
          </a:p>
        </p:txBody>
      </p:sp>
    </p:spTree>
    <p:extLst>
      <p:ext uri="{BB962C8B-B14F-4D97-AF65-F5344CB8AC3E}">
        <p14:creationId xmlns:p14="http://schemas.microsoft.com/office/powerpoint/2010/main" val="359750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cxnSp>
        <p:nvCxnSpPr>
          <p:cNvPr id="15" name="直接连接符 14"/>
          <p:cNvCxnSpPr/>
          <p:nvPr userDrawn="1"/>
        </p:nvCxnSpPr>
        <p:spPr>
          <a:xfrm>
            <a:off x="2838450" y="1009650"/>
            <a:ext cx="1638300" cy="0"/>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4476750" y="1009650"/>
            <a:ext cx="1638300" cy="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6115050" y="1009650"/>
            <a:ext cx="1638300"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7734300" y="1009650"/>
            <a:ext cx="16383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占位符 2"/>
          <p:cNvSpPr>
            <a:spLocks noGrp="1"/>
          </p:cNvSpPr>
          <p:nvPr>
            <p:ph type="body" sz="quarter" idx="10" hasCustomPrompt="1"/>
          </p:nvPr>
        </p:nvSpPr>
        <p:spPr>
          <a:xfrm>
            <a:off x="2404277" y="363539"/>
            <a:ext cx="7383446" cy="362404"/>
          </a:xfrm>
          <a:prstGeom prst="rect">
            <a:avLst/>
          </a:prstGeom>
        </p:spPr>
        <p:txBody>
          <a:bodyPr/>
          <a:lstStyle>
            <a:lvl1pPr marL="0" indent="0" algn="ctr">
              <a:buNone/>
              <a:defRPr sz="2400" b="1" baseline="0"/>
            </a:lvl1pPr>
          </a:lstStyle>
          <a:p>
            <a:pPr lvl="0"/>
            <a:r>
              <a:rPr lang="zh-CN" altLang="en-US" dirty="0"/>
              <a:t>点击此处添加标题 </a:t>
            </a:r>
            <a:r>
              <a:rPr lang="en-US" altLang="zh-CN" dirty="0"/>
              <a:t>TITLE HERE </a:t>
            </a:r>
            <a:endParaRPr lang="zh-CN" altLang="en-US" dirty="0"/>
          </a:p>
        </p:txBody>
      </p:sp>
    </p:spTree>
    <p:extLst>
      <p:ext uri="{BB962C8B-B14F-4D97-AF65-F5344CB8AC3E}">
        <p14:creationId xmlns:p14="http://schemas.microsoft.com/office/powerpoint/2010/main" val="225949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_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19051"/>
            <a:ext cx="12192000" cy="6877051"/>
          </a:xfrm>
          <a:prstGeom prst="rect">
            <a:avLst/>
          </a:prstGeom>
          <a:solidFill>
            <a:schemeClr val="accent1">
              <a:lumMod val="9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userDrawn="1"/>
        </p:nvCxnSpPr>
        <p:spPr>
          <a:xfrm>
            <a:off x="2838450" y="1009650"/>
            <a:ext cx="1638300" cy="0"/>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4476750" y="1009650"/>
            <a:ext cx="1638300" cy="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115050" y="1009650"/>
            <a:ext cx="1638300"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734300" y="1009650"/>
            <a:ext cx="16383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占位符 2"/>
          <p:cNvSpPr>
            <a:spLocks noGrp="1"/>
          </p:cNvSpPr>
          <p:nvPr>
            <p:ph type="body" sz="quarter" idx="10" hasCustomPrompt="1"/>
          </p:nvPr>
        </p:nvSpPr>
        <p:spPr>
          <a:xfrm>
            <a:off x="2404277" y="363539"/>
            <a:ext cx="7383446" cy="362404"/>
          </a:xfrm>
          <a:prstGeom prst="rect">
            <a:avLst/>
          </a:prstGeom>
        </p:spPr>
        <p:txBody>
          <a:bodyPr/>
          <a:lstStyle>
            <a:lvl1pPr marL="0" indent="0" algn="ctr">
              <a:buNone/>
              <a:defRPr sz="2400" b="1" baseline="0">
                <a:solidFill>
                  <a:schemeClr val="bg1"/>
                </a:solidFill>
              </a:defRPr>
            </a:lvl1pPr>
          </a:lstStyle>
          <a:p>
            <a:pPr lvl="0"/>
            <a:r>
              <a:rPr lang="zh-CN" altLang="en-US" dirty="0"/>
              <a:t>点击此处添加标题 </a:t>
            </a:r>
            <a:r>
              <a:rPr lang="en-US" altLang="zh-CN" dirty="0"/>
              <a:t>TITLE HERE </a:t>
            </a:r>
            <a:endParaRPr lang="zh-CN" altLang="en-US" dirty="0"/>
          </a:p>
        </p:txBody>
      </p:sp>
    </p:spTree>
    <p:extLst>
      <p:ext uri="{BB962C8B-B14F-4D97-AF65-F5344CB8AC3E}">
        <p14:creationId xmlns:p14="http://schemas.microsoft.com/office/powerpoint/2010/main" val="1966206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602580"/>
      </p:ext>
    </p:extLst>
  </p:cSld>
  <p:clrMap bg1="lt1" tx1="dk1" bg2="lt2" tx2="dk2" accent1="accent1" accent2="accent2" accent3="accent3" accent4="accent4" accent5="accent5" accent6="accent6" hlink="hlink" folHlink="folHlink"/>
  <p:sldLayoutIdLst>
    <p:sldLayoutId id="2147483691" r:id="rId1"/>
    <p:sldLayoutId id="2147483701" r:id="rId2"/>
    <p:sldLayoutId id="2147483693" r:id="rId3"/>
    <p:sldLayoutId id="2147483702" r:id="rId4"/>
    <p:sldLayoutId id="2147483703" r:id="rId5"/>
    <p:sldLayoutId id="2147483692" r:id="rId6"/>
    <p:sldLayoutId id="2147483694" r:id="rId7"/>
    <p:sldLayoutId id="2147483695" r:id="rId8"/>
    <p:sldLayoutId id="2147483696" r:id="rId9"/>
    <p:sldLayoutId id="2147483697" r:id="rId10"/>
    <p:sldLayoutId id="2147483698" r:id="rId11"/>
    <p:sldLayoutId id="2147483699" r:id="rId12"/>
    <p:sldLayoutId id="214748370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7390332"/>
      </p:ext>
    </p:extLst>
  </p:cSld>
  <p:clrMap bg1="lt1" tx1="dk1" bg2="lt2" tx2="dk2" accent1="accent1" accent2="accent2" accent3="accent3" accent4="accent4" accent5="accent5" accent6="accent6" hlink="hlink" folHlink="folHlink"/>
  <p:sldLayoutIdLst>
    <p:sldLayoutId id="2147483680" r:id="rId1"/>
    <p:sldLayoutId id="2147483686" r:id="rId2"/>
    <p:sldLayoutId id="214748368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8.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themeOverride" Target="../theme/themeOverride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8.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2.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8.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2660650" y="2405541"/>
            <a:ext cx="6870700" cy="1920526"/>
          </a:xfrm>
        </p:spPr>
        <p:txBody>
          <a:bodyPr/>
          <a:lstStyle/>
          <a:p>
            <a:r>
              <a:rPr lang="en-US" altLang="zh-CN" dirty="0"/>
              <a:t>POWERPOINT TEMPLATE</a:t>
            </a:r>
          </a:p>
        </p:txBody>
      </p:sp>
      <p:sp>
        <p:nvSpPr>
          <p:cNvPr id="8" name="文本占位符 7"/>
          <p:cNvSpPr>
            <a:spLocks noGrp="1"/>
          </p:cNvSpPr>
          <p:nvPr>
            <p:ph type="body" sz="quarter" idx="11"/>
          </p:nvPr>
        </p:nvSpPr>
        <p:spPr/>
        <p:txBody>
          <a:bodyPr/>
          <a:lstStyle/>
          <a:p>
            <a:r>
              <a:rPr lang="en-US" altLang="zh-CN" dirty="0"/>
              <a:t>PRESENTED BY </a:t>
            </a:r>
            <a:r>
              <a:rPr lang="en-US" altLang="zh-CN" dirty="0" smtClean="0"/>
              <a:t>BEATIT</a:t>
            </a:r>
            <a:endParaRPr lang="en-US" altLang="zh-CN" dirty="0"/>
          </a:p>
        </p:txBody>
      </p:sp>
    </p:spTree>
    <p:extLst>
      <p:ext uri="{BB962C8B-B14F-4D97-AF65-F5344CB8AC3E}">
        <p14:creationId xmlns:p14="http://schemas.microsoft.com/office/powerpoint/2010/main" val="42320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6636" y="2321932"/>
            <a:ext cx="504825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16" name="图片 15"/>
          <p:cNvPicPr>
            <a:picLocks noChangeAspect="1"/>
          </p:cNvPicPr>
          <p:nvPr/>
        </p:nvPicPr>
        <p:blipFill>
          <a:blip r:embed="rId3"/>
          <a:stretch>
            <a:fillRect/>
          </a:stretch>
        </p:blipFill>
        <p:spPr>
          <a:xfrm>
            <a:off x="1252820" y="2556951"/>
            <a:ext cx="4997674" cy="2811192"/>
          </a:xfrm>
          <a:prstGeom prst="rect">
            <a:avLst/>
          </a:prstGeom>
        </p:spPr>
      </p:pic>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5" name="矩形 4"/>
          <p:cNvSpPr/>
          <p:nvPr/>
        </p:nvSpPr>
        <p:spPr>
          <a:xfrm>
            <a:off x="1543050" y="2775553"/>
            <a:ext cx="5048250" cy="28194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6972300" y="2133600"/>
            <a:ext cx="2590800" cy="6419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p>
        </p:txBody>
      </p:sp>
      <p:sp>
        <p:nvSpPr>
          <p:cNvPr id="7" name="文本框 6"/>
          <p:cNvSpPr txBox="1"/>
          <p:nvPr/>
        </p:nvSpPr>
        <p:spPr>
          <a:xfrm>
            <a:off x="6887880" y="2905846"/>
            <a:ext cx="4218270" cy="129266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cxnSp>
        <p:nvCxnSpPr>
          <p:cNvPr id="8" name="肘形连接符 7"/>
          <p:cNvCxnSpPr/>
          <p:nvPr/>
        </p:nvCxnSpPr>
        <p:spPr>
          <a:xfrm rot="5400000">
            <a:off x="7010910" y="403201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010911" y="4036190"/>
            <a:ext cx="1727589" cy="300082"/>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350" b="0" i="0" u="none" strike="noStrike" kern="0" cap="none" spc="0" normalizeH="0" baseline="0" noProof="0" dirty="0">
                <a:ln>
                  <a:noFill/>
                </a:ln>
                <a:solidFill>
                  <a:prstClr val="black"/>
                </a:solidFill>
                <a:effectLst/>
                <a:uLnTx/>
                <a:uFillTx/>
              </a:rPr>
              <a:t>ADD YOUR TEXT HERE</a:t>
            </a:r>
            <a:endParaRPr kumimoji="0" lang="zh-CN" altLang="en-US" sz="1350" b="0" i="0" u="none" strike="noStrike" kern="0" cap="none" spc="0" normalizeH="0" baseline="0" noProof="0" dirty="0">
              <a:ln>
                <a:noFill/>
              </a:ln>
              <a:solidFill>
                <a:prstClr val="black"/>
              </a:solidFill>
              <a:effectLst/>
              <a:uLnTx/>
              <a:uFillTx/>
            </a:endParaRPr>
          </a:p>
        </p:txBody>
      </p:sp>
      <p:cxnSp>
        <p:nvCxnSpPr>
          <p:cNvPr id="10" name="肘形连接符 9"/>
          <p:cNvCxnSpPr/>
          <p:nvPr/>
        </p:nvCxnSpPr>
        <p:spPr>
          <a:xfrm rot="5400000" flipH="1" flipV="1">
            <a:off x="8694710" y="409765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22966" y="4398683"/>
            <a:ext cx="4668958" cy="400110"/>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kumimoji="0" lang="en-US" altLang="zh-CN" sz="1000" b="0" i="0" u="none" strike="noStrike" kern="0" cap="none" spc="0" normalizeH="0" baseline="0" noProof="0" dirty="0">
              <a:ln>
                <a:noFill/>
              </a:ln>
              <a:solidFill>
                <a:prstClr val="black">
                  <a:lumMod val="75000"/>
                  <a:lumOff val="25000"/>
                </a:prstClr>
              </a:solidFill>
              <a:effectLst/>
              <a:uLnTx/>
              <a:uFillTx/>
              <a:latin typeface="Eras Light ITC" panose="020B0402030504020804" pitchFamily="34" charset="0"/>
            </a:endParaRPr>
          </a:p>
        </p:txBody>
      </p:sp>
      <p:cxnSp>
        <p:nvCxnSpPr>
          <p:cNvPr id="12" name="肘形连接符 11"/>
          <p:cNvCxnSpPr/>
          <p:nvPr/>
        </p:nvCxnSpPr>
        <p:spPr>
          <a:xfrm rot="5400000">
            <a:off x="7010910" y="494528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010911" y="4949463"/>
            <a:ext cx="1727589" cy="300082"/>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350" b="0" i="0" u="none" strike="noStrike" kern="0" cap="none" spc="0" normalizeH="0" baseline="0" noProof="0" dirty="0">
                <a:ln>
                  <a:noFill/>
                </a:ln>
                <a:solidFill>
                  <a:prstClr val="black"/>
                </a:solidFill>
                <a:effectLst/>
                <a:uLnTx/>
                <a:uFillTx/>
              </a:rPr>
              <a:t>ADD YOUR TEXT HERE</a:t>
            </a:r>
            <a:endParaRPr kumimoji="0" lang="zh-CN" altLang="en-US" sz="1350" b="0" i="0" u="none" strike="noStrike" kern="0" cap="none" spc="0" normalizeH="0" baseline="0" noProof="0" dirty="0">
              <a:ln>
                <a:noFill/>
              </a:ln>
              <a:solidFill>
                <a:prstClr val="black"/>
              </a:solidFill>
              <a:effectLst/>
              <a:uLnTx/>
              <a:uFillTx/>
            </a:endParaRPr>
          </a:p>
        </p:txBody>
      </p:sp>
      <p:cxnSp>
        <p:nvCxnSpPr>
          <p:cNvPr id="14" name="肘形连接符 13"/>
          <p:cNvCxnSpPr/>
          <p:nvPr/>
        </p:nvCxnSpPr>
        <p:spPr>
          <a:xfrm rot="5400000" flipH="1" flipV="1">
            <a:off x="8694710" y="5010932"/>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922966" y="5311956"/>
            <a:ext cx="4668958" cy="400110"/>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kumimoji="0" lang="en-US" altLang="zh-CN" sz="1000" b="0" i="0" u="none" strike="noStrike" kern="0" cap="none" spc="0" normalizeH="0" baseline="0" noProof="0" dirty="0">
              <a:ln>
                <a:noFill/>
              </a:ln>
              <a:solidFill>
                <a:prstClr val="black">
                  <a:lumMod val="75000"/>
                  <a:lumOff val="25000"/>
                </a:prstClr>
              </a:solidFill>
              <a:effectLst/>
              <a:uLnTx/>
              <a:uFillTx/>
              <a:latin typeface="Eras Light ITC" panose="020B0402030504020804" pitchFamily="34" charset="0"/>
            </a:endParaRPr>
          </a:p>
        </p:txBody>
      </p:sp>
    </p:spTree>
    <p:extLst>
      <p:ext uri="{BB962C8B-B14F-4D97-AF65-F5344CB8AC3E}">
        <p14:creationId xmlns:p14="http://schemas.microsoft.com/office/powerpoint/2010/main" val="232088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5586730" y="2100431"/>
            <a:ext cx="4751070" cy="1323439"/>
          </a:xfrm>
        </p:spPr>
        <p:txBody>
          <a:bodyPr/>
          <a:lstStyle/>
          <a:p>
            <a:r>
              <a:rPr lang="zh-CN" altLang="en-US" dirty="0"/>
              <a:t>点击此处添加标题</a:t>
            </a:r>
          </a:p>
          <a:p>
            <a:r>
              <a:rPr lang="en-US" altLang="zh-CN" dirty="0"/>
              <a:t>TITLE HERE</a:t>
            </a:r>
          </a:p>
        </p:txBody>
      </p:sp>
      <p:sp>
        <p:nvSpPr>
          <p:cNvPr id="10" name="文本占位符 9"/>
          <p:cNvSpPr>
            <a:spLocks noGrp="1"/>
          </p:cNvSpPr>
          <p:nvPr>
            <p:ph type="body" sz="quarter" idx="11"/>
          </p:nvPr>
        </p:nvSpPr>
        <p:spPr>
          <a:xfrm>
            <a:off x="5586730" y="3451934"/>
            <a:ext cx="4751070" cy="793166"/>
          </a:xfrm>
        </p:spPr>
        <p:txBody>
          <a:bodyPr/>
          <a:lstStyle/>
          <a:p>
            <a:r>
              <a:rPr lang="zh-CN" altLang="en-US" dirty="0"/>
              <a:t>标题数字等都可以通过点击和重新输入进行更改，顶部“开始”面板中可以对字体、字号、颜色、行距等进行修改。</a:t>
            </a:r>
          </a:p>
          <a:p>
            <a:endParaRPr lang="zh-CN" altLang="en-US" dirty="0"/>
          </a:p>
        </p:txBody>
      </p:sp>
      <p:sp>
        <p:nvSpPr>
          <p:cNvPr id="11" name="文本占位符 10"/>
          <p:cNvSpPr>
            <a:spLocks noGrp="1"/>
          </p:cNvSpPr>
          <p:nvPr>
            <p:ph type="body" sz="quarter" idx="12"/>
          </p:nvPr>
        </p:nvSpPr>
        <p:spPr/>
        <p:txBody>
          <a:bodyPr/>
          <a:lstStyle/>
          <a:p>
            <a:r>
              <a:rPr lang="en-US" altLang="zh-CN" dirty="0"/>
              <a:t>3</a:t>
            </a:r>
            <a:endParaRPr lang="zh-CN" altLang="en-US" dirty="0"/>
          </a:p>
        </p:txBody>
      </p:sp>
    </p:spTree>
    <p:extLst>
      <p:ext uri="{BB962C8B-B14F-4D97-AF65-F5344CB8AC3E}">
        <p14:creationId xmlns:p14="http://schemas.microsoft.com/office/powerpoint/2010/main" val="3291194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3" name="矩形 2"/>
          <p:cNvSpPr/>
          <p:nvPr/>
        </p:nvSpPr>
        <p:spPr>
          <a:xfrm>
            <a:off x="2518714" y="1498749"/>
            <a:ext cx="2837100" cy="463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4" name="文本框 3"/>
          <p:cNvSpPr txBox="1"/>
          <p:nvPr/>
        </p:nvSpPr>
        <p:spPr>
          <a:xfrm>
            <a:off x="5136617" y="3242078"/>
            <a:ext cx="1883208" cy="923330"/>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black">
                    <a:lumMod val="75000"/>
                    <a:lumOff val="25000"/>
                  </a:prstClr>
                </a:solidFill>
                <a:effectLst/>
                <a:uLnTx/>
                <a:uFillTx/>
                <a:ea typeface="造字工房力黑（非商用）常规体" pitchFamily="50" charset="-122"/>
              </a:rPr>
              <a:t>SWOT</a:t>
            </a:r>
            <a:endParaRPr kumimoji="0" lang="zh-CN" altLang="en-US" sz="5400" b="0" i="0" u="none" strike="noStrike" kern="0" cap="none" spc="0" normalizeH="0" baseline="0" noProof="0" dirty="0">
              <a:ln>
                <a:noFill/>
              </a:ln>
              <a:solidFill>
                <a:prstClr val="black">
                  <a:lumMod val="75000"/>
                  <a:lumOff val="25000"/>
                </a:prstClr>
              </a:solidFill>
              <a:effectLst/>
              <a:uLnTx/>
              <a:uFillTx/>
              <a:ea typeface="造字工房力黑（非商用）常规体" pitchFamily="50" charset="-122"/>
            </a:endParaRPr>
          </a:p>
        </p:txBody>
      </p:sp>
      <p:cxnSp>
        <p:nvCxnSpPr>
          <p:cNvPr id="5" name="直接连接符 4"/>
          <p:cNvCxnSpPr/>
          <p:nvPr/>
        </p:nvCxnSpPr>
        <p:spPr>
          <a:xfrm>
            <a:off x="1839312" y="3722772"/>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7256867" y="3722772"/>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7" name="组合 6"/>
          <p:cNvGrpSpPr/>
          <p:nvPr/>
        </p:nvGrpSpPr>
        <p:grpSpPr>
          <a:xfrm rot="5400000" flipV="1">
            <a:off x="3750613" y="3801250"/>
            <a:ext cx="4690775" cy="0"/>
            <a:chOff x="1548927" y="2053391"/>
            <a:chExt cx="6455356" cy="0"/>
          </a:xfrm>
        </p:grpSpPr>
        <p:cxnSp>
          <p:nvCxnSpPr>
            <p:cNvPr id="8" name="直接连接符 7"/>
            <p:cNvCxnSpPr/>
            <p:nvPr/>
          </p:nvCxnSpPr>
          <p:spPr>
            <a:xfrm rot="5400000" flipV="1">
              <a:off x="2538779" y="1063539"/>
              <a:ext cx="0" cy="197970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flipV="1">
              <a:off x="6970247" y="1019354"/>
              <a:ext cx="0" cy="206807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0" name="文本框 9"/>
          <p:cNvSpPr txBox="1"/>
          <p:nvPr/>
        </p:nvSpPr>
        <p:spPr>
          <a:xfrm>
            <a:off x="2404277" y="2146532"/>
            <a:ext cx="3358622" cy="1269258"/>
          </a:xfrm>
          <a:prstGeom prst="rect">
            <a:avLst/>
          </a:prstGeom>
          <a:noFill/>
        </p:spPr>
        <p:txBody>
          <a:bodyPr wrap="square" rtlCol="0">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1" name="文本框 10"/>
          <p:cNvSpPr txBox="1"/>
          <p:nvPr/>
        </p:nvSpPr>
        <p:spPr>
          <a:xfrm>
            <a:off x="6955557" y="2146532"/>
            <a:ext cx="3358622" cy="1269258"/>
          </a:xfrm>
          <a:prstGeom prst="rect">
            <a:avLst/>
          </a:prstGeom>
          <a:noFill/>
        </p:spPr>
        <p:txBody>
          <a:bodyPr wrap="square" rtlCol="0">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 name="文本框 11"/>
          <p:cNvSpPr txBox="1"/>
          <p:nvPr/>
        </p:nvSpPr>
        <p:spPr>
          <a:xfrm>
            <a:off x="2404277" y="5008314"/>
            <a:ext cx="3358622" cy="1269258"/>
          </a:xfrm>
          <a:prstGeom prst="rect">
            <a:avLst/>
          </a:prstGeom>
          <a:noFill/>
        </p:spPr>
        <p:txBody>
          <a:bodyPr wrap="square" rtlCol="0">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文本框 12"/>
          <p:cNvSpPr txBox="1"/>
          <p:nvPr/>
        </p:nvSpPr>
        <p:spPr>
          <a:xfrm>
            <a:off x="6955557" y="5008314"/>
            <a:ext cx="3358622" cy="1269258"/>
          </a:xfrm>
          <a:prstGeom prst="rect">
            <a:avLst/>
          </a:prstGeom>
          <a:noFill/>
        </p:spPr>
        <p:txBody>
          <a:bodyPr wrap="square" rtlCol="0">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文本框 13"/>
          <p:cNvSpPr txBox="1"/>
          <p:nvPr/>
        </p:nvSpPr>
        <p:spPr>
          <a:xfrm>
            <a:off x="2515402" y="1498749"/>
            <a:ext cx="2085296" cy="523220"/>
          </a:xfrm>
          <a:prstGeom prst="rect">
            <a:avLst/>
          </a:prstGeom>
          <a:noFill/>
          <a:ln>
            <a:noFill/>
          </a:ln>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rPr>
              <a:t>STRENGTHS</a:t>
            </a:r>
            <a:endParaRPr kumimoji="0" lang="zh-CN" altLang="en-US" sz="2800" b="0" i="0" u="none" strike="noStrike" kern="0" cap="none" spc="0" normalizeH="0" baseline="0" noProof="0" dirty="0">
              <a:ln>
                <a:noFill/>
              </a:ln>
              <a:solidFill>
                <a:prstClr val="white"/>
              </a:solidFill>
              <a:effectLst/>
              <a:uLnTx/>
              <a:uFillTx/>
            </a:endParaRPr>
          </a:p>
        </p:txBody>
      </p:sp>
      <p:sp>
        <p:nvSpPr>
          <p:cNvPr id="15" name="矩形 14"/>
          <p:cNvSpPr/>
          <p:nvPr/>
        </p:nvSpPr>
        <p:spPr>
          <a:xfrm>
            <a:off x="7051626" y="1498749"/>
            <a:ext cx="2837100" cy="4639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chemeClr val="bg1"/>
              </a:solidFill>
              <a:effectLst/>
              <a:uLnTx/>
              <a:uFillTx/>
            </a:endParaRPr>
          </a:p>
        </p:txBody>
      </p:sp>
      <p:sp>
        <p:nvSpPr>
          <p:cNvPr id="16" name="文本框 15"/>
          <p:cNvSpPr txBox="1"/>
          <p:nvPr/>
        </p:nvSpPr>
        <p:spPr>
          <a:xfrm>
            <a:off x="7048314" y="1498749"/>
            <a:ext cx="2257734" cy="523220"/>
          </a:xfrm>
          <a:prstGeom prst="rect">
            <a:avLst/>
          </a:prstGeom>
          <a:noFill/>
          <a:ln>
            <a:noFill/>
          </a:ln>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rPr>
              <a:t>WEAKNESS</a:t>
            </a:r>
            <a:endParaRPr kumimoji="0" lang="zh-CN" altLang="en-US" sz="2800" b="0" i="0" u="none" strike="noStrike" kern="0" cap="none" spc="0" normalizeH="0" baseline="0" noProof="0" dirty="0">
              <a:ln>
                <a:noFill/>
              </a:ln>
              <a:solidFill>
                <a:prstClr val="white"/>
              </a:solidFill>
              <a:effectLst/>
              <a:uLnTx/>
              <a:uFillTx/>
            </a:endParaRPr>
          </a:p>
        </p:txBody>
      </p:sp>
      <p:sp>
        <p:nvSpPr>
          <p:cNvPr id="17" name="矩形 16"/>
          <p:cNvSpPr/>
          <p:nvPr/>
        </p:nvSpPr>
        <p:spPr>
          <a:xfrm>
            <a:off x="2518714" y="4179972"/>
            <a:ext cx="2837100" cy="4639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18" name="文本框 17"/>
          <p:cNvSpPr txBox="1"/>
          <p:nvPr/>
        </p:nvSpPr>
        <p:spPr>
          <a:xfrm>
            <a:off x="2515401" y="4179972"/>
            <a:ext cx="2381223" cy="523220"/>
          </a:xfrm>
          <a:prstGeom prst="rect">
            <a:avLst/>
          </a:prstGeom>
          <a:noFill/>
          <a:ln>
            <a:noFill/>
          </a:ln>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rPr>
              <a:t>OPPORTUNITY</a:t>
            </a:r>
            <a:endParaRPr kumimoji="0" lang="zh-CN" altLang="en-US" sz="2800" b="0" i="0" u="none" strike="noStrike" kern="0" cap="none" spc="0" normalizeH="0" baseline="0" noProof="0" dirty="0">
              <a:ln>
                <a:noFill/>
              </a:ln>
              <a:solidFill>
                <a:prstClr val="white"/>
              </a:solidFill>
              <a:effectLst/>
              <a:uLnTx/>
              <a:uFillTx/>
            </a:endParaRPr>
          </a:p>
        </p:txBody>
      </p:sp>
      <p:sp>
        <p:nvSpPr>
          <p:cNvPr id="19" name="矩形 18"/>
          <p:cNvSpPr/>
          <p:nvPr/>
        </p:nvSpPr>
        <p:spPr>
          <a:xfrm>
            <a:off x="7051626" y="4179972"/>
            <a:ext cx="2837100" cy="4639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20" name="文本框 19"/>
          <p:cNvSpPr txBox="1"/>
          <p:nvPr/>
        </p:nvSpPr>
        <p:spPr>
          <a:xfrm>
            <a:off x="7048314" y="4179972"/>
            <a:ext cx="1781484" cy="523220"/>
          </a:xfrm>
          <a:prstGeom prst="rect">
            <a:avLst/>
          </a:prstGeom>
          <a:noFill/>
          <a:ln>
            <a:noFill/>
          </a:ln>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rPr>
              <a:t>THREATS</a:t>
            </a:r>
            <a:endParaRPr kumimoji="0" lang="zh-CN" altLang="en-US" sz="28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3918731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2784" y="1675578"/>
            <a:ext cx="6052665" cy="4077521"/>
          </a:xfrm>
          <a:prstGeom prst="rect">
            <a:avLst/>
          </a:prstGeom>
        </p:spPr>
      </p:pic>
      <p:pic>
        <p:nvPicPr>
          <p:cNvPr id="19" name="图片 18"/>
          <p:cNvPicPr>
            <a:picLocks noChangeAspect="1"/>
          </p:cNvPicPr>
          <p:nvPr/>
        </p:nvPicPr>
        <p:blipFill rotWithShape="1">
          <a:blip r:embed="rId4"/>
          <a:srcRect r="14413"/>
          <a:stretch/>
        </p:blipFill>
        <p:spPr>
          <a:xfrm>
            <a:off x="5564262" y="1830809"/>
            <a:ext cx="4688871" cy="3081648"/>
          </a:xfrm>
          <a:prstGeom prst="rect">
            <a:avLst/>
          </a:prstGeom>
        </p:spPr>
      </p:pic>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5" name="泪滴形 4"/>
          <p:cNvSpPr/>
          <p:nvPr/>
        </p:nvSpPr>
        <p:spPr>
          <a:xfrm rot="10800000">
            <a:off x="9334936" y="1327671"/>
            <a:ext cx="2171700" cy="220323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文本框 5"/>
          <p:cNvSpPr txBox="1"/>
          <p:nvPr/>
        </p:nvSpPr>
        <p:spPr>
          <a:xfrm>
            <a:off x="9487336" y="2239030"/>
            <a:ext cx="19050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Text" lastClr="000000"/>
                </a:solidFill>
                <a:effectLst/>
                <a:uLnTx/>
                <a:uFillTx/>
              </a:rPr>
              <a:t>YOUR TEXT</a:t>
            </a:r>
            <a:endParaRPr kumimoji="0" lang="zh-CN" altLang="en-US" sz="2800" b="1" i="0" u="none" strike="noStrike" kern="0" cap="none" spc="0" normalizeH="0" baseline="0" noProof="0" dirty="0">
              <a:ln>
                <a:noFill/>
              </a:ln>
              <a:solidFill>
                <a:sysClr val="windowText" lastClr="000000"/>
              </a:solidFill>
              <a:effectLst/>
              <a:uLnTx/>
              <a:uFillTx/>
            </a:endParaRPr>
          </a:p>
        </p:txBody>
      </p:sp>
      <p:cxnSp>
        <p:nvCxnSpPr>
          <p:cNvPr id="7" name="肘形连接符 6"/>
          <p:cNvCxnSpPr/>
          <p:nvPr/>
        </p:nvCxnSpPr>
        <p:spPr>
          <a:xfrm rot="5400000">
            <a:off x="3306281" y="2395580"/>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06282" y="2399757"/>
            <a:ext cx="1727589" cy="300082"/>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350" b="0" i="0" u="none" strike="noStrike" kern="0" cap="none" spc="0" normalizeH="0" baseline="0" noProof="0" dirty="0">
                <a:ln>
                  <a:noFill/>
                </a:ln>
                <a:solidFill>
                  <a:sysClr val="windowText" lastClr="000000"/>
                </a:solidFill>
                <a:effectLst/>
                <a:uLnTx/>
                <a:uFillTx/>
              </a:rPr>
              <a:t>ADD YOUR TEXT HERE</a:t>
            </a:r>
            <a:endParaRPr kumimoji="0" lang="zh-CN" altLang="en-US" sz="1350" b="0" i="0" u="none" strike="noStrike" kern="0" cap="none" spc="0" normalizeH="0" baseline="0" noProof="0" dirty="0">
              <a:ln>
                <a:noFill/>
              </a:ln>
              <a:solidFill>
                <a:sysClr val="windowText" lastClr="000000"/>
              </a:solidFill>
              <a:effectLst/>
              <a:uLnTx/>
              <a:uFillTx/>
            </a:endParaRPr>
          </a:p>
        </p:txBody>
      </p:sp>
      <p:cxnSp>
        <p:nvCxnSpPr>
          <p:cNvPr id="9" name="肘形连接符 8"/>
          <p:cNvCxnSpPr/>
          <p:nvPr/>
        </p:nvCxnSpPr>
        <p:spPr>
          <a:xfrm rot="5400000" flipH="1" flipV="1">
            <a:off x="4990081" y="246122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09069" y="2762250"/>
            <a:ext cx="4668958" cy="400110"/>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kumimoji="0" lang="en-US" altLang="zh-CN" sz="1000" b="0" i="0" u="none" strike="noStrike" kern="0" cap="none" spc="0" normalizeH="0" baseline="0" noProof="0" dirty="0">
              <a:ln>
                <a:noFill/>
              </a:ln>
              <a:solidFill>
                <a:sysClr val="windowText" lastClr="000000"/>
              </a:solidFill>
              <a:effectLst/>
              <a:uLnTx/>
              <a:uFillTx/>
              <a:latin typeface="Eras Light ITC" panose="020B0402030504020804" pitchFamily="34" charset="0"/>
            </a:endParaRPr>
          </a:p>
        </p:txBody>
      </p:sp>
      <p:cxnSp>
        <p:nvCxnSpPr>
          <p:cNvPr id="11" name="肘形连接符 10"/>
          <p:cNvCxnSpPr/>
          <p:nvPr/>
        </p:nvCxnSpPr>
        <p:spPr>
          <a:xfrm rot="5400000">
            <a:off x="3311613" y="330885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11614" y="3313030"/>
            <a:ext cx="1727589" cy="300082"/>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350" b="0" i="0" u="none" strike="noStrike" kern="0" cap="none" spc="0" normalizeH="0" baseline="0" noProof="0" dirty="0">
                <a:ln>
                  <a:noFill/>
                </a:ln>
                <a:solidFill>
                  <a:sysClr val="windowText" lastClr="000000"/>
                </a:solidFill>
                <a:effectLst/>
                <a:uLnTx/>
                <a:uFillTx/>
              </a:rPr>
              <a:t>ADD YOUR TEXT HERE</a:t>
            </a:r>
            <a:endParaRPr kumimoji="0" lang="zh-CN" altLang="en-US" sz="1350" b="0" i="0" u="none" strike="noStrike" kern="0" cap="none" spc="0" normalizeH="0" baseline="0" noProof="0" dirty="0">
              <a:ln>
                <a:noFill/>
              </a:ln>
              <a:solidFill>
                <a:sysClr val="windowText" lastClr="000000"/>
              </a:solidFill>
              <a:effectLst/>
              <a:uLnTx/>
              <a:uFillTx/>
            </a:endParaRPr>
          </a:p>
        </p:txBody>
      </p:sp>
      <p:cxnSp>
        <p:nvCxnSpPr>
          <p:cNvPr id="13" name="肘形连接符 12"/>
          <p:cNvCxnSpPr/>
          <p:nvPr/>
        </p:nvCxnSpPr>
        <p:spPr>
          <a:xfrm rot="5400000" flipH="1" flipV="1">
            <a:off x="4995413" y="337449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09069" y="3675523"/>
            <a:ext cx="4668958" cy="400110"/>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kumimoji="0" lang="en-US" altLang="zh-CN" sz="1000" b="0" i="0" u="none" strike="noStrike" kern="0" cap="none" spc="0" normalizeH="0" baseline="0" noProof="0" dirty="0">
              <a:ln>
                <a:noFill/>
              </a:ln>
              <a:solidFill>
                <a:sysClr val="windowText" lastClr="000000"/>
              </a:solidFill>
              <a:effectLst/>
              <a:uLnTx/>
              <a:uFillTx/>
              <a:latin typeface="Eras Light ITC" panose="020B0402030504020804" pitchFamily="34" charset="0"/>
            </a:endParaRPr>
          </a:p>
        </p:txBody>
      </p:sp>
      <p:cxnSp>
        <p:nvCxnSpPr>
          <p:cNvPr id="15" name="肘形连接符 14"/>
          <p:cNvCxnSpPr/>
          <p:nvPr/>
        </p:nvCxnSpPr>
        <p:spPr>
          <a:xfrm rot="5400000">
            <a:off x="3311613" y="420532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311614" y="4209506"/>
            <a:ext cx="1727589" cy="300082"/>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350" b="0" i="0" u="none" strike="noStrike" kern="0" cap="none" spc="0" normalizeH="0" baseline="0" noProof="0" dirty="0">
                <a:ln>
                  <a:noFill/>
                </a:ln>
                <a:solidFill>
                  <a:sysClr val="windowText" lastClr="000000"/>
                </a:solidFill>
                <a:effectLst/>
                <a:uLnTx/>
                <a:uFillTx/>
              </a:rPr>
              <a:t>ADD YOUR TEXT HERE</a:t>
            </a:r>
            <a:endParaRPr kumimoji="0" lang="zh-CN" altLang="en-US" sz="1350" b="0" i="0" u="none" strike="noStrike" kern="0" cap="none" spc="0" normalizeH="0" baseline="0" noProof="0" dirty="0">
              <a:ln>
                <a:noFill/>
              </a:ln>
              <a:solidFill>
                <a:sysClr val="windowText" lastClr="000000"/>
              </a:solidFill>
              <a:effectLst/>
              <a:uLnTx/>
              <a:uFillTx/>
            </a:endParaRPr>
          </a:p>
        </p:txBody>
      </p:sp>
      <p:cxnSp>
        <p:nvCxnSpPr>
          <p:cNvPr id="17" name="肘形连接符 16"/>
          <p:cNvCxnSpPr/>
          <p:nvPr/>
        </p:nvCxnSpPr>
        <p:spPr>
          <a:xfrm rot="5400000" flipH="1" flipV="1">
            <a:off x="4995413" y="4270975"/>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09069" y="4571999"/>
            <a:ext cx="4668958" cy="400110"/>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kumimoji="0" lang="en-US" altLang="zh-CN" sz="1000" b="0" i="0" u="none" strike="noStrike" kern="0" cap="none" spc="0" normalizeH="0" baseline="0" noProof="0" dirty="0">
              <a:ln>
                <a:noFill/>
              </a:ln>
              <a:solidFill>
                <a:sysClr val="windowText" lastClr="000000"/>
              </a:solidFill>
              <a:effectLst/>
              <a:uLnTx/>
              <a:uFillTx/>
              <a:latin typeface="Eras Light ITC" panose="020B0402030504020804" pitchFamily="34" charset="0"/>
            </a:endParaRPr>
          </a:p>
        </p:txBody>
      </p:sp>
    </p:spTree>
    <p:extLst>
      <p:ext uri="{BB962C8B-B14F-4D97-AF65-F5344CB8AC3E}">
        <p14:creationId xmlns:p14="http://schemas.microsoft.com/office/powerpoint/2010/main" val="102892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3" name="六边形 2"/>
          <p:cNvSpPr/>
          <p:nvPr/>
        </p:nvSpPr>
        <p:spPr>
          <a:xfrm rot="16200000">
            <a:off x="1481275" y="1901479"/>
            <a:ext cx="1765902" cy="1555840"/>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六边形 3"/>
          <p:cNvSpPr/>
          <p:nvPr/>
        </p:nvSpPr>
        <p:spPr>
          <a:xfrm rot="16200000">
            <a:off x="3795984" y="3285478"/>
            <a:ext cx="1765902" cy="1555840"/>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六边形 4"/>
          <p:cNvSpPr/>
          <p:nvPr/>
        </p:nvSpPr>
        <p:spPr>
          <a:xfrm rot="16200000">
            <a:off x="4573904" y="1901478"/>
            <a:ext cx="1765902" cy="1555840"/>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六边形 5"/>
          <p:cNvSpPr/>
          <p:nvPr/>
        </p:nvSpPr>
        <p:spPr>
          <a:xfrm rot="16200000">
            <a:off x="7691009" y="1911004"/>
            <a:ext cx="1765902" cy="1555840"/>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六边形 6"/>
          <p:cNvSpPr/>
          <p:nvPr/>
        </p:nvSpPr>
        <p:spPr>
          <a:xfrm rot="16200000">
            <a:off x="2240144" y="3285478"/>
            <a:ext cx="1765902" cy="1555840"/>
          </a:xfrm>
          <a:prstGeom prst="hexagon">
            <a:avLst/>
          </a:prstGeom>
          <a:solidFill>
            <a:schemeClr val="accent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六边形 7"/>
          <p:cNvSpPr/>
          <p:nvPr/>
        </p:nvSpPr>
        <p:spPr>
          <a:xfrm rot="16200000">
            <a:off x="6135167" y="1901479"/>
            <a:ext cx="1765902" cy="1555840"/>
          </a:xfrm>
          <a:prstGeom prst="hexagon">
            <a:avLst/>
          </a:prstGeom>
          <a:solidFill>
            <a:schemeClr val="accent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六边形 8"/>
          <p:cNvSpPr/>
          <p:nvPr/>
        </p:nvSpPr>
        <p:spPr>
          <a:xfrm rot="16200000">
            <a:off x="7157717" y="3749870"/>
            <a:ext cx="2832487" cy="2495550"/>
          </a:xfrm>
          <a:prstGeom prst="hexagon">
            <a:avLst/>
          </a:prstGeom>
          <a:solidFill>
            <a:srgbClr val="53454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文本框 9"/>
          <p:cNvSpPr txBox="1"/>
          <p:nvPr/>
        </p:nvSpPr>
        <p:spPr>
          <a:xfrm>
            <a:off x="1931594" y="2458091"/>
            <a:ext cx="87316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rPr>
              <a:t>TEXT</a:t>
            </a:r>
            <a:endParaRPr kumimoji="0" lang="zh-CN" altLang="en-US" sz="2400" b="1" i="0" u="none" strike="noStrike" kern="0" cap="none" spc="0" normalizeH="0" baseline="0" noProof="0" dirty="0">
              <a:ln>
                <a:noFill/>
              </a:ln>
              <a:solidFill>
                <a:schemeClr val="bg1"/>
              </a:solidFill>
              <a:effectLst/>
              <a:uLnTx/>
              <a:uFillTx/>
            </a:endParaRPr>
          </a:p>
        </p:txBody>
      </p:sp>
      <p:sp>
        <p:nvSpPr>
          <p:cNvPr id="11" name="文本框 10"/>
          <p:cNvSpPr txBox="1"/>
          <p:nvPr/>
        </p:nvSpPr>
        <p:spPr>
          <a:xfrm>
            <a:off x="2753425" y="4118313"/>
            <a:ext cx="1147589"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rPr>
              <a:t>TEXT</a:t>
            </a:r>
            <a:endParaRPr kumimoji="0" lang="zh-CN" altLang="en-US" sz="2400" b="1" i="0" u="none" strike="noStrike" kern="0" cap="none" spc="0" normalizeH="0" baseline="0" noProof="0" dirty="0">
              <a:ln>
                <a:noFill/>
              </a:ln>
              <a:solidFill>
                <a:schemeClr val="bg1"/>
              </a:solidFill>
              <a:effectLst/>
              <a:uLnTx/>
              <a:uFillTx/>
            </a:endParaRPr>
          </a:p>
        </p:txBody>
      </p:sp>
      <p:sp>
        <p:nvSpPr>
          <p:cNvPr id="13" name="文本框 12"/>
          <p:cNvSpPr txBox="1"/>
          <p:nvPr/>
        </p:nvSpPr>
        <p:spPr>
          <a:xfrm>
            <a:off x="2552700" y="3472901"/>
            <a:ext cx="1216274"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effectLst/>
                <a:uLnTx/>
                <a:uFillTx/>
              </a:rPr>
              <a:t>68%</a:t>
            </a:r>
            <a:endParaRPr kumimoji="0" lang="zh-CN" altLang="en-US" sz="4400" b="1" i="0" u="none" strike="noStrike" kern="0" cap="none" spc="0" normalizeH="0" baseline="0" noProof="0" dirty="0">
              <a:ln>
                <a:noFill/>
              </a:ln>
              <a:solidFill>
                <a:schemeClr val="bg1"/>
              </a:solidFill>
              <a:effectLst/>
              <a:uLnTx/>
              <a:uFillTx/>
            </a:endParaRPr>
          </a:p>
        </p:txBody>
      </p:sp>
      <p:sp>
        <p:nvSpPr>
          <p:cNvPr id="14" name="文本框 13"/>
          <p:cNvSpPr txBox="1"/>
          <p:nvPr/>
        </p:nvSpPr>
        <p:spPr>
          <a:xfrm>
            <a:off x="4271165" y="3850972"/>
            <a:ext cx="87316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rPr>
              <a:t>TEXT</a:t>
            </a:r>
            <a:endParaRPr kumimoji="0" lang="zh-CN" altLang="en-US" sz="2400" b="1" i="0" u="none" strike="noStrike" kern="0" cap="none" spc="0" normalizeH="0" baseline="0" noProof="0" dirty="0">
              <a:ln>
                <a:noFill/>
              </a:ln>
              <a:solidFill>
                <a:schemeClr val="bg1"/>
              </a:solidFill>
              <a:effectLst/>
              <a:uLnTx/>
              <a:uFillTx/>
            </a:endParaRPr>
          </a:p>
        </p:txBody>
      </p:sp>
      <p:sp>
        <p:nvSpPr>
          <p:cNvPr id="15" name="文本框 14"/>
          <p:cNvSpPr txBox="1"/>
          <p:nvPr/>
        </p:nvSpPr>
        <p:spPr>
          <a:xfrm>
            <a:off x="6623975" y="2782741"/>
            <a:ext cx="1147589"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rPr>
              <a:t>TEXT</a:t>
            </a:r>
            <a:endParaRPr kumimoji="0" lang="zh-CN" altLang="en-US" sz="2400" b="1" i="0" u="none" strike="noStrike" kern="0" cap="none" spc="0" normalizeH="0" baseline="0" noProof="0" dirty="0">
              <a:ln>
                <a:noFill/>
              </a:ln>
              <a:solidFill>
                <a:schemeClr val="bg1"/>
              </a:solidFill>
              <a:effectLst/>
              <a:uLnTx/>
              <a:uFillTx/>
            </a:endParaRPr>
          </a:p>
        </p:txBody>
      </p:sp>
      <p:sp>
        <p:nvSpPr>
          <p:cNvPr id="16" name="文本框 15"/>
          <p:cNvSpPr txBox="1"/>
          <p:nvPr/>
        </p:nvSpPr>
        <p:spPr>
          <a:xfrm>
            <a:off x="6423250" y="2137329"/>
            <a:ext cx="1216274"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effectLst/>
                <a:uLnTx/>
                <a:uFillTx/>
              </a:rPr>
              <a:t>43%</a:t>
            </a:r>
            <a:endParaRPr kumimoji="0" lang="zh-CN" altLang="en-US" sz="4400" b="1" i="0" u="none" strike="noStrike" kern="0" cap="none" spc="0" normalizeH="0" baseline="0" noProof="0" dirty="0">
              <a:ln>
                <a:noFill/>
              </a:ln>
              <a:solidFill>
                <a:schemeClr val="bg1"/>
              </a:solidFill>
              <a:effectLst/>
              <a:uLnTx/>
              <a:uFillTx/>
            </a:endParaRPr>
          </a:p>
        </p:txBody>
      </p:sp>
      <p:sp>
        <p:nvSpPr>
          <p:cNvPr id="17" name="文本框 16"/>
          <p:cNvSpPr txBox="1"/>
          <p:nvPr/>
        </p:nvSpPr>
        <p:spPr>
          <a:xfrm>
            <a:off x="8155341" y="2445105"/>
            <a:ext cx="87316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rPr>
              <a:t>TEXT</a:t>
            </a:r>
            <a:endParaRPr kumimoji="0" lang="zh-CN" altLang="en-US" sz="2400" b="1" i="0" u="none" strike="noStrike" kern="0" cap="none" spc="0" normalizeH="0" baseline="0" noProof="0" dirty="0">
              <a:ln>
                <a:noFill/>
              </a:ln>
              <a:solidFill>
                <a:schemeClr val="bg1"/>
              </a:solidFill>
              <a:effectLst/>
              <a:uLnTx/>
              <a:uFillTx/>
            </a:endParaRPr>
          </a:p>
        </p:txBody>
      </p:sp>
      <p:sp>
        <p:nvSpPr>
          <p:cNvPr id="18" name="文本框 17"/>
          <p:cNvSpPr txBox="1"/>
          <p:nvPr/>
        </p:nvSpPr>
        <p:spPr>
          <a:xfrm>
            <a:off x="7566806" y="4315917"/>
            <a:ext cx="2050238" cy="1508875"/>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kumimoji="0" lang="en-US" altLang="zh-CN" sz="1200" b="0" i="0" u="none" strike="noStrike" kern="0" cap="none" spc="0" normalizeH="0" baseline="0" noProof="0" dirty="0">
              <a:ln>
                <a:noFill/>
              </a:ln>
              <a:solidFill>
                <a:schemeClr val="bg1"/>
              </a:solidFill>
              <a:effectLst/>
              <a:uLnTx/>
              <a:uFillTx/>
              <a:latin typeface="Eras Light ITC" panose="020B0402030504020804" pitchFamily="34" charset="0"/>
            </a:endParaRPr>
          </a:p>
        </p:txBody>
      </p:sp>
    </p:spTree>
    <p:extLst>
      <p:ext uri="{BB962C8B-B14F-4D97-AF65-F5344CB8AC3E}">
        <p14:creationId xmlns:p14="http://schemas.microsoft.com/office/powerpoint/2010/main" val="344153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5586730" y="2100431"/>
            <a:ext cx="4751070" cy="1323439"/>
          </a:xfrm>
        </p:spPr>
        <p:txBody>
          <a:bodyPr/>
          <a:lstStyle/>
          <a:p>
            <a:r>
              <a:rPr lang="zh-CN" altLang="en-US" dirty="0"/>
              <a:t>点击此处添加标题</a:t>
            </a:r>
          </a:p>
          <a:p>
            <a:r>
              <a:rPr lang="en-US" altLang="zh-CN" dirty="0"/>
              <a:t>TITLE HERE</a:t>
            </a:r>
          </a:p>
        </p:txBody>
      </p:sp>
      <p:sp>
        <p:nvSpPr>
          <p:cNvPr id="10" name="文本占位符 9"/>
          <p:cNvSpPr>
            <a:spLocks noGrp="1"/>
          </p:cNvSpPr>
          <p:nvPr>
            <p:ph type="body" sz="quarter" idx="11"/>
          </p:nvPr>
        </p:nvSpPr>
        <p:spPr>
          <a:xfrm>
            <a:off x="5586730" y="3451934"/>
            <a:ext cx="4751070" cy="552202"/>
          </a:xfrm>
        </p:spPr>
        <p:txBody>
          <a:bodyPr/>
          <a:lstStyle/>
          <a:p>
            <a:r>
              <a:rPr lang="zh-CN" altLang="en-US" dirty="0"/>
              <a:t>标题数字等都可以通过点击和重新输入进行更改，顶部“开始”面板中可以对字体、字号、颜色、行距等进行修改。</a:t>
            </a:r>
          </a:p>
        </p:txBody>
      </p:sp>
      <p:sp>
        <p:nvSpPr>
          <p:cNvPr id="11" name="文本占位符 10"/>
          <p:cNvSpPr>
            <a:spLocks noGrp="1"/>
          </p:cNvSpPr>
          <p:nvPr>
            <p:ph type="body" sz="quarter" idx="12"/>
          </p:nvPr>
        </p:nvSpPr>
        <p:spPr/>
        <p:txBody>
          <a:bodyPr/>
          <a:lstStyle/>
          <a:p>
            <a:r>
              <a:rPr lang="en-US" altLang="zh-CN" dirty="0"/>
              <a:t>4</a:t>
            </a:r>
            <a:endParaRPr lang="zh-CN" altLang="en-US" dirty="0"/>
          </a:p>
        </p:txBody>
      </p:sp>
    </p:spTree>
    <p:extLst>
      <p:ext uri="{BB962C8B-B14F-4D97-AF65-F5344CB8AC3E}">
        <p14:creationId xmlns:p14="http://schemas.microsoft.com/office/powerpoint/2010/main" val="272434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a:srcRect l="31120" t="1" r="41559" b="51474"/>
          <a:stretch/>
        </p:blipFill>
        <p:spPr>
          <a:xfrm>
            <a:off x="8162305" y="1351933"/>
            <a:ext cx="2078924" cy="2077067"/>
          </a:xfrm>
          <a:prstGeom prst="rect">
            <a:avLst/>
          </a:prstGeom>
        </p:spPr>
      </p:pic>
      <p:pic>
        <p:nvPicPr>
          <p:cNvPr id="18" name="图片 17"/>
          <p:cNvPicPr>
            <a:picLocks noChangeAspect="1"/>
          </p:cNvPicPr>
          <p:nvPr/>
        </p:nvPicPr>
        <p:blipFill rotWithShape="1">
          <a:blip r:embed="rId3"/>
          <a:srcRect l="33493" r="36115"/>
          <a:stretch/>
        </p:blipFill>
        <p:spPr>
          <a:xfrm>
            <a:off x="3371529" y="1351934"/>
            <a:ext cx="1664976" cy="3081648"/>
          </a:xfrm>
          <a:prstGeom prst="rect">
            <a:avLst/>
          </a:prstGeom>
        </p:spPr>
      </p:pic>
      <p:pic>
        <p:nvPicPr>
          <p:cNvPr id="16" name="图片 15"/>
          <p:cNvPicPr>
            <a:picLocks noChangeAspect="1"/>
          </p:cNvPicPr>
          <p:nvPr/>
        </p:nvPicPr>
        <p:blipFill rotWithShape="1">
          <a:blip r:embed="rId3"/>
          <a:srcRect l="33493" r="43331"/>
          <a:stretch/>
        </p:blipFill>
        <p:spPr>
          <a:xfrm>
            <a:off x="1834852" y="1351934"/>
            <a:ext cx="1269663" cy="3081648"/>
          </a:xfrm>
          <a:prstGeom prst="rect">
            <a:avLst/>
          </a:prstGeom>
        </p:spPr>
      </p:pic>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3" name="矩形 2"/>
          <p:cNvSpPr/>
          <p:nvPr/>
        </p:nvSpPr>
        <p:spPr>
          <a:xfrm>
            <a:off x="3355646" y="4348927"/>
            <a:ext cx="1680859"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7" name="文本框 6"/>
          <p:cNvSpPr txBox="1"/>
          <p:nvPr/>
        </p:nvSpPr>
        <p:spPr>
          <a:xfrm>
            <a:off x="1752355" y="4458126"/>
            <a:ext cx="1460379" cy="1200329"/>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8" name="文本框 7"/>
          <p:cNvSpPr txBox="1"/>
          <p:nvPr/>
        </p:nvSpPr>
        <p:spPr>
          <a:xfrm>
            <a:off x="3253230" y="4768606"/>
            <a:ext cx="1881365" cy="830997"/>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sp>
        <p:nvSpPr>
          <p:cNvPr id="9" name="文本框 8"/>
          <p:cNvSpPr txBox="1"/>
          <p:nvPr/>
        </p:nvSpPr>
        <p:spPr>
          <a:xfrm>
            <a:off x="3334995" y="4344302"/>
            <a:ext cx="1285546" cy="369332"/>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rPr>
              <a:t>SECOND</a:t>
            </a:r>
            <a:endParaRPr kumimoji="0" lang="zh-CN" altLang="en-US" sz="1800" b="1" i="0" u="none" strike="noStrike" kern="0" cap="none" spc="0" normalizeH="0" baseline="0" noProof="0" dirty="0">
              <a:ln>
                <a:noFill/>
              </a:ln>
              <a:solidFill>
                <a:prstClr val="white"/>
              </a:solidFill>
              <a:effectLst/>
              <a:uLnTx/>
              <a:uFillTx/>
            </a:endParaRPr>
          </a:p>
        </p:txBody>
      </p:sp>
      <p:sp>
        <p:nvSpPr>
          <p:cNvPr id="10" name="矩形 9"/>
          <p:cNvSpPr/>
          <p:nvPr/>
        </p:nvSpPr>
        <p:spPr>
          <a:xfrm>
            <a:off x="1860575" y="4063203"/>
            <a:ext cx="1243940"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11" name="文本框 10"/>
          <p:cNvSpPr txBox="1"/>
          <p:nvPr/>
        </p:nvSpPr>
        <p:spPr>
          <a:xfrm>
            <a:off x="1834852" y="4063203"/>
            <a:ext cx="699550" cy="369332"/>
          </a:xfrm>
          <a:prstGeom prst="rect">
            <a:avLst/>
          </a:prstGeom>
          <a:noFill/>
          <a:ln>
            <a:noFill/>
          </a:ln>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rPr>
              <a:t>FIRST</a:t>
            </a:r>
            <a:endParaRPr kumimoji="0" lang="zh-CN" altLang="en-US" sz="1800" b="1" i="0" u="none" strike="noStrike" kern="0" cap="none" spc="0" normalizeH="0" baseline="0" noProof="0" dirty="0">
              <a:ln>
                <a:noFill/>
              </a:ln>
              <a:solidFill>
                <a:prstClr val="white"/>
              </a:solidFill>
              <a:effectLst/>
              <a:uLnTx/>
              <a:uFillTx/>
            </a:endParaRPr>
          </a:p>
        </p:txBody>
      </p:sp>
      <p:sp>
        <p:nvSpPr>
          <p:cNvPr id="12" name="文本框 11"/>
          <p:cNvSpPr txBox="1"/>
          <p:nvPr/>
        </p:nvSpPr>
        <p:spPr>
          <a:xfrm>
            <a:off x="8069736" y="3552393"/>
            <a:ext cx="2360766" cy="1569660"/>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65000"/>
                    <a:lumOff val="35000"/>
                  </a:prstClr>
                </a:solidFill>
                <a:effectLst/>
                <a:uLnTx/>
                <a:uFillTx/>
              </a:rPr>
              <a:t> </a:t>
            </a:r>
            <a:endParaRPr kumimoji="0" lang="zh-CN" altLang="en-US" sz="1200" b="0" i="0" u="none" strike="noStrike" kern="0" cap="none" spc="0" normalizeH="0" baseline="0" noProof="0" dirty="0">
              <a:ln>
                <a:noFill/>
              </a:ln>
              <a:solidFill>
                <a:prstClr val="black">
                  <a:lumMod val="65000"/>
                  <a:lumOff val="35000"/>
                </a:prstClr>
              </a:solidFill>
              <a:effectLst/>
              <a:uLnTx/>
              <a:uFillTx/>
            </a:endParaRPr>
          </a:p>
        </p:txBody>
      </p:sp>
      <p:sp>
        <p:nvSpPr>
          <p:cNvPr id="13" name="矩形 12"/>
          <p:cNvSpPr/>
          <p:nvPr/>
        </p:nvSpPr>
        <p:spPr>
          <a:xfrm>
            <a:off x="8162305" y="3112053"/>
            <a:ext cx="2078923"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14" name="文本框 13"/>
          <p:cNvSpPr txBox="1"/>
          <p:nvPr/>
        </p:nvSpPr>
        <p:spPr>
          <a:xfrm>
            <a:off x="8141654" y="3107429"/>
            <a:ext cx="1241665" cy="369332"/>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rPr>
              <a:t>third</a:t>
            </a:r>
            <a:endParaRPr kumimoji="0" lang="zh-CN" altLang="en-US" sz="1800" b="1" i="0" u="none" strike="noStrike" kern="0" cap="none" spc="0" normalizeH="0" baseline="0" noProof="0" dirty="0">
              <a:ln>
                <a:noFill/>
              </a:ln>
              <a:solidFill>
                <a:prstClr val="white"/>
              </a:solidFill>
              <a:effectLst/>
              <a:uLnTx/>
              <a:uFillTx/>
            </a:endParaRPr>
          </a:p>
        </p:txBody>
      </p:sp>
      <p:pic>
        <p:nvPicPr>
          <p:cNvPr id="19" name="图片 18"/>
          <p:cNvPicPr>
            <a:picLocks noChangeAspect="1"/>
          </p:cNvPicPr>
          <p:nvPr/>
        </p:nvPicPr>
        <p:blipFill rotWithShape="1">
          <a:blip r:embed="rId3"/>
          <a:srcRect l="30897" t="1" r="37022" b="763"/>
          <a:stretch/>
        </p:blipFill>
        <p:spPr>
          <a:xfrm>
            <a:off x="5332579" y="1351933"/>
            <a:ext cx="2441083" cy="4247669"/>
          </a:xfrm>
          <a:prstGeom prst="rect">
            <a:avLst/>
          </a:prstGeom>
        </p:spPr>
      </p:pic>
    </p:spTree>
    <p:extLst>
      <p:ext uri="{BB962C8B-B14F-4D97-AF65-F5344CB8AC3E}">
        <p14:creationId xmlns:p14="http://schemas.microsoft.com/office/powerpoint/2010/main" val="363596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3" name="矩形 2"/>
          <p:cNvSpPr/>
          <p:nvPr/>
        </p:nvSpPr>
        <p:spPr>
          <a:xfrm>
            <a:off x="4191000" y="1787270"/>
            <a:ext cx="3124200" cy="400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 name="图片 3"/>
          <p:cNvPicPr>
            <a:picLocks noChangeAspect="1"/>
          </p:cNvPicPr>
          <p:nvPr/>
        </p:nvPicPr>
        <p:blipFill rotWithShape="1">
          <a:blip r:embed="rId3"/>
          <a:srcRect b="4321"/>
          <a:stretch/>
        </p:blipFill>
        <p:spPr>
          <a:xfrm>
            <a:off x="4423372" y="2010124"/>
            <a:ext cx="3150388" cy="4024433"/>
          </a:xfrm>
          <a:prstGeom prst="rect">
            <a:avLst/>
          </a:prstGeom>
        </p:spPr>
      </p:pic>
      <p:sp>
        <p:nvSpPr>
          <p:cNvPr id="5" name="矩形 4"/>
          <p:cNvSpPr/>
          <p:nvPr/>
        </p:nvSpPr>
        <p:spPr>
          <a:xfrm>
            <a:off x="4681932" y="2256911"/>
            <a:ext cx="3124200" cy="40005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6" name="直接连接符 5"/>
          <p:cNvCxnSpPr/>
          <p:nvPr/>
        </p:nvCxnSpPr>
        <p:spPr>
          <a:xfrm>
            <a:off x="3657600" y="1787270"/>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67700" y="4729981"/>
            <a:ext cx="0" cy="152743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51566" y="1787270"/>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9" name="文本框 8"/>
          <p:cNvSpPr txBox="1"/>
          <p:nvPr/>
        </p:nvSpPr>
        <p:spPr>
          <a:xfrm>
            <a:off x="794347" y="2344981"/>
            <a:ext cx="2691872" cy="1509324"/>
          </a:xfrm>
          <a:prstGeom prst="rect">
            <a:avLst/>
          </a:prstGeom>
          <a:noFill/>
        </p:spPr>
        <p:txBody>
          <a:bodyPr wrap="square" rtlCol="0">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文本框 9"/>
          <p:cNvSpPr txBox="1"/>
          <p:nvPr/>
        </p:nvSpPr>
        <p:spPr>
          <a:xfrm>
            <a:off x="848253" y="1787270"/>
            <a:ext cx="2809347" cy="523220"/>
          </a:xfrm>
          <a:prstGeom prst="rect">
            <a:avLst/>
          </a:prstGeom>
          <a:solidFill>
            <a:schemeClr val="accent2"/>
          </a:solidFill>
          <a:ln>
            <a:noFill/>
          </a:ln>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rPr>
              <a:t>ADD YOUR TITLE</a:t>
            </a:r>
            <a:endParaRPr kumimoji="0" lang="zh-CN" altLang="en-US" sz="2800" b="0" i="0" u="none" strike="noStrike" kern="0" cap="none" spc="0" normalizeH="0" baseline="0" noProof="0" dirty="0">
              <a:ln>
                <a:noFill/>
              </a:ln>
              <a:solidFill>
                <a:prstClr val="white"/>
              </a:solidFill>
              <a:effectLst/>
              <a:uLnTx/>
              <a:uFillTx/>
            </a:endParaRPr>
          </a:p>
        </p:txBody>
      </p:sp>
      <p:grpSp>
        <p:nvGrpSpPr>
          <p:cNvPr id="11" name="组合 10"/>
          <p:cNvGrpSpPr/>
          <p:nvPr/>
        </p:nvGrpSpPr>
        <p:grpSpPr>
          <a:xfrm>
            <a:off x="885890" y="3770243"/>
            <a:ext cx="2637966" cy="2017527"/>
            <a:chOff x="885890" y="3770243"/>
            <a:chExt cx="2637966" cy="2017527"/>
          </a:xfrm>
          <a:solidFill>
            <a:schemeClr val="accent2"/>
          </a:solidFill>
        </p:grpSpPr>
        <p:sp>
          <p:nvSpPr>
            <p:cNvPr id="12" name="矩形 11"/>
            <p:cNvSpPr/>
            <p:nvPr/>
          </p:nvSpPr>
          <p:spPr>
            <a:xfrm>
              <a:off x="885890" y="3982313"/>
              <a:ext cx="2637966" cy="18054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等腰三角形 12"/>
            <p:cNvSpPr/>
            <p:nvPr/>
          </p:nvSpPr>
          <p:spPr>
            <a:xfrm>
              <a:off x="1960493" y="3770243"/>
              <a:ext cx="292433" cy="2520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 name="文本框 14"/>
          <p:cNvSpPr txBox="1"/>
          <p:nvPr/>
        </p:nvSpPr>
        <p:spPr>
          <a:xfrm>
            <a:off x="1481172" y="4356237"/>
            <a:ext cx="1571625"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rPr>
              <a:t>56%</a:t>
            </a:r>
            <a:endParaRPr kumimoji="0" lang="zh-CN" altLang="en-US" sz="6000" b="1" i="0" u="none" strike="noStrike" kern="0" cap="none" spc="0" normalizeH="0" baseline="0" noProof="0" dirty="0">
              <a:ln>
                <a:noFill/>
              </a:ln>
              <a:solidFill>
                <a:schemeClr val="bg1"/>
              </a:solidFill>
              <a:effectLst/>
              <a:uLnTx/>
              <a:uFillTx/>
            </a:endParaRPr>
          </a:p>
        </p:txBody>
      </p:sp>
      <p:grpSp>
        <p:nvGrpSpPr>
          <p:cNvPr id="16" name="组合 15"/>
          <p:cNvGrpSpPr/>
          <p:nvPr/>
        </p:nvGrpSpPr>
        <p:grpSpPr>
          <a:xfrm rot="10800000">
            <a:off x="8705850" y="1752716"/>
            <a:ext cx="2637966" cy="2017527"/>
            <a:chOff x="885890" y="3770243"/>
            <a:chExt cx="2637966" cy="2017527"/>
          </a:xfrm>
          <a:solidFill>
            <a:schemeClr val="accent2"/>
          </a:solidFill>
        </p:grpSpPr>
        <p:sp>
          <p:nvSpPr>
            <p:cNvPr id="17" name="矩形 16"/>
            <p:cNvSpPr/>
            <p:nvPr/>
          </p:nvSpPr>
          <p:spPr>
            <a:xfrm>
              <a:off x="885890" y="3982313"/>
              <a:ext cx="2637966" cy="18054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等腰三角形 17"/>
            <p:cNvSpPr/>
            <p:nvPr/>
          </p:nvSpPr>
          <p:spPr>
            <a:xfrm>
              <a:off x="1960493" y="3770243"/>
              <a:ext cx="292433" cy="2520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9" name="矩形 18"/>
          <p:cNvSpPr/>
          <p:nvPr/>
        </p:nvSpPr>
        <p:spPr>
          <a:xfrm>
            <a:off x="8732582" y="5562978"/>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endParaRPr>
          </a:p>
        </p:txBody>
      </p:sp>
      <p:sp>
        <p:nvSpPr>
          <p:cNvPr id="20" name="文本框 19"/>
          <p:cNvSpPr txBox="1"/>
          <p:nvPr/>
        </p:nvSpPr>
        <p:spPr>
          <a:xfrm>
            <a:off x="8705099" y="3992834"/>
            <a:ext cx="2691872" cy="1509324"/>
          </a:xfrm>
          <a:prstGeom prst="rect">
            <a:avLst/>
          </a:prstGeom>
          <a:noFill/>
        </p:spPr>
        <p:txBody>
          <a:bodyPr wrap="square" rtlCol="0">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1" name="文本框 20"/>
          <p:cNvSpPr txBox="1"/>
          <p:nvPr/>
        </p:nvSpPr>
        <p:spPr>
          <a:xfrm>
            <a:off x="8729269" y="5562978"/>
            <a:ext cx="2809347" cy="523220"/>
          </a:xfrm>
          <a:prstGeom prst="rect">
            <a:avLst/>
          </a:prstGeom>
          <a:solidFill>
            <a:schemeClr val="accent2"/>
          </a:solidFill>
          <a:ln>
            <a:noFill/>
          </a:ln>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rPr>
              <a:t>ADD YOUR TITLE</a:t>
            </a:r>
            <a:endParaRPr kumimoji="0" lang="zh-CN" altLang="en-US" sz="2800" b="0" i="0" u="none" strike="noStrike" kern="0" cap="none" spc="0" normalizeH="0" baseline="0" noProof="0" dirty="0">
              <a:ln>
                <a:noFill/>
              </a:ln>
              <a:solidFill>
                <a:prstClr val="white"/>
              </a:solidFill>
              <a:effectLst/>
              <a:uLnTx/>
              <a:uFillTx/>
            </a:endParaRPr>
          </a:p>
        </p:txBody>
      </p:sp>
      <p:sp>
        <p:nvSpPr>
          <p:cNvPr id="23" name="文本框 22"/>
          <p:cNvSpPr txBox="1"/>
          <p:nvPr/>
        </p:nvSpPr>
        <p:spPr>
          <a:xfrm>
            <a:off x="9337183" y="2111797"/>
            <a:ext cx="1571625" cy="1015663"/>
          </a:xfrm>
          <a:prstGeom prst="rect">
            <a:avLst/>
          </a:prstGeom>
          <a:noFill/>
        </p:spPr>
        <p:txBody>
          <a:bodyPr wrap="square" rtlCol="0">
            <a:spAutoFit/>
          </a:bodyPr>
          <a:lstStyle>
            <a:defPPr>
              <a:defRPr lang="zh-CN"/>
            </a:defPPr>
            <a:lvl1pPr marR="0" lvl="0" indent="0" defTabSz="914400" fontAlgn="auto">
              <a:lnSpc>
                <a:spcPct val="100000"/>
              </a:lnSpc>
              <a:spcBef>
                <a:spcPts val="0"/>
              </a:spcBef>
              <a:spcAft>
                <a:spcPts val="0"/>
              </a:spcAft>
              <a:buClrTx/>
              <a:buSzTx/>
              <a:buFontTx/>
              <a:buNone/>
              <a:tabLst/>
              <a:defRPr kumimoji="0" sz="6000" b="1" i="0" u="none" strike="noStrike" kern="0" cap="none" spc="0" normalizeH="0" baseline="0">
                <a:ln>
                  <a:noFill/>
                </a:ln>
                <a:solidFill>
                  <a:schemeClr val="bg1"/>
                </a:solidFill>
                <a:effectLst/>
                <a:uLnTx/>
                <a:uFillTx/>
              </a:defRPr>
            </a:lvl1pPr>
          </a:lstStyle>
          <a:p>
            <a:r>
              <a:rPr lang="en-US" altLang="zh-CN" dirty="0"/>
              <a:t>31%</a:t>
            </a:r>
            <a:endParaRPr lang="zh-CN" altLang="en-US" dirty="0"/>
          </a:p>
        </p:txBody>
      </p:sp>
    </p:spTree>
    <p:extLst>
      <p:ext uri="{BB962C8B-B14F-4D97-AF65-F5344CB8AC3E}">
        <p14:creationId xmlns:p14="http://schemas.microsoft.com/office/powerpoint/2010/main" val="165265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点击此处添加标题</a:t>
            </a:r>
            <a:r>
              <a:rPr lang="en-US" altLang="zh-CN"/>
              <a:t>  TITLE</a:t>
            </a:r>
            <a:r>
              <a:rPr lang="zh-CN" altLang="en-US"/>
              <a:t> </a:t>
            </a:r>
            <a:r>
              <a:rPr lang="en-US" altLang="zh-CN"/>
              <a:t>HERE</a:t>
            </a:r>
            <a:endParaRPr lang="en-US" altLang="zh-CN" dirty="0"/>
          </a:p>
        </p:txBody>
      </p:sp>
      <p:cxnSp>
        <p:nvCxnSpPr>
          <p:cNvPr id="3" name="直接连接符 2"/>
          <p:cNvCxnSpPr/>
          <p:nvPr/>
        </p:nvCxnSpPr>
        <p:spPr>
          <a:xfrm flipV="1">
            <a:off x="2533650"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4739082" y="3009900"/>
            <a:ext cx="0" cy="93345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139382" y="3600450"/>
            <a:ext cx="0" cy="3429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9768282"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61792" y="4394246"/>
            <a:ext cx="10387258" cy="1292660"/>
          </a:xfrm>
          <a:prstGeom prst="rect">
            <a:avLst/>
          </a:prstGeom>
        </p:spPr>
        <p:txBody>
          <a:bodyPr wrap="square" lIns="91438" tIns="45719" rIns="91438" bIns="45719">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点击此处添加文本信息。</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开始</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10</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号字，</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1.3</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开始</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10</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号字，</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1.3</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开始</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10</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号字，</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1.3</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倍字间距。点击此处添加文本信息。</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pic>
        <p:nvPicPr>
          <p:cNvPr id="8" name="图片 7"/>
          <p:cNvPicPr>
            <a:picLocks/>
          </p:cNvPicPr>
          <p:nvPr/>
        </p:nvPicPr>
        <p:blipFill>
          <a:blip r:embed="rId3"/>
          <a:stretch>
            <a:fillRect/>
          </a:stretch>
        </p:blipFill>
        <p:spPr>
          <a:xfrm>
            <a:off x="1798204" y="1689863"/>
            <a:ext cx="1440000" cy="1440000"/>
          </a:xfrm>
          <a:prstGeom prst="ellipse">
            <a:avLst/>
          </a:prstGeom>
          <a:ln w="12700">
            <a:solidFill>
              <a:srgbClr val="D28C79"/>
            </a:solidFill>
          </a:ln>
        </p:spPr>
      </p:pic>
      <p:pic>
        <p:nvPicPr>
          <p:cNvPr id="13" name="图片 12"/>
          <p:cNvPicPr>
            <a:picLocks/>
          </p:cNvPicPr>
          <p:nvPr/>
        </p:nvPicPr>
        <p:blipFill>
          <a:blip r:embed="rId3"/>
          <a:stretch>
            <a:fillRect/>
          </a:stretch>
        </p:blipFill>
        <p:spPr>
          <a:xfrm>
            <a:off x="6419382" y="1935002"/>
            <a:ext cx="1440000" cy="1440000"/>
          </a:xfrm>
          <a:prstGeom prst="ellipse">
            <a:avLst/>
          </a:prstGeom>
          <a:ln w="12700">
            <a:solidFill>
              <a:srgbClr val="D28C79"/>
            </a:solidFill>
          </a:ln>
        </p:spPr>
      </p:pic>
      <p:pic>
        <p:nvPicPr>
          <p:cNvPr id="14" name="图片 13"/>
          <p:cNvPicPr>
            <a:picLocks/>
          </p:cNvPicPr>
          <p:nvPr/>
        </p:nvPicPr>
        <p:blipFill>
          <a:blip r:embed="rId3"/>
          <a:stretch>
            <a:fillRect/>
          </a:stretch>
        </p:blipFill>
        <p:spPr>
          <a:xfrm>
            <a:off x="9048282" y="1569900"/>
            <a:ext cx="1440000" cy="1440000"/>
          </a:xfrm>
          <a:prstGeom prst="ellipse">
            <a:avLst/>
          </a:prstGeom>
          <a:ln w="12700">
            <a:solidFill>
              <a:srgbClr val="D28C79"/>
            </a:solidFill>
          </a:ln>
        </p:spPr>
      </p:pic>
      <p:pic>
        <p:nvPicPr>
          <p:cNvPr id="15" name="图片 14"/>
          <p:cNvPicPr>
            <a:picLocks/>
          </p:cNvPicPr>
          <p:nvPr/>
        </p:nvPicPr>
        <p:blipFill>
          <a:blip r:embed="rId3"/>
          <a:stretch>
            <a:fillRect/>
          </a:stretch>
        </p:blipFill>
        <p:spPr>
          <a:xfrm>
            <a:off x="4019082" y="1344452"/>
            <a:ext cx="1440000" cy="1440000"/>
          </a:xfrm>
          <a:prstGeom prst="ellipse">
            <a:avLst/>
          </a:prstGeom>
          <a:ln w="12700">
            <a:solidFill>
              <a:srgbClr val="D28C79"/>
            </a:solidFill>
          </a:ln>
        </p:spPr>
      </p:pic>
    </p:spTree>
    <p:extLst>
      <p:ext uri="{BB962C8B-B14F-4D97-AF65-F5344CB8AC3E}">
        <p14:creationId xmlns:p14="http://schemas.microsoft.com/office/powerpoint/2010/main" val="3786178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57400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2660650" y="429929"/>
            <a:ext cx="6870700" cy="923330"/>
          </a:xfrm>
        </p:spPr>
        <p:txBody>
          <a:bodyPr/>
          <a:lstStyle/>
          <a:p>
            <a:r>
              <a:rPr lang="en-US" altLang="zh-CN" dirty="0"/>
              <a:t>CONTENTS</a:t>
            </a:r>
          </a:p>
        </p:txBody>
      </p:sp>
      <p:sp>
        <p:nvSpPr>
          <p:cNvPr id="12" name="文本占位符 11"/>
          <p:cNvSpPr>
            <a:spLocks noGrp="1"/>
          </p:cNvSpPr>
          <p:nvPr>
            <p:ph type="body" sz="quarter" idx="11"/>
          </p:nvPr>
        </p:nvSpPr>
        <p:spPr>
          <a:xfrm>
            <a:off x="2026674" y="2675696"/>
            <a:ext cx="3255893" cy="424732"/>
          </a:xfrm>
        </p:spPr>
        <p:txBody>
          <a:bodyPr/>
          <a:lstStyle/>
          <a:p>
            <a:r>
              <a:rPr lang="zh-CN" altLang="en-US" dirty="0"/>
              <a:t>点击此处添加标题</a:t>
            </a:r>
          </a:p>
        </p:txBody>
      </p:sp>
      <p:sp>
        <p:nvSpPr>
          <p:cNvPr id="13" name="文本占位符 12"/>
          <p:cNvSpPr>
            <a:spLocks noGrp="1"/>
          </p:cNvSpPr>
          <p:nvPr>
            <p:ph type="body" sz="quarter" idx="12"/>
          </p:nvPr>
        </p:nvSpPr>
        <p:spPr/>
        <p:txBody>
          <a:bodyPr/>
          <a:lstStyle/>
          <a:p>
            <a:r>
              <a:rPr lang="en-US" altLang="zh-CN" dirty="0"/>
              <a:t>01</a:t>
            </a:r>
            <a:endParaRPr lang="zh-CN" altLang="en-US" dirty="0"/>
          </a:p>
        </p:txBody>
      </p:sp>
      <p:sp>
        <p:nvSpPr>
          <p:cNvPr id="14" name="文本占位符 13"/>
          <p:cNvSpPr>
            <a:spLocks noGrp="1"/>
          </p:cNvSpPr>
          <p:nvPr>
            <p:ph type="body" sz="quarter" idx="13"/>
          </p:nvPr>
        </p:nvSpPr>
        <p:spPr/>
        <p:txBody>
          <a:bodyPr/>
          <a:lstStyle/>
          <a:p>
            <a:r>
              <a:rPr lang="en-US" altLang="zh-CN" dirty="0"/>
              <a:t>03</a:t>
            </a:r>
            <a:endParaRPr lang="zh-CN" altLang="en-US" dirty="0"/>
          </a:p>
        </p:txBody>
      </p:sp>
      <p:sp>
        <p:nvSpPr>
          <p:cNvPr id="15" name="文本占位符 14"/>
          <p:cNvSpPr>
            <a:spLocks noGrp="1"/>
          </p:cNvSpPr>
          <p:nvPr>
            <p:ph type="body" sz="quarter" idx="14"/>
          </p:nvPr>
        </p:nvSpPr>
        <p:spPr/>
        <p:txBody>
          <a:bodyPr/>
          <a:lstStyle/>
          <a:p>
            <a:r>
              <a:rPr lang="en-US" altLang="zh-CN" dirty="0"/>
              <a:t>02</a:t>
            </a:r>
            <a:endParaRPr lang="zh-CN" altLang="en-US" dirty="0"/>
          </a:p>
        </p:txBody>
      </p:sp>
      <p:sp>
        <p:nvSpPr>
          <p:cNvPr id="16" name="文本占位符 15"/>
          <p:cNvSpPr>
            <a:spLocks noGrp="1"/>
          </p:cNvSpPr>
          <p:nvPr>
            <p:ph type="body" sz="quarter" idx="15"/>
          </p:nvPr>
        </p:nvSpPr>
        <p:spPr/>
        <p:txBody>
          <a:bodyPr/>
          <a:lstStyle/>
          <a:p>
            <a:r>
              <a:rPr lang="en-US" altLang="zh-CN" dirty="0"/>
              <a:t>04</a:t>
            </a:r>
            <a:endParaRPr lang="zh-CN" altLang="en-US" dirty="0"/>
          </a:p>
        </p:txBody>
      </p:sp>
      <p:sp>
        <p:nvSpPr>
          <p:cNvPr id="17" name="文本占位符 16"/>
          <p:cNvSpPr>
            <a:spLocks noGrp="1"/>
          </p:cNvSpPr>
          <p:nvPr>
            <p:ph type="body" sz="quarter" idx="16"/>
          </p:nvPr>
        </p:nvSpPr>
        <p:spPr>
          <a:xfrm>
            <a:off x="7903403" y="2675696"/>
            <a:ext cx="3255893" cy="424732"/>
          </a:xfrm>
        </p:spPr>
        <p:txBody>
          <a:bodyPr/>
          <a:lstStyle/>
          <a:p>
            <a:r>
              <a:rPr lang="zh-CN" altLang="en-US" dirty="0"/>
              <a:t>点击此处添加标题</a:t>
            </a:r>
          </a:p>
        </p:txBody>
      </p:sp>
      <p:sp>
        <p:nvSpPr>
          <p:cNvPr id="18" name="文本占位符 17"/>
          <p:cNvSpPr>
            <a:spLocks noGrp="1"/>
          </p:cNvSpPr>
          <p:nvPr>
            <p:ph type="body" sz="quarter" idx="17"/>
          </p:nvPr>
        </p:nvSpPr>
        <p:spPr>
          <a:xfrm>
            <a:off x="2026674" y="4453050"/>
            <a:ext cx="3255893" cy="424732"/>
          </a:xfrm>
        </p:spPr>
        <p:txBody>
          <a:bodyPr/>
          <a:lstStyle/>
          <a:p>
            <a:r>
              <a:rPr lang="zh-CN" altLang="en-US" dirty="0"/>
              <a:t>点击此处添加标题</a:t>
            </a:r>
          </a:p>
        </p:txBody>
      </p:sp>
      <p:sp>
        <p:nvSpPr>
          <p:cNvPr id="19" name="文本占位符 18"/>
          <p:cNvSpPr>
            <a:spLocks noGrp="1"/>
          </p:cNvSpPr>
          <p:nvPr>
            <p:ph type="body" sz="quarter" idx="18"/>
          </p:nvPr>
        </p:nvSpPr>
        <p:spPr>
          <a:xfrm>
            <a:off x="7903403" y="4453050"/>
            <a:ext cx="3255893" cy="424732"/>
          </a:xfrm>
        </p:spPr>
        <p:txBody>
          <a:bodyPr/>
          <a:lstStyle/>
          <a:p>
            <a:r>
              <a:rPr lang="zh-CN" altLang="en-US" dirty="0"/>
              <a:t>点击此处添加标题</a:t>
            </a:r>
          </a:p>
        </p:txBody>
      </p:sp>
    </p:spTree>
    <p:extLst>
      <p:ext uri="{BB962C8B-B14F-4D97-AF65-F5344CB8AC3E}">
        <p14:creationId xmlns:p14="http://schemas.microsoft.com/office/powerpoint/2010/main" val="2558016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94152">
            <a:off x="4115694" y="-529066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文本占位符 6"/>
          <p:cNvSpPr>
            <a:spLocks noGrp="1"/>
          </p:cNvSpPr>
          <p:nvPr>
            <p:ph type="body" sz="quarter" idx="10"/>
          </p:nvPr>
        </p:nvSpPr>
        <p:spPr>
          <a:xfrm>
            <a:off x="2660650" y="2405541"/>
            <a:ext cx="6870700" cy="2048766"/>
          </a:xfrm>
        </p:spPr>
        <p:txBody>
          <a:bodyPr/>
          <a:lstStyle/>
          <a:p>
            <a:r>
              <a:rPr lang="en-US" altLang="zh-CN" dirty="0"/>
              <a:t>THANK</a:t>
            </a:r>
          </a:p>
          <a:p>
            <a:r>
              <a:rPr lang="en-US" altLang="zh-CN" dirty="0"/>
              <a:t>YOU!</a:t>
            </a:r>
          </a:p>
        </p:txBody>
      </p:sp>
      <p:sp>
        <p:nvSpPr>
          <p:cNvPr id="8" name="文本占位符 7"/>
          <p:cNvSpPr>
            <a:spLocks noGrp="1"/>
          </p:cNvSpPr>
          <p:nvPr>
            <p:ph type="body" sz="quarter" idx="11"/>
          </p:nvPr>
        </p:nvSpPr>
        <p:spPr>
          <a:xfrm>
            <a:off x="2660650" y="4282463"/>
            <a:ext cx="6870700" cy="313932"/>
          </a:xfrm>
        </p:spPr>
        <p:txBody>
          <a:bodyPr/>
          <a:lstStyle/>
          <a:p>
            <a:r>
              <a:rPr lang="en-US" altLang="zh-CN" dirty="0"/>
              <a:t>PRESENTED BY </a:t>
            </a:r>
            <a:r>
              <a:rPr lang="en-US" altLang="zh-CN" dirty="0" smtClean="0"/>
              <a:t>BEATIT</a:t>
            </a:r>
            <a:endParaRPr lang="en-US" altLang="zh-CN" dirty="0"/>
          </a:p>
        </p:txBody>
      </p:sp>
    </p:spTree>
    <p:extLst>
      <p:ext uri="{BB962C8B-B14F-4D97-AF65-F5344CB8AC3E}">
        <p14:creationId xmlns:p14="http://schemas.microsoft.com/office/powerpoint/2010/main" val="1517323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6958924"/>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3200400" y="-9111375"/>
            <a:ext cx="4610100" cy="778674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0000" b="0" i="0" u="none" strike="noStrike" kern="0" cap="none" spc="0" normalizeH="0" baseline="0" noProof="0" dirty="0">
                <a:ln>
                  <a:noFill/>
                </a:ln>
                <a:solidFill>
                  <a:schemeClr val="bg1"/>
                </a:solidFill>
                <a:effectLst/>
                <a:uLnTx/>
                <a:uFillTx/>
              </a:rPr>
              <a:t>1</a:t>
            </a:r>
            <a:endParaRPr kumimoji="0" lang="zh-CN" altLang="en-US" sz="50000" b="0" i="0" u="none" strike="noStrike" kern="0" cap="none" spc="0" normalizeH="0" baseline="0" noProof="0" dirty="0">
              <a:ln>
                <a:noFill/>
              </a:ln>
              <a:solidFill>
                <a:schemeClr val="bg1"/>
              </a:solidFill>
              <a:effectLst/>
              <a:uLnTx/>
              <a:uFillTx/>
            </a:endParaRPr>
          </a:p>
        </p:txBody>
      </p:sp>
      <p:sp>
        <p:nvSpPr>
          <p:cNvPr id="4" name="矩形 3"/>
          <p:cNvSpPr/>
          <p:nvPr/>
        </p:nvSpPr>
        <p:spPr>
          <a:xfrm>
            <a:off x="5939232" y="-6658464"/>
            <a:ext cx="4288350" cy="1604540"/>
          </a:xfrm>
          <a:prstGeom prst="rect">
            <a:avLst/>
          </a:prstGeom>
        </p:spPr>
        <p:txBody>
          <a:bodyPr wrap="none" lIns="91438" tIns="45719" rIns="91438" bIns="45719">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1" lang="zh-CN" altLang="en-US" sz="4000" b="1" i="0" u="none" strike="noStrike" kern="0" cap="none" spc="0" normalizeH="0" baseline="0" noProof="0" dirty="0">
                <a:ln>
                  <a:noFill/>
                </a:ln>
                <a:solidFill>
                  <a:srgbClr val="FFFFFF"/>
                </a:solidFill>
                <a:effectLst/>
                <a:uLnTx/>
                <a:uFillTx/>
                <a:latin typeface="Century Gothic"/>
                <a:ea typeface="微软雅黑"/>
              </a:rPr>
              <a:t>点击此处添加标题</a:t>
            </a:r>
            <a:endParaRPr kumimoji="1" lang="en-US" altLang="zh-CN" sz="4000" b="1" i="0" u="none" strike="noStrike" kern="0" cap="none" spc="0" normalizeH="0" baseline="0" noProof="0" dirty="0">
              <a:ln>
                <a:noFill/>
              </a:ln>
              <a:solidFill>
                <a:srgbClr val="FFFFFF"/>
              </a:solidFill>
              <a:effectLst/>
              <a:uLnTx/>
              <a:uFillTx/>
              <a:latin typeface="Century Gothic"/>
              <a:ea typeface="微软雅黑"/>
            </a:endParaRPr>
          </a:p>
          <a:p>
            <a:pPr marL="0" marR="0" lvl="0" indent="0" defTabSz="914400" eaLnBrk="1" fontAlgn="auto" latinLnBrk="0" hangingPunct="1">
              <a:lnSpc>
                <a:spcPct val="130000"/>
              </a:lnSpc>
              <a:spcBef>
                <a:spcPts val="0"/>
              </a:spcBef>
              <a:spcAft>
                <a:spcPts val="0"/>
              </a:spcAft>
              <a:buClrTx/>
              <a:buSzTx/>
              <a:buFontTx/>
              <a:buNone/>
              <a:tabLst/>
              <a:defRPr/>
            </a:pPr>
            <a:r>
              <a:rPr kumimoji="1" lang="en-US" altLang="zh-CN" sz="4000" b="1" i="0" u="none" strike="noStrike" kern="0" cap="none" spc="0" normalizeH="0" baseline="0" noProof="0" dirty="0">
                <a:ln>
                  <a:noFill/>
                </a:ln>
                <a:solidFill>
                  <a:srgbClr val="FFFFFF"/>
                </a:solidFill>
                <a:effectLst/>
                <a:uLnTx/>
                <a:uFillTx/>
                <a:latin typeface="Century Gothic"/>
                <a:ea typeface="微软雅黑"/>
              </a:rPr>
              <a:t>TITLE</a:t>
            </a:r>
            <a:r>
              <a:rPr kumimoji="1" lang="zh-CN" altLang="en-US" sz="4000" b="1" i="0" u="none" strike="noStrike" kern="0" cap="none" spc="0" normalizeH="0" baseline="0" noProof="0" dirty="0">
                <a:ln>
                  <a:noFill/>
                </a:ln>
                <a:solidFill>
                  <a:srgbClr val="FFFFFF"/>
                </a:solidFill>
                <a:effectLst/>
                <a:uLnTx/>
                <a:uFillTx/>
                <a:latin typeface="Century Gothic"/>
                <a:ea typeface="微软雅黑"/>
              </a:rPr>
              <a:t> </a:t>
            </a:r>
            <a:r>
              <a:rPr kumimoji="1" lang="en-US" altLang="zh-CN" sz="4000" b="1" i="0" u="none" strike="noStrike" kern="0" cap="none" spc="0" normalizeH="0" baseline="0" noProof="0" dirty="0">
                <a:ln>
                  <a:noFill/>
                </a:ln>
                <a:solidFill>
                  <a:srgbClr val="FFFFFF"/>
                </a:solidFill>
                <a:effectLst/>
                <a:uLnTx/>
                <a:uFillTx/>
                <a:latin typeface="Century Gothic"/>
                <a:ea typeface="微软雅黑"/>
              </a:rPr>
              <a:t>HERE</a:t>
            </a:r>
          </a:p>
        </p:txBody>
      </p:sp>
      <p:sp>
        <p:nvSpPr>
          <p:cNvPr id="5" name="文本框 4"/>
          <p:cNvSpPr txBox="1"/>
          <p:nvPr/>
        </p:nvSpPr>
        <p:spPr>
          <a:xfrm>
            <a:off x="5922756" y="-5053924"/>
            <a:ext cx="4859544" cy="57246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6" name="文本占位符 5"/>
          <p:cNvSpPr>
            <a:spLocks noGrp="1"/>
          </p:cNvSpPr>
          <p:nvPr>
            <p:ph type="body" sz="quarter" idx="10"/>
          </p:nvPr>
        </p:nvSpPr>
        <p:spPr>
          <a:xfrm>
            <a:off x="5586730" y="2100431"/>
            <a:ext cx="4751070" cy="1323439"/>
          </a:xfrm>
        </p:spPr>
        <p:txBody>
          <a:bodyPr/>
          <a:lstStyle/>
          <a:p>
            <a:r>
              <a:rPr lang="zh-CN" altLang="en-US" dirty="0"/>
              <a:t>点击此处添加标题</a:t>
            </a:r>
          </a:p>
          <a:p>
            <a:r>
              <a:rPr lang="en-US" altLang="zh-CN" dirty="0"/>
              <a:t>TITLE HERE</a:t>
            </a:r>
          </a:p>
        </p:txBody>
      </p:sp>
      <p:sp>
        <p:nvSpPr>
          <p:cNvPr id="7" name="文本占位符 6"/>
          <p:cNvSpPr>
            <a:spLocks noGrp="1"/>
          </p:cNvSpPr>
          <p:nvPr>
            <p:ph type="body" sz="quarter" idx="11"/>
          </p:nvPr>
        </p:nvSpPr>
        <p:spPr>
          <a:xfrm>
            <a:off x="5586730" y="3451934"/>
            <a:ext cx="4751070" cy="424732"/>
          </a:xfrm>
        </p:spPr>
        <p:txBody>
          <a:bodyPr/>
          <a:lstStyle/>
          <a:p>
            <a:r>
              <a:rPr lang="zh-CN" altLang="en-US" dirty="0"/>
              <a:t>标题数字等都可以通过点击和重新输入进行更改，顶部“开始”面板中可以对字体、字号、颜色、行距等进行修改。</a:t>
            </a:r>
          </a:p>
        </p:txBody>
      </p:sp>
      <p:sp>
        <p:nvSpPr>
          <p:cNvPr id="8" name="文本占位符 7"/>
          <p:cNvSpPr>
            <a:spLocks noGrp="1"/>
          </p:cNvSpPr>
          <p:nvPr>
            <p:ph type="body" sz="quarter" idx="12"/>
          </p:nvPr>
        </p:nvSpPr>
        <p:spPr/>
        <p:txBody>
          <a:bodyPr/>
          <a:lstStyle/>
          <a:p>
            <a:r>
              <a:rPr lang="en-US" altLang="zh-CN" dirty="0"/>
              <a:t>1</a:t>
            </a:r>
            <a:endParaRPr lang="zh-CN" altLang="en-US" dirty="0"/>
          </a:p>
        </p:txBody>
      </p:sp>
    </p:spTree>
    <p:extLst>
      <p:ext uri="{BB962C8B-B14F-4D97-AF65-F5344CB8AC3E}">
        <p14:creationId xmlns:p14="http://schemas.microsoft.com/office/powerpoint/2010/main" val="47168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4" name="文本框 3"/>
          <p:cNvSpPr txBox="1"/>
          <p:nvPr/>
        </p:nvSpPr>
        <p:spPr>
          <a:xfrm>
            <a:off x="1254906" y="2285685"/>
            <a:ext cx="1816519" cy="461663"/>
          </a:xfrm>
          <a:prstGeom prst="rect">
            <a:avLst/>
          </a:prstGeom>
          <a:noFill/>
        </p:spPr>
        <p:txBody>
          <a:bodyPr wrap="none" lIns="91438" tIns="45719" rIns="91438" bIns="45719" rtlCol="0">
            <a:spAutoFit/>
          </a:body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rPr>
              <a:t>KEYWORD</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1254907" y="2650516"/>
            <a:ext cx="2936093" cy="572462"/>
          </a:xfrm>
          <a:prstGeom prst="rect">
            <a:avLst/>
          </a:prstGeom>
        </p:spPr>
        <p:txBody>
          <a:bodyPr wrap="square" lIns="91438" tIns="45719" rIns="91438" bIns="45719">
            <a:spAutoFit/>
          </a:bodyPr>
          <a:lstStyle/>
          <a:p>
            <a:pPr marL="0" marR="0" lvl="0" indent="0" defTabSz="914378"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顶部“开始”面板中可以对字体、字号、颜色、行距等进行修改。</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文本框 5"/>
          <p:cNvSpPr txBox="1"/>
          <p:nvPr/>
        </p:nvSpPr>
        <p:spPr>
          <a:xfrm>
            <a:off x="1254906" y="3276283"/>
            <a:ext cx="1816519" cy="461663"/>
          </a:xfrm>
          <a:prstGeom prst="rect">
            <a:avLst/>
          </a:prstGeom>
          <a:noFill/>
        </p:spPr>
        <p:txBody>
          <a:bodyPr wrap="none" lIns="91438" tIns="45719" rIns="91438" bIns="45719" rtlCol="0">
            <a:spAutoFit/>
          </a:body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rPr>
              <a:t>KEYWORD</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1254907" y="3641114"/>
            <a:ext cx="2936093" cy="572462"/>
          </a:xfrm>
          <a:prstGeom prst="rect">
            <a:avLst/>
          </a:prstGeom>
        </p:spPr>
        <p:txBody>
          <a:bodyPr wrap="square" lIns="91438" tIns="45719" rIns="91438" bIns="45719">
            <a:spAutoFit/>
          </a:bodyPr>
          <a:lstStyle/>
          <a:p>
            <a:pPr marL="0" marR="0" lvl="0" indent="0" defTabSz="914378"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顶部“开始”面板中可以对字体、字号、颜色、行距等进行修改。</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7"/>
          <p:cNvSpPr txBox="1"/>
          <p:nvPr/>
        </p:nvSpPr>
        <p:spPr>
          <a:xfrm>
            <a:off x="1254906" y="4266881"/>
            <a:ext cx="1816519" cy="461663"/>
          </a:xfrm>
          <a:prstGeom prst="rect">
            <a:avLst/>
          </a:prstGeom>
          <a:noFill/>
        </p:spPr>
        <p:txBody>
          <a:bodyPr wrap="none" lIns="91438" tIns="45719" rIns="91438" bIns="45719" rtlCol="0">
            <a:spAutoFit/>
          </a:body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rPr>
              <a:t>KEYWORD</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矩形 8"/>
          <p:cNvSpPr/>
          <p:nvPr/>
        </p:nvSpPr>
        <p:spPr>
          <a:xfrm>
            <a:off x="1254907" y="4631712"/>
            <a:ext cx="2936093" cy="572462"/>
          </a:xfrm>
          <a:prstGeom prst="rect">
            <a:avLst/>
          </a:prstGeom>
        </p:spPr>
        <p:txBody>
          <a:bodyPr wrap="square" lIns="91438" tIns="45719" rIns="91438" bIns="45719">
            <a:spAutoFit/>
          </a:bodyPr>
          <a:lstStyle/>
          <a:p>
            <a:pPr marL="0" marR="0" lvl="0" indent="0" defTabSz="914378"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顶部“开始”面板中可以对字体、字号、颜色、行距等进行修改。</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p:cNvSpPr txBox="1"/>
          <p:nvPr/>
        </p:nvSpPr>
        <p:spPr>
          <a:xfrm>
            <a:off x="1254906" y="5241955"/>
            <a:ext cx="1816519" cy="461663"/>
          </a:xfrm>
          <a:prstGeom prst="rect">
            <a:avLst/>
          </a:prstGeom>
          <a:noFill/>
        </p:spPr>
        <p:txBody>
          <a:bodyPr wrap="none" lIns="91438" tIns="45719" rIns="91438" bIns="45719" rtlCol="0">
            <a:spAutoFit/>
          </a:body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rPr>
              <a:t>KEYWORD</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1254907" y="5606786"/>
            <a:ext cx="2936093" cy="572462"/>
          </a:xfrm>
          <a:prstGeom prst="rect">
            <a:avLst/>
          </a:prstGeom>
        </p:spPr>
        <p:txBody>
          <a:bodyPr wrap="square" lIns="91438" tIns="45719" rIns="91438" bIns="45719">
            <a:spAutoFit/>
          </a:bodyPr>
          <a:lstStyle/>
          <a:p>
            <a:pPr marL="0" marR="0" lvl="0" indent="0" defTabSz="914378"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顶部“开始”面板中可以对字体、字号、颜色、行距等进行修改。</a:t>
            </a: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0425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kumimoji="1" lang="zh-CN" altLang="en-US" dirty="0">
                <a:solidFill>
                  <a:schemeClr val="bg1"/>
                </a:solidFill>
                <a:latin typeface="Century Gothic"/>
              </a:rPr>
              <a:t>点击此处添加标题</a:t>
            </a:r>
            <a:r>
              <a:rPr kumimoji="1" lang="en-US" altLang="zh-CN" dirty="0">
                <a:solidFill>
                  <a:schemeClr val="bg1"/>
                </a:solidFill>
                <a:latin typeface="Century Gothic"/>
              </a:rPr>
              <a:t>  TITLE</a:t>
            </a:r>
            <a:r>
              <a:rPr kumimoji="1" lang="zh-CN" altLang="en-US" dirty="0">
                <a:solidFill>
                  <a:schemeClr val="bg1"/>
                </a:solidFill>
                <a:latin typeface="Century Gothic"/>
              </a:rPr>
              <a:t> </a:t>
            </a:r>
            <a:r>
              <a:rPr kumimoji="1" lang="en-US" altLang="zh-CN" dirty="0">
                <a:solidFill>
                  <a:schemeClr val="bg1"/>
                </a:solidFill>
                <a:latin typeface="Century Gothic"/>
              </a:rPr>
              <a:t>HERE</a:t>
            </a:r>
          </a:p>
        </p:txBody>
      </p:sp>
      <p:cxnSp>
        <p:nvCxnSpPr>
          <p:cNvPr id="3" name="直接连接符 2"/>
          <p:cNvCxnSpPr>
            <a:endCxn id="7" idx="2"/>
          </p:cNvCxnSpPr>
          <p:nvPr/>
        </p:nvCxnSpPr>
        <p:spPr>
          <a:xfrm>
            <a:off x="359226" y="2922637"/>
            <a:ext cx="846073"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805632" y="2309055"/>
            <a:ext cx="1227166" cy="1227166"/>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rPr>
              <a:t>2</a:t>
            </a:r>
            <a:endParaRPr kumimoji="0" lang="zh-CN" altLang="en-US" sz="3600" b="1" i="0" u="none" strike="noStrike" kern="0" cap="none" spc="0" normalizeH="0" baseline="0" noProof="0" dirty="0">
              <a:ln>
                <a:noFill/>
              </a:ln>
              <a:solidFill>
                <a:schemeClr val="bg1"/>
              </a:solidFill>
              <a:effectLst/>
              <a:uLnTx/>
              <a:uFillTx/>
            </a:endParaRPr>
          </a:p>
        </p:txBody>
      </p:sp>
      <p:sp>
        <p:nvSpPr>
          <p:cNvPr id="5" name="椭圆 4"/>
          <p:cNvSpPr/>
          <p:nvPr/>
        </p:nvSpPr>
        <p:spPr>
          <a:xfrm>
            <a:off x="9252959" y="2309055"/>
            <a:ext cx="1227166" cy="1227166"/>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rPr>
              <a:t>4</a:t>
            </a:r>
            <a:endParaRPr kumimoji="0" lang="zh-CN" altLang="en-US" sz="3600" b="1" i="0" u="none" strike="noStrike" kern="0" cap="none" spc="0" normalizeH="0" baseline="0" noProof="0" dirty="0">
              <a:ln>
                <a:noFill/>
              </a:ln>
              <a:solidFill>
                <a:schemeClr val="bg1"/>
              </a:solidFill>
              <a:effectLst/>
              <a:uLnTx/>
              <a:uFillTx/>
            </a:endParaRPr>
          </a:p>
        </p:txBody>
      </p:sp>
      <p:sp>
        <p:nvSpPr>
          <p:cNvPr id="6" name="椭圆 5"/>
          <p:cNvSpPr/>
          <p:nvPr/>
        </p:nvSpPr>
        <p:spPr>
          <a:xfrm>
            <a:off x="6621909" y="2309055"/>
            <a:ext cx="1227166" cy="1227166"/>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rPr>
              <a:t>3</a:t>
            </a:r>
            <a:endParaRPr kumimoji="0" lang="zh-CN" altLang="en-US" sz="3600" b="1" i="0" u="none" strike="noStrike" kern="0" cap="none" spc="0" normalizeH="0" baseline="0" noProof="0" dirty="0">
              <a:ln>
                <a:noFill/>
              </a:ln>
              <a:solidFill>
                <a:schemeClr val="bg1"/>
              </a:solidFill>
              <a:effectLst/>
              <a:uLnTx/>
              <a:uFillTx/>
            </a:endParaRPr>
          </a:p>
        </p:txBody>
      </p:sp>
      <p:sp>
        <p:nvSpPr>
          <p:cNvPr id="7" name="椭圆 6"/>
          <p:cNvSpPr/>
          <p:nvPr/>
        </p:nvSpPr>
        <p:spPr>
          <a:xfrm>
            <a:off x="1205299" y="2309055"/>
            <a:ext cx="1227166" cy="1227166"/>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rPr>
              <a:t>1</a:t>
            </a:r>
            <a:endParaRPr kumimoji="0" lang="zh-CN" altLang="en-US" sz="3600" b="1" i="0" u="none" strike="noStrike" kern="0" cap="none" spc="0" normalizeH="0" baseline="0" noProof="0" dirty="0">
              <a:ln>
                <a:noFill/>
              </a:ln>
              <a:solidFill>
                <a:schemeClr val="bg1"/>
              </a:solidFill>
              <a:effectLst/>
              <a:uLnTx/>
              <a:uFillTx/>
            </a:endParaRPr>
          </a:p>
        </p:txBody>
      </p:sp>
      <p:sp>
        <p:nvSpPr>
          <p:cNvPr id="8" name="矩形 55"/>
          <p:cNvSpPr/>
          <p:nvPr/>
        </p:nvSpPr>
        <p:spPr>
          <a:xfrm>
            <a:off x="1099892" y="4666276"/>
            <a:ext cx="2532399" cy="1200329"/>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endParaRPr>
          </a:p>
        </p:txBody>
      </p:sp>
      <p:sp>
        <p:nvSpPr>
          <p:cNvPr id="9" name="矩形 39"/>
          <p:cNvSpPr/>
          <p:nvPr/>
        </p:nvSpPr>
        <p:spPr>
          <a:xfrm>
            <a:off x="1205299" y="3782879"/>
            <a:ext cx="1389289"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CLICK</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HERE</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0" name="矩形 9"/>
          <p:cNvSpPr/>
          <p:nvPr/>
        </p:nvSpPr>
        <p:spPr>
          <a:xfrm>
            <a:off x="1205301" y="4262694"/>
            <a:ext cx="2292394"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TO</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ADD</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YOUR</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TITLE</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1" name="矩形 55"/>
          <p:cNvSpPr/>
          <p:nvPr/>
        </p:nvSpPr>
        <p:spPr>
          <a:xfrm>
            <a:off x="3805632" y="4666276"/>
            <a:ext cx="2532399" cy="1200329"/>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endParaRPr>
          </a:p>
        </p:txBody>
      </p:sp>
      <p:sp>
        <p:nvSpPr>
          <p:cNvPr id="12" name="矩形 39"/>
          <p:cNvSpPr/>
          <p:nvPr/>
        </p:nvSpPr>
        <p:spPr>
          <a:xfrm>
            <a:off x="3911039" y="3782879"/>
            <a:ext cx="1389289"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CLICK</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HERE</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3" name="矩形 12"/>
          <p:cNvSpPr/>
          <p:nvPr/>
        </p:nvSpPr>
        <p:spPr>
          <a:xfrm>
            <a:off x="3911041" y="4262694"/>
            <a:ext cx="2292394"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TO</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ADD</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YOUR</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TITLE</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4" name="矩形 55"/>
          <p:cNvSpPr/>
          <p:nvPr/>
        </p:nvSpPr>
        <p:spPr>
          <a:xfrm>
            <a:off x="6516502" y="4666276"/>
            <a:ext cx="2532399" cy="1200329"/>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endParaRPr>
          </a:p>
        </p:txBody>
      </p:sp>
      <p:sp>
        <p:nvSpPr>
          <p:cNvPr id="15" name="矩形 39"/>
          <p:cNvSpPr/>
          <p:nvPr/>
        </p:nvSpPr>
        <p:spPr>
          <a:xfrm>
            <a:off x="6621909" y="3782879"/>
            <a:ext cx="1389289"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CLICK</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HERE</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6" name="矩形 15"/>
          <p:cNvSpPr/>
          <p:nvPr/>
        </p:nvSpPr>
        <p:spPr>
          <a:xfrm>
            <a:off x="6621911" y="4262694"/>
            <a:ext cx="2216392"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CONSECTETUR ELIT</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7" name="矩形 55"/>
          <p:cNvSpPr/>
          <p:nvPr/>
        </p:nvSpPr>
        <p:spPr>
          <a:xfrm>
            <a:off x="9179175" y="4666276"/>
            <a:ext cx="2532399" cy="1200329"/>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News Gothic MT" charset="0"/>
            </a:endParaRPr>
          </a:p>
        </p:txBody>
      </p:sp>
      <p:sp>
        <p:nvSpPr>
          <p:cNvPr id="18" name="矩形 39"/>
          <p:cNvSpPr/>
          <p:nvPr/>
        </p:nvSpPr>
        <p:spPr>
          <a:xfrm>
            <a:off x="9284583" y="3782879"/>
            <a:ext cx="1446964"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CLICK</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HERE</a:t>
            </a:r>
            <a:r>
              <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sp>
        <p:nvSpPr>
          <p:cNvPr id="19" name="矩形 18"/>
          <p:cNvSpPr/>
          <p:nvPr/>
        </p:nvSpPr>
        <p:spPr>
          <a:xfrm>
            <a:off x="9284584" y="4262694"/>
            <a:ext cx="2292394" cy="400110"/>
          </a:xfrm>
          <a:prstGeom prst="rect">
            <a:avLst/>
          </a:prstGeom>
          <a:solidFill>
            <a:schemeClr val="tx1">
              <a:lumMod val="85000"/>
              <a:lumOff val="15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TO</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ADD</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YOUR</a:t>
            </a:r>
            <a:r>
              <a:rPr kumimoji="0" lang="zh-CN" altLang="en-US"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 </a:t>
            </a:r>
            <a:r>
              <a:rPr kumimoji="0" lang="en-US" altLang="zh-CN" sz="2000" b="1" i="0" u="none" strike="noStrike" kern="0" cap="none" spc="0" normalizeH="0" baseline="0" noProof="0" dirty="0">
                <a:ln>
                  <a:noFill/>
                </a:ln>
                <a:solidFill>
                  <a:schemeClr val="bg1"/>
                </a:solidFill>
                <a:effectLst/>
                <a:uLnTx/>
                <a:uFillTx/>
                <a:ea typeface="Hiragino Sans GB W3" panose="020B0300000000000000" pitchFamily="34" charset="-122"/>
                <a:sym typeface="News Gothic MT" charset="0"/>
              </a:rPr>
              <a:t>TITLE</a:t>
            </a:r>
            <a:endParaRPr kumimoji="0" lang="zh-CN" altLang="zh-CN" sz="2000" b="1" i="0" u="none" strike="noStrike" kern="0" cap="none" spc="0" normalizeH="0" baseline="0" noProof="0" dirty="0">
              <a:ln>
                <a:noFill/>
              </a:ln>
              <a:solidFill>
                <a:schemeClr val="bg1"/>
              </a:solidFill>
              <a:effectLst/>
              <a:uLnTx/>
              <a:uFillTx/>
              <a:ea typeface="Hiragino Sans GB W3" panose="020B0300000000000000" pitchFamily="34" charset="-122"/>
            </a:endParaRPr>
          </a:p>
        </p:txBody>
      </p:sp>
      <p:cxnSp>
        <p:nvCxnSpPr>
          <p:cNvPr id="20" name="直接连接符 19"/>
          <p:cNvCxnSpPr>
            <a:endCxn id="4" idx="2"/>
          </p:cNvCxnSpPr>
          <p:nvPr/>
        </p:nvCxnSpPr>
        <p:spPr>
          <a:xfrm>
            <a:off x="2473150" y="2922637"/>
            <a:ext cx="1332482"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 idx="2"/>
          </p:cNvCxnSpPr>
          <p:nvPr/>
        </p:nvCxnSpPr>
        <p:spPr>
          <a:xfrm>
            <a:off x="5084999" y="2922637"/>
            <a:ext cx="1536910"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5" idx="2"/>
          </p:cNvCxnSpPr>
          <p:nvPr/>
        </p:nvCxnSpPr>
        <p:spPr>
          <a:xfrm>
            <a:off x="7885051" y="2922637"/>
            <a:ext cx="1367908"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480125" y="2922637"/>
            <a:ext cx="1240095"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693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a:p>
            <a:endParaRPr lang="zh-CN" altLang="en-US" dirty="0"/>
          </a:p>
        </p:txBody>
      </p:sp>
      <p:cxnSp>
        <p:nvCxnSpPr>
          <p:cNvPr id="3" name="直接连接符 2"/>
          <p:cNvCxnSpPr/>
          <p:nvPr/>
        </p:nvCxnSpPr>
        <p:spPr>
          <a:xfrm flipV="1">
            <a:off x="6096000" y="5600700"/>
            <a:ext cx="0" cy="144780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943100" y="5600700"/>
            <a:ext cx="41529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05000" y="4171950"/>
            <a:ext cx="0" cy="144780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4171950"/>
            <a:ext cx="0" cy="144780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0" y="5600700"/>
            <a:ext cx="186690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57900" y="5600700"/>
            <a:ext cx="41529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57900" y="5600700"/>
            <a:ext cx="1866900"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924800" y="4171950"/>
            <a:ext cx="0" cy="144780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0210800" y="4171950"/>
            <a:ext cx="0" cy="14478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26448" y="1357546"/>
            <a:ext cx="1557104" cy="1557104"/>
            <a:chOff x="1126447" y="2117049"/>
            <a:chExt cx="1557104" cy="1557104"/>
          </a:xfrm>
        </p:grpSpPr>
        <p:sp>
          <p:nvSpPr>
            <p:cNvPr id="13" name="椭圆 12"/>
            <p:cNvSpPr/>
            <p:nvPr/>
          </p:nvSpPr>
          <p:spPr>
            <a:xfrm>
              <a:off x="1230442" y="2221043"/>
              <a:ext cx="1349115" cy="13491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椭圆 13"/>
            <p:cNvSpPr/>
            <p:nvPr/>
          </p:nvSpPr>
          <p:spPr>
            <a:xfrm>
              <a:off x="1126447" y="2117049"/>
              <a:ext cx="1557104" cy="1557104"/>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4" name="文本框 23"/>
          <p:cNvSpPr txBox="1"/>
          <p:nvPr/>
        </p:nvSpPr>
        <p:spPr>
          <a:xfrm>
            <a:off x="1230443" y="1967088"/>
            <a:ext cx="13491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添加标题</a:t>
            </a:r>
          </a:p>
        </p:txBody>
      </p:sp>
      <p:sp>
        <p:nvSpPr>
          <p:cNvPr id="28" name="文本框 27"/>
          <p:cNvSpPr txBox="1"/>
          <p:nvPr/>
        </p:nvSpPr>
        <p:spPr>
          <a:xfrm>
            <a:off x="885923" y="2997894"/>
            <a:ext cx="2201172"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9" name="文本框 28"/>
          <p:cNvSpPr txBox="1"/>
          <p:nvPr/>
        </p:nvSpPr>
        <p:spPr>
          <a:xfrm>
            <a:off x="3128514" y="2997894"/>
            <a:ext cx="2201172"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30" name="文本框 29"/>
          <p:cNvSpPr txBox="1"/>
          <p:nvPr/>
        </p:nvSpPr>
        <p:spPr>
          <a:xfrm>
            <a:off x="6824214" y="2997894"/>
            <a:ext cx="2201172"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31" name="文本框 30"/>
          <p:cNvSpPr txBox="1"/>
          <p:nvPr/>
        </p:nvSpPr>
        <p:spPr>
          <a:xfrm>
            <a:off x="9167989" y="2997894"/>
            <a:ext cx="2201172"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grpSp>
        <p:nvGrpSpPr>
          <p:cNvPr id="32" name="组合 31"/>
          <p:cNvGrpSpPr/>
          <p:nvPr/>
        </p:nvGrpSpPr>
        <p:grpSpPr>
          <a:xfrm>
            <a:off x="3450548" y="1357546"/>
            <a:ext cx="1557104" cy="1557104"/>
            <a:chOff x="1126447" y="2117049"/>
            <a:chExt cx="1557104" cy="1557104"/>
          </a:xfrm>
        </p:grpSpPr>
        <p:sp>
          <p:nvSpPr>
            <p:cNvPr id="33" name="椭圆 32"/>
            <p:cNvSpPr/>
            <p:nvPr/>
          </p:nvSpPr>
          <p:spPr>
            <a:xfrm>
              <a:off x="1230442" y="2221043"/>
              <a:ext cx="1349115" cy="13491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33"/>
            <p:cNvSpPr/>
            <p:nvPr/>
          </p:nvSpPr>
          <p:spPr>
            <a:xfrm>
              <a:off x="1126447" y="2117049"/>
              <a:ext cx="1557104" cy="1557104"/>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5" name="文本框 34"/>
          <p:cNvSpPr txBox="1"/>
          <p:nvPr/>
        </p:nvSpPr>
        <p:spPr>
          <a:xfrm>
            <a:off x="3554543" y="1967088"/>
            <a:ext cx="13491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添加标题</a:t>
            </a:r>
          </a:p>
        </p:txBody>
      </p:sp>
      <p:grpSp>
        <p:nvGrpSpPr>
          <p:cNvPr id="36" name="组合 35"/>
          <p:cNvGrpSpPr/>
          <p:nvPr/>
        </p:nvGrpSpPr>
        <p:grpSpPr>
          <a:xfrm>
            <a:off x="7146248" y="1357546"/>
            <a:ext cx="1557104" cy="1557104"/>
            <a:chOff x="1126447" y="2117049"/>
            <a:chExt cx="1557104" cy="1557104"/>
          </a:xfrm>
        </p:grpSpPr>
        <p:sp>
          <p:nvSpPr>
            <p:cNvPr id="37" name="椭圆 36"/>
            <p:cNvSpPr/>
            <p:nvPr/>
          </p:nvSpPr>
          <p:spPr>
            <a:xfrm>
              <a:off x="1230442" y="2221043"/>
              <a:ext cx="1349115" cy="13491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椭圆 37"/>
            <p:cNvSpPr/>
            <p:nvPr/>
          </p:nvSpPr>
          <p:spPr>
            <a:xfrm>
              <a:off x="1126447" y="2117049"/>
              <a:ext cx="1557104" cy="1557104"/>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9" name="文本框 38"/>
          <p:cNvSpPr txBox="1"/>
          <p:nvPr/>
        </p:nvSpPr>
        <p:spPr>
          <a:xfrm>
            <a:off x="7250243" y="1967088"/>
            <a:ext cx="13491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添加标题</a:t>
            </a:r>
          </a:p>
        </p:txBody>
      </p:sp>
      <p:grpSp>
        <p:nvGrpSpPr>
          <p:cNvPr id="40" name="组合 39"/>
          <p:cNvGrpSpPr/>
          <p:nvPr/>
        </p:nvGrpSpPr>
        <p:grpSpPr>
          <a:xfrm>
            <a:off x="9432248" y="1357546"/>
            <a:ext cx="1557104" cy="1557104"/>
            <a:chOff x="1126447" y="2117049"/>
            <a:chExt cx="1557104" cy="1557104"/>
          </a:xfrm>
        </p:grpSpPr>
        <p:sp>
          <p:nvSpPr>
            <p:cNvPr id="41" name="椭圆 40"/>
            <p:cNvSpPr/>
            <p:nvPr/>
          </p:nvSpPr>
          <p:spPr>
            <a:xfrm>
              <a:off x="1230442" y="2221043"/>
              <a:ext cx="1349115" cy="13491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椭圆 41"/>
            <p:cNvSpPr/>
            <p:nvPr/>
          </p:nvSpPr>
          <p:spPr>
            <a:xfrm>
              <a:off x="1126447" y="2117049"/>
              <a:ext cx="1557104" cy="1557104"/>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 name="文本框 42"/>
          <p:cNvSpPr txBox="1"/>
          <p:nvPr/>
        </p:nvSpPr>
        <p:spPr>
          <a:xfrm>
            <a:off x="9536243" y="1967088"/>
            <a:ext cx="13491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77611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5586730" y="2100431"/>
            <a:ext cx="4751070" cy="1938992"/>
          </a:xfrm>
        </p:spPr>
        <p:txBody>
          <a:bodyPr/>
          <a:lstStyle/>
          <a:p>
            <a:r>
              <a:rPr lang="zh-CN" altLang="en-US" dirty="0"/>
              <a:t>点击此处添加标题</a:t>
            </a:r>
          </a:p>
          <a:p>
            <a:r>
              <a:rPr lang="en-US" altLang="zh-CN" dirty="0"/>
              <a:t>TITLE HERE</a:t>
            </a:r>
          </a:p>
          <a:p>
            <a:endParaRPr lang="zh-CN" altLang="en-US" dirty="0"/>
          </a:p>
        </p:txBody>
      </p:sp>
      <p:sp>
        <p:nvSpPr>
          <p:cNvPr id="7" name="文本占位符 6"/>
          <p:cNvSpPr>
            <a:spLocks noGrp="1"/>
          </p:cNvSpPr>
          <p:nvPr>
            <p:ph type="body" sz="quarter" idx="11"/>
          </p:nvPr>
        </p:nvSpPr>
        <p:spPr>
          <a:xfrm>
            <a:off x="5586730" y="3451934"/>
            <a:ext cx="4751070" cy="552202"/>
          </a:xfrm>
        </p:spPr>
        <p:txBody>
          <a:bodyPr/>
          <a:lstStyle/>
          <a:p>
            <a:r>
              <a:rPr lang="zh-CN" altLang="en-US" dirty="0"/>
              <a:t>标题数字等都可以通过点击和重新输入进行更改，顶部“开始”面板中可以对字体、字号、颜色、行距等进行修改。</a:t>
            </a:r>
          </a:p>
        </p:txBody>
      </p:sp>
      <p:sp>
        <p:nvSpPr>
          <p:cNvPr id="8" name="文本占位符 7"/>
          <p:cNvSpPr>
            <a:spLocks noGrp="1"/>
          </p:cNvSpPr>
          <p:nvPr>
            <p:ph type="body" sz="quarter" idx="12"/>
          </p:nvPr>
        </p:nvSpPr>
        <p:spPr>
          <a:xfrm>
            <a:off x="2230622" y="-410662"/>
            <a:ext cx="4751070" cy="7725192"/>
          </a:xfrm>
        </p:spPr>
        <p:txBody>
          <a:bodyPr/>
          <a:lstStyle/>
          <a:p>
            <a:pPr>
              <a:defRPr/>
            </a:pPr>
            <a:r>
              <a:rPr lang="en-US" altLang="zh-CN" b="0" kern="0" dirty="0">
                <a:effectLst/>
              </a:rPr>
              <a:t>2</a:t>
            </a:r>
            <a:endParaRPr lang="zh-CN" altLang="en-US" b="0" kern="0" dirty="0">
              <a:effectLst/>
            </a:endParaRPr>
          </a:p>
        </p:txBody>
      </p:sp>
    </p:spTree>
    <p:extLst>
      <p:ext uri="{BB962C8B-B14F-4D97-AF65-F5344CB8AC3E}">
        <p14:creationId xmlns:p14="http://schemas.microsoft.com/office/powerpoint/2010/main" val="2039806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srcRect l="36845" r="31275"/>
          <a:stretch/>
        </p:blipFill>
        <p:spPr>
          <a:xfrm>
            <a:off x="4733924" y="1652664"/>
            <a:ext cx="2692259" cy="4750214"/>
          </a:xfrm>
          <a:prstGeom prst="rect">
            <a:avLst/>
          </a:prstGeom>
        </p:spPr>
      </p:pic>
      <p:pic>
        <p:nvPicPr>
          <p:cNvPr id="14" name="图片 13"/>
          <p:cNvPicPr>
            <a:picLocks noChangeAspect="1"/>
          </p:cNvPicPr>
          <p:nvPr/>
        </p:nvPicPr>
        <p:blipFill rotWithShape="1">
          <a:blip r:embed="rId3"/>
          <a:srcRect l="36845" r="31275"/>
          <a:stretch/>
        </p:blipFill>
        <p:spPr>
          <a:xfrm>
            <a:off x="7502468" y="1652664"/>
            <a:ext cx="2692259" cy="4750214"/>
          </a:xfrm>
          <a:prstGeom prst="rect">
            <a:avLst/>
          </a:prstGeom>
        </p:spPr>
      </p:pic>
      <p:pic>
        <p:nvPicPr>
          <p:cNvPr id="12" name="图片 11"/>
          <p:cNvPicPr>
            <a:picLocks noChangeAspect="1"/>
          </p:cNvPicPr>
          <p:nvPr/>
        </p:nvPicPr>
        <p:blipFill rotWithShape="1">
          <a:blip r:embed="rId3"/>
          <a:srcRect l="36845" r="31275"/>
          <a:stretch/>
        </p:blipFill>
        <p:spPr>
          <a:xfrm>
            <a:off x="1965379" y="1652664"/>
            <a:ext cx="2692259" cy="4750214"/>
          </a:xfrm>
          <a:prstGeom prst="rect">
            <a:avLst/>
          </a:prstGeom>
        </p:spPr>
      </p:pic>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6" name="矩形 5"/>
          <p:cNvSpPr/>
          <p:nvPr/>
        </p:nvSpPr>
        <p:spPr>
          <a:xfrm>
            <a:off x="1965380" y="4724400"/>
            <a:ext cx="2365432" cy="1678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矩形 6"/>
          <p:cNvSpPr/>
          <p:nvPr/>
        </p:nvSpPr>
        <p:spPr>
          <a:xfrm>
            <a:off x="4733924" y="4724400"/>
            <a:ext cx="2365432" cy="1678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矩形 7"/>
          <p:cNvSpPr/>
          <p:nvPr/>
        </p:nvSpPr>
        <p:spPr>
          <a:xfrm>
            <a:off x="7502468" y="4724400"/>
            <a:ext cx="2365432" cy="1678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矩形 55"/>
          <p:cNvSpPr/>
          <p:nvPr/>
        </p:nvSpPr>
        <p:spPr>
          <a:xfrm>
            <a:off x="2088793" y="5019050"/>
            <a:ext cx="2118605" cy="1181542"/>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p:txBody>
      </p:sp>
      <p:sp>
        <p:nvSpPr>
          <p:cNvPr id="10" name="矩形 55"/>
          <p:cNvSpPr/>
          <p:nvPr/>
        </p:nvSpPr>
        <p:spPr>
          <a:xfrm>
            <a:off x="4904466" y="5019050"/>
            <a:ext cx="2118605" cy="1181542"/>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p:txBody>
      </p:sp>
      <p:sp>
        <p:nvSpPr>
          <p:cNvPr id="11" name="矩形 55"/>
          <p:cNvSpPr/>
          <p:nvPr/>
        </p:nvSpPr>
        <p:spPr>
          <a:xfrm>
            <a:off x="7644106" y="5019050"/>
            <a:ext cx="2118605" cy="1181542"/>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p:txBody>
      </p:sp>
    </p:spTree>
    <p:extLst>
      <p:ext uri="{BB962C8B-B14F-4D97-AF65-F5344CB8AC3E}">
        <p14:creationId xmlns:p14="http://schemas.microsoft.com/office/powerpoint/2010/main" val="266337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p:txBody>
      </p:sp>
      <p:sp>
        <p:nvSpPr>
          <p:cNvPr id="3" name="椭圆 2"/>
          <p:cNvSpPr/>
          <p:nvPr/>
        </p:nvSpPr>
        <p:spPr>
          <a:xfrm>
            <a:off x="702945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椭圆 3"/>
          <p:cNvSpPr/>
          <p:nvPr/>
        </p:nvSpPr>
        <p:spPr>
          <a:xfrm>
            <a:off x="274320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椭圆 4"/>
          <p:cNvSpPr/>
          <p:nvPr/>
        </p:nvSpPr>
        <p:spPr>
          <a:xfrm>
            <a:off x="4191000" y="1924050"/>
            <a:ext cx="3657600" cy="365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4696363" y="3253034"/>
            <a:ext cx="2646874" cy="999631"/>
          </a:xfrm>
          <a:prstGeom prst="rect">
            <a:avLst/>
          </a:prstGeom>
        </p:spPr>
        <p:txBody>
          <a:bodyPr wrap="none" lIns="91438" tIns="45719" rIns="91438" bIns="45719">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1" lang="zh-CN" altLang="en-US" sz="2400" b="1" i="0" u="none" strike="noStrike" kern="0" cap="none" spc="0" normalizeH="0" baseline="0" noProof="0" dirty="0">
                <a:ln>
                  <a:noFill/>
                </a:ln>
                <a:solidFill>
                  <a:sysClr val="windowText" lastClr="000000"/>
                </a:solidFill>
                <a:effectLst/>
                <a:uLnTx/>
                <a:uFillTx/>
                <a:latin typeface="Century Gothic"/>
                <a:ea typeface="微软雅黑"/>
              </a:rPr>
              <a:t>点击此处添加标题</a:t>
            </a:r>
            <a:endParaRPr kumimoji="1" lang="en-US" altLang="zh-CN" sz="2400" b="1" i="0" u="none" strike="noStrike" kern="0" cap="none" spc="0" normalizeH="0" baseline="0" noProof="0" dirty="0">
              <a:ln>
                <a:noFill/>
              </a:ln>
              <a:solidFill>
                <a:sysClr val="windowText" lastClr="000000"/>
              </a:solidFill>
              <a:effectLst/>
              <a:uLnTx/>
              <a:uFillTx/>
              <a:latin typeface="Century Gothic"/>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1" lang="en-US" altLang="zh-CN" sz="2400" b="1" i="0" u="none" strike="noStrike" kern="0" cap="none" spc="0" normalizeH="0" baseline="0" noProof="0" dirty="0">
                <a:ln>
                  <a:noFill/>
                </a:ln>
                <a:solidFill>
                  <a:sysClr val="windowText" lastClr="000000"/>
                </a:solidFill>
                <a:effectLst/>
                <a:uLnTx/>
                <a:uFillTx/>
                <a:latin typeface="Century Gothic"/>
                <a:ea typeface="微软雅黑"/>
              </a:rPr>
              <a:t>TITLE</a:t>
            </a:r>
            <a:r>
              <a:rPr kumimoji="1" lang="zh-CN" altLang="en-US" sz="2400" b="1" i="0" u="none" strike="noStrike" kern="0" cap="none" spc="0" normalizeH="0" baseline="0" noProof="0" dirty="0">
                <a:ln>
                  <a:noFill/>
                </a:ln>
                <a:solidFill>
                  <a:sysClr val="windowText" lastClr="000000"/>
                </a:solidFill>
                <a:effectLst/>
                <a:uLnTx/>
                <a:uFillTx/>
                <a:latin typeface="Century Gothic"/>
                <a:ea typeface="微软雅黑"/>
              </a:rPr>
              <a:t> </a:t>
            </a:r>
            <a:r>
              <a:rPr kumimoji="1" lang="en-US" altLang="zh-CN" sz="2400" b="1" i="0" u="none" strike="noStrike" kern="0" cap="none" spc="0" normalizeH="0" baseline="0" noProof="0" dirty="0">
                <a:ln>
                  <a:noFill/>
                </a:ln>
                <a:solidFill>
                  <a:sysClr val="windowText" lastClr="000000"/>
                </a:solidFill>
                <a:effectLst/>
                <a:uLnTx/>
                <a:uFillTx/>
                <a:latin typeface="Century Gothic"/>
                <a:ea typeface="微软雅黑"/>
              </a:rPr>
              <a:t>HERE</a:t>
            </a:r>
          </a:p>
        </p:txBody>
      </p:sp>
      <p:sp>
        <p:nvSpPr>
          <p:cNvPr id="11" name="文本框 10"/>
          <p:cNvSpPr txBox="1"/>
          <p:nvPr/>
        </p:nvSpPr>
        <p:spPr>
          <a:xfrm>
            <a:off x="626196" y="3622745"/>
            <a:ext cx="2201172"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2" name="矩形 11"/>
          <p:cNvSpPr/>
          <p:nvPr/>
        </p:nvSpPr>
        <p:spPr>
          <a:xfrm>
            <a:off x="723900" y="3293904"/>
            <a:ext cx="2031321" cy="416459"/>
          </a:xfrm>
          <a:prstGeom prst="rect">
            <a:avLst/>
          </a:prstGeom>
        </p:spPr>
        <p:txBody>
          <a:bodyPr wrap="none" lIns="91438" tIns="45719" rIns="91438" bIns="45719">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1" lang="zh-CN" altLang="en-US" sz="1800" b="1" i="0" u="none" strike="noStrike" kern="0" cap="none" spc="0" normalizeH="0" baseline="0" noProof="0" dirty="0">
                <a:ln>
                  <a:noFill/>
                </a:ln>
                <a:solidFill>
                  <a:sysClr val="windowText" lastClr="000000"/>
                </a:solidFill>
                <a:effectLst/>
                <a:uLnTx/>
                <a:uFillTx/>
                <a:latin typeface="Century Gothic"/>
                <a:ea typeface="微软雅黑"/>
              </a:rPr>
              <a:t>点击此处添加标题</a:t>
            </a:r>
            <a:endParaRPr kumimoji="1" lang="en-US" altLang="zh-CN" sz="1800" b="1" i="0" u="none" strike="noStrike" kern="0" cap="none" spc="0" normalizeH="0" baseline="0" noProof="0" dirty="0">
              <a:ln>
                <a:noFill/>
              </a:ln>
              <a:solidFill>
                <a:sysClr val="windowText" lastClr="000000"/>
              </a:solidFill>
              <a:effectLst/>
              <a:uLnTx/>
              <a:uFillTx/>
              <a:latin typeface="Century Gothic"/>
              <a:ea typeface="微软雅黑"/>
            </a:endParaRPr>
          </a:p>
        </p:txBody>
      </p:sp>
      <p:sp>
        <p:nvSpPr>
          <p:cNvPr id="13" name="文本框 12"/>
          <p:cNvSpPr txBox="1"/>
          <p:nvPr/>
        </p:nvSpPr>
        <p:spPr>
          <a:xfrm>
            <a:off x="9319764" y="3622745"/>
            <a:ext cx="2201172"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4" name="矩形 13"/>
          <p:cNvSpPr/>
          <p:nvPr/>
        </p:nvSpPr>
        <p:spPr>
          <a:xfrm>
            <a:off x="9319764" y="3293904"/>
            <a:ext cx="2031321" cy="416459"/>
          </a:xfrm>
          <a:prstGeom prst="rect">
            <a:avLst/>
          </a:prstGeom>
        </p:spPr>
        <p:txBody>
          <a:bodyPr wrap="none" lIns="91438" tIns="45719" rIns="91438" bIns="45719">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1" lang="zh-CN" altLang="en-US" sz="1800" b="1" i="0" u="none" strike="noStrike" kern="0" cap="none" spc="0" normalizeH="0" baseline="0" noProof="0" dirty="0">
                <a:ln>
                  <a:noFill/>
                </a:ln>
                <a:solidFill>
                  <a:sysClr val="windowText" lastClr="000000"/>
                </a:solidFill>
                <a:effectLst/>
                <a:uLnTx/>
                <a:uFillTx/>
                <a:latin typeface="Century Gothic"/>
                <a:ea typeface="微软雅黑"/>
              </a:rPr>
              <a:t>点击此处添加标题</a:t>
            </a:r>
            <a:endParaRPr kumimoji="1" lang="en-US" altLang="zh-CN" sz="1800" b="1" i="0" u="none" strike="noStrike" kern="0" cap="none" spc="0" normalizeH="0" baseline="0" noProof="0" dirty="0">
              <a:ln>
                <a:noFill/>
              </a:ln>
              <a:solidFill>
                <a:sysClr val="windowText" lastClr="000000"/>
              </a:solidFill>
              <a:effectLst/>
              <a:uLnTx/>
              <a:uFillTx/>
              <a:latin typeface="Century Gothic"/>
              <a:ea typeface="微软雅黑"/>
            </a:endParaRPr>
          </a:p>
        </p:txBody>
      </p:sp>
    </p:spTree>
    <p:extLst>
      <p:ext uri="{BB962C8B-B14F-4D97-AF65-F5344CB8AC3E}">
        <p14:creationId xmlns:p14="http://schemas.microsoft.com/office/powerpoint/2010/main" val="382438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自定义 7">
    <a:dk1>
      <a:srgbClr val="000000"/>
    </a:dk1>
    <a:lt1>
      <a:srgbClr val="FFFFFF"/>
    </a:lt1>
    <a:dk2>
      <a:srgbClr val="000000"/>
    </a:dk2>
    <a:lt2>
      <a:srgbClr val="FFFFFF"/>
    </a:lt2>
    <a:accent1>
      <a:srgbClr val="FDDAB8"/>
    </a:accent1>
    <a:accent2>
      <a:srgbClr val="D28C79"/>
    </a:accent2>
    <a:accent3>
      <a:srgbClr val="534544"/>
    </a:accent3>
    <a:accent4>
      <a:srgbClr val="121212"/>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109</TotalTime>
  <Words>1781</Words>
  <Application>Microsoft Office PowerPoint</Application>
  <PresentationFormat>自定义</PresentationFormat>
  <Paragraphs>132</Paragraphs>
  <Slides>20</Slides>
  <Notes>0</Notes>
  <HiddenSlides>0</HiddenSlides>
  <MMClips>0</MMClips>
  <ScaleCrop>false</ScaleCrop>
  <HeadingPairs>
    <vt:vector size="4" baseType="variant">
      <vt:variant>
        <vt:lpstr>主题</vt:lpstr>
      </vt:variant>
      <vt:variant>
        <vt:i4>2</vt:i4>
      </vt:variant>
      <vt:variant>
        <vt:lpstr>幻灯片标题</vt:lpstr>
      </vt:variant>
      <vt:variant>
        <vt:i4>20</vt:i4>
      </vt:variant>
    </vt:vector>
  </HeadingPairs>
  <TitlesOfParts>
    <vt:vector size="22" baseType="lpstr">
      <vt:lpstr>Office 主题</vt:lpstr>
      <vt:lpstr>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OfficePLUS</dc:creator>
  <cp:keywords/>
  <dc:description/>
  <cp:lastModifiedBy>Beatit</cp:lastModifiedBy>
  <cp:revision>67</cp:revision>
  <dcterms:created xsi:type="dcterms:W3CDTF">2015-08-18T02:51:41Z</dcterms:created>
  <dcterms:modified xsi:type="dcterms:W3CDTF">2016-07-22T11:11:15Z</dcterms:modified>
  <cp:category/>
</cp:coreProperties>
</file>