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7"/>
  </p:notesMasterIdLst>
  <p:sldIdLst>
    <p:sldId id="631" r:id="rId2"/>
    <p:sldId id="629" r:id="rId3"/>
    <p:sldId id="632" r:id="rId4"/>
    <p:sldId id="527" r:id="rId5"/>
    <p:sldId id="538" r:id="rId6"/>
    <p:sldId id="575" r:id="rId7"/>
    <p:sldId id="567" r:id="rId8"/>
    <p:sldId id="568" r:id="rId9"/>
    <p:sldId id="569" r:id="rId10"/>
    <p:sldId id="530" r:id="rId11"/>
    <p:sldId id="531" r:id="rId12"/>
    <p:sldId id="637" r:id="rId13"/>
    <p:sldId id="532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542" r:id="rId23"/>
    <p:sldId id="543" r:id="rId24"/>
    <p:sldId id="545" r:id="rId25"/>
    <p:sldId id="546" r:id="rId26"/>
    <p:sldId id="570" r:id="rId27"/>
    <p:sldId id="638" r:id="rId28"/>
    <p:sldId id="547" r:id="rId29"/>
    <p:sldId id="548" r:id="rId30"/>
    <p:sldId id="549" r:id="rId31"/>
    <p:sldId id="550" r:id="rId32"/>
    <p:sldId id="551" r:id="rId33"/>
    <p:sldId id="577" r:id="rId34"/>
    <p:sldId id="553" r:id="rId35"/>
    <p:sldId id="554" r:id="rId36"/>
    <p:sldId id="556" r:id="rId37"/>
    <p:sldId id="557" r:id="rId38"/>
    <p:sldId id="576" r:id="rId39"/>
    <p:sldId id="639" r:id="rId40"/>
    <p:sldId id="558" r:id="rId41"/>
    <p:sldId id="559" r:id="rId42"/>
    <p:sldId id="571" r:id="rId43"/>
    <p:sldId id="574" r:id="rId44"/>
    <p:sldId id="560" r:id="rId45"/>
    <p:sldId id="640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ABA"/>
    <a:srgbClr val="DDD6C5"/>
    <a:srgbClr val="C5B99E"/>
    <a:srgbClr val="F8F8F5"/>
    <a:srgbClr val="698FB6"/>
    <a:srgbClr val="142081"/>
    <a:srgbClr val="6197BD"/>
    <a:srgbClr val="520001"/>
    <a:srgbClr val="2A5490"/>
    <a:srgbClr val="6F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58" autoAdjust="0"/>
    <p:restoredTop sz="94424" autoAdjust="0"/>
  </p:normalViewPr>
  <p:slideViewPr>
    <p:cSldViewPr snapToGrid="0" showGuides="1">
      <p:cViewPr varScale="1">
        <p:scale>
          <a:sx n="76" d="100"/>
          <a:sy n="76" d="100"/>
        </p:scale>
        <p:origin x="738" y="54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2019/3/28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109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301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555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41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903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713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031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23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75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28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2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58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115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72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48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19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12222996" cy="1270861"/>
            <a:chOff x="0" y="0"/>
            <a:chExt cx="12222996" cy="1467703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01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0"/>
            <a:ext cx="12222996" cy="960895"/>
            <a:chOff x="0" y="0"/>
            <a:chExt cx="12222996" cy="1467703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459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39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0" y="0"/>
            <a:ext cx="12222996" cy="1270861"/>
            <a:chOff x="0" y="0"/>
            <a:chExt cx="12222996" cy="1467703"/>
          </a:xfrm>
        </p:grpSpPr>
        <p:sp>
          <p:nvSpPr>
            <p:cNvPr id="16" name="任意多边形 15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63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7" r:id="rId2"/>
    <p:sldLayoutId id="2147483725" r:id="rId3"/>
    <p:sldLayoutId id="2147483730" r:id="rId4"/>
    <p:sldLayoutId id="2147483729" r:id="rId5"/>
    <p:sldLayoutId id="214748372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15498" y="45708"/>
            <a:ext cx="12207498" cy="6858000"/>
          </a:xfrm>
          <a:prstGeom prst="rect">
            <a:avLst/>
          </a:prstGeom>
          <a:solidFill>
            <a:srgbClr val="EBD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文档 1"/>
          <p:cNvSpPr/>
          <p:nvPr/>
        </p:nvSpPr>
        <p:spPr>
          <a:xfrm>
            <a:off x="0" y="0"/>
            <a:ext cx="12192000" cy="4602997"/>
          </a:xfrm>
          <a:prstGeom prst="flowChartDocument">
            <a:avLst/>
          </a:prstGeom>
          <a:blipFill dpi="0" rotWithShape="1">
            <a:blip r:embed="rId4"/>
            <a:srcRect/>
            <a:stretch>
              <a:fillRect t="-74975" b="-16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0" y="3657601"/>
            <a:ext cx="12192000" cy="1357915"/>
          </a:xfrm>
          <a:custGeom>
            <a:avLst/>
            <a:gdLst>
              <a:gd name="connsiteX0" fmla="*/ 12192000 w 12192000"/>
              <a:gd name="connsiteY0" fmla="*/ 0 h 1958223"/>
              <a:gd name="connsiteX1" fmla="*/ 12192000 w 12192000"/>
              <a:gd name="connsiteY1" fmla="*/ 1105243 h 1958223"/>
              <a:gd name="connsiteX2" fmla="*/ 0 w 12192000"/>
              <a:gd name="connsiteY2" fmla="*/ 1712583 h 1958223"/>
              <a:gd name="connsiteX3" fmla="*/ 0 w 12192000"/>
              <a:gd name="connsiteY3" fmla="*/ 607340 h 1958223"/>
              <a:gd name="connsiteX4" fmla="*/ 12192000 w 12192000"/>
              <a:gd name="connsiteY4" fmla="*/ 0 h 195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8223">
                <a:moveTo>
                  <a:pt x="12192000" y="0"/>
                </a:moveTo>
                <a:lnTo>
                  <a:pt x="12192000" y="1105243"/>
                </a:lnTo>
                <a:cubicBezTo>
                  <a:pt x="6096000" y="1105243"/>
                  <a:pt x="6096000" y="2511714"/>
                  <a:pt x="0" y="1712583"/>
                </a:cubicBezTo>
                <a:lnTo>
                  <a:pt x="0" y="607340"/>
                </a:lnTo>
                <a:cubicBezTo>
                  <a:pt x="6096000" y="1406471"/>
                  <a:pt x="6096000" y="0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87699" y="5046921"/>
            <a:ext cx="8756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地理历史</a:t>
            </a:r>
            <a:r>
              <a:rPr lang="en-US" alt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r>
              <a:rPr lang="en-US" alt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4400" b="1" spc="-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spc="-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884711" y="5826485"/>
            <a:ext cx="3759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古代史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世界史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54" name="任意多边形 53"/>
          <p:cNvSpPr/>
          <p:nvPr/>
        </p:nvSpPr>
        <p:spPr>
          <a:xfrm rot="652049" flipV="1">
            <a:off x="3211182" y="8345102"/>
            <a:ext cx="177943" cy="17090"/>
          </a:xfrm>
          <a:custGeom>
            <a:avLst/>
            <a:gdLst>
              <a:gd name="connsiteX0" fmla="*/ 0 w 177943"/>
              <a:gd name="connsiteY0" fmla="*/ 17090 h 17090"/>
              <a:gd name="connsiteX1" fmla="*/ 177943 w 177943"/>
              <a:gd name="connsiteY1" fmla="*/ 14575 h 17090"/>
              <a:gd name="connsiteX2" fmla="*/ 104564 w 177943"/>
              <a:gd name="connsiteY2" fmla="*/ 0 h 17090"/>
              <a:gd name="connsiteX3" fmla="*/ 38122 w 177943"/>
              <a:gd name="connsiteY3" fmla="*/ 9646 h 17090"/>
              <a:gd name="connsiteX4" fmla="*/ 0 w 177943"/>
              <a:gd name="connsiteY4" fmla="*/ 17090 h 1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3" h="17090">
                <a:moveTo>
                  <a:pt x="0" y="17090"/>
                </a:moveTo>
                <a:lnTo>
                  <a:pt x="177943" y="14575"/>
                </a:lnTo>
                <a:lnTo>
                  <a:pt x="104564" y="0"/>
                </a:lnTo>
                <a:lnTo>
                  <a:pt x="38122" y="9646"/>
                </a:lnTo>
                <a:lnTo>
                  <a:pt x="0" y="170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984138" y="3654260"/>
            <a:ext cx="10223360" cy="674894"/>
          </a:xfrm>
          <a:custGeom>
            <a:avLst/>
            <a:gdLst>
              <a:gd name="connsiteX0" fmla="*/ 10223360 w 10223360"/>
              <a:gd name="connsiteY0" fmla="*/ 0 h 674894"/>
              <a:gd name="connsiteX1" fmla="*/ 10223360 w 10223360"/>
              <a:gd name="connsiteY1" fmla="*/ 341858 h 674894"/>
              <a:gd name="connsiteX2" fmla="*/ 9886088 w 10223360"/>
              <a:gd name="connsiteY2" fmla="*/ 323606 h 674894"/>
              <a:gd name="connsiteX3" fmla="*/ 155293 w 10223360"/>
              <a:gd name="connsiteY3" fmla="*/ 572891 h 674894"/>
              <a:gd name="connsiteX4" fmla="*/ 0 w 10223360"/>
              <a:gd name="connsiteY4" fmla="*/ 555487 h 674894"/>
              <a:gd name="connsiteX5" fmla="*/ 125172 w 10223360"/>
              <a:gd name="connsiteY5" fmla="*/ 561854 h 674894"/>
              <a:gd name="connsiteX6" fmla="*/ 9806471 w 10223360"/>
              <a:gd name="connsiteY6" fmla="*/ 1830 h 674894"/>
              <a:gd name="connsiteX7" fmla="*/ 10223360 w 10223360"/>
              <a:gd name="connsiteY7" fmla="*/ 0 h 67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3360" h="674894">
                <a:moveTo>
                  <a:pt x="10223360" y="0"/>
                </a:moveTo>
                <a:lnTo>
                  <a:pt x="10223360" y="341858"/>
                </a:lnTo>
                <a:lnTo>
                  <a:pt x="9886088" y="323606"/>
                </a:lnTo>
                <a:cubicBezTo>
                  <a:pt x="4943268" y="85886"/>
                  <a:pt x="3979402" y="964393"/>
                  <a:pt x="155293" y="572891"/>
                </a:cubicBezTo>
                <a:lnTo>
                  <a:pt x="0" y="555487"/>
                </a:lnTo>
                <a:lnTo>
                  <a:pt x="125172" y="561854"/>
                </a:lnTo>
                <a:cubicBezTo>
                  <a:pt x="4162134" y="740646"/>
                  <a:pt x="4914018" y="45454"/>
                  <a:pt x="9806471" y="1830"/>
                </a:cubicBezTo>
                <a:lnTo>
                  <a:pt x="102233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4048608"/>
            <a:ext cx="12207498" cy="988190"/>
          </a:xfrm>
          <a:custGeom>
            <a:avLst/>
            <a:gdLst>
              <a:gd name="connsiteX0" fmla="*/ 0 w 12230358"/>
              <a:gd name="connsiteY0" fmla="*/ 0 h 988190"/>
              <a:gd name="connsiteX1" fmla="*/ 38083 w 12230358"/>
              <a:gd name="connsiteY1" fmla="*/ 10366 h 988190"/>
              <a:gd name="connsiteX2" fmla="*/ 11901168 w 12230358"/>
              <a:gd name="connsiteY2" fmla="*/ 346248 h 988190"/>
              <a:gd name="connsiteX3" fmla="*/ 12230358 w 12230358"/>
              <a:gd name="connsiteY3" fmla="*/ 376399 h 988190"/>
              <a:gd name="connsiteX4" fmla="*/ 12230358 w 12230358"/>
              <a:gd name="connsiteY4" fmla="*/ 497174 h 988190"/>
              <a:gd name="connsiteX5" fmla="*/ 12152087 w 12230358"/>
              <a:gd name="connsiteY5" fmla="*/ 497184 h 988190"/>
              <a:gd name="connsiteX6" fmla="*/ 5609139 w 12230358"/>
              <a:gd name="connsiteY6" fmla="*/ 970681 h 988190"/>
              <a:gd name="connsiteX7" fmla="*/ 5388677 w 12230358"/>
              <a:gd name="connsiteY7" fmla="*/ 980221 h 988190"/>
              <a:gd name="connsiteX8" fmla="*/ 4777197 w 12230358"/>
              <a:gd name="connsiteY8" fmla="*/ 988190 h 988190"/>
              <a:gd name="connsiteX9" fmla="*/ 68651 w 12230358"/>
              <a:gd name="connsiteY9" fmla="*/ 238990 h 988190"/>
              <a:gd name="connsiteX10" fmla="*/ 0 w 12230358"/>
              <a:gd name="connsiteY10" fmla="*/ 208829 h 988190"/>
              <a:gd name="connsiteX11" fmla="*/ 0 w 12230358"/>
              <a:gd name="connsiteY11" fmla="*/ 0 h 98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30358" h="988190">
                <a:moveTo>
                  <a:pt x="0" y="0"/>
                </a:moveTo>
                <a:lnTo>
                  <a:pt x="38083" y="10366"/>
                </a:lnTo>
                <a:cubicBezTo>
                  <a:pt x="3735293" y="950669"/>
                  <a:pt x="8008396" y="35894"/>
                  <a:pt x="11901168" y="346248"/>
                </a:cubicBezTo>
                <a:lnTo>
                  <a:pt x="12230358" y="376399"/>
                </a:lnTo>
                <a:lnTo>
                  <a:pt x="12230358" y="497174"/>
                </a:lnTo>
                <a:lnTo>
                  <a:pt x="12152087" y="497184"/>
                </a:lnTo>
                <a:cubicBezTo>
                  <a:pt x="9248854" y="506786"/>
                  <a:pt x="7397309" y="779409"/>
                  <a:pt x="5609139" y="970681"/>
                </a:cubicBezTo>
                <a:cubicBezTo>
                  <a:pt x="5514062" y="980213"/>
                  <a:pt x="5467394" y="976666"/>
                  <a:pt x="5388677" y="980221"/>
                </a:cubicBezTo>
                <a:lnTo>
                  <a:pt x="4777197" y="988190"/>
                </a:lnTo>
                <a:cubicBezTo>
                  <a:pt x="3113658" y="981939"/>
                  <a:pt x="1503615" y="837156"/>
                  <a:pt x="68651" y="238990"/>
                </a:cubicBezTo>
                <a:lnTo>
                  <a:pt x="0" y="2088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22860" y="6538581"/>
            <a:ext cx="12230358" cy="730254"/>
          </a:xfrm>
          <a:custGeom>
            <a:avLst/>
            <a:gdLst>
              <a:gd name="connsiteX0" fmla="*/ 9566447 w 12230358"/>
              <a:gd name="connsiteY0" fmla="*/ 531 h 730254"/>
              <a:gd name="connsiteX1" fmla="*/ 12128670 w 12230358"/>
              <a:gd name="connsiteY1" fmla="*/ 138618 h 730254"/>
              <a:gd name="connsiteX2" fmla="*/ 12230358 w 12230358"/>
              <a:gd name="connsiteY2" fmla="*/ 153411 h 730254"/>
              <a:gd name="connsiteX3" fmla="*/ 12230358 w 12230358"/>
              <a:gd name="connsiteY3" fmla="*/ 730254 h 730254"/>
              <a:gd name="connsiteX4" fmla="*/ 11946239 w 12230358"/>
              <a:gd name="connsiteY4" fmla="*/ 660525 h 730254"/>
              <a:gd name="connsiteX5" fmla="*/ 100137 w 12230358"/>
              <a:gd name="connsiteY5" fmla="*/ 341628 h 730254"/>
              <a:gd name="connsiteX6" fmla="*/ 0 w 12230358"/>
              <a:gd name="connsiteY6" fmla="*/ 316942 h 730254"/>
              <a:gd name="connsiteX7" fmla="*/ 0 w 12230358"/>
              <a:gd name="connsiteY7" fmla="*/ 206633 h 730254"/>
              <a:gd name="connsiteX8" fmla="*/ 322099 w 12230358"/>
              <a:gd name="connsiteY8" fmla="*/ 246850 h 730254"/>
              <a:gd name="connsiteX9" fmla="*/ 9566447 w 12230358"/>
              <a:gd name="connsiteY9" fmla="*/ 531 h 73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0358" h="730254">
                <a:moveTo>
                  <a:pt x="9566447" y="531"/>
                </a:moveTo>
                <a:cubicBezTo>
                  <a:pt x="10428640" y="-4918"/>
                  <a:pt x="11284323" y="30911"/>
                  <a:pt x="12128670" y="138618"/>
                </a:cubicBezTo>
                <a:lnTo>
                  <a:pt x="12230358" y="153411"/>
                </a:lnTo>
                <a:lnTo>
                  <a:pt x="12230358" y="730254"/>
                </a:lnTo>
                <a:lnTo>
                  <a:pt x="11946239" y="660525"/>
                </a:lnTo>
                <a:cubicBezTo>
                  <a:pt x="8188409" y="-159302"/>
                  <a:pt x="3855966" y="1168940"/>
                  <a:pt x="100137" y="341628"/>
                </a:cubicBezTo>
                <a:lnTo>
                  <a:pt x="0" y="316942"/>
                </a:lnTo>
                <a:lnTo>
                  <a:pt x="0" y="206633"/>
                </a:lnTo>
                <a:lnTo>
                  <a:pt x="322099" y="246850"/>
                </a:lnTo>
                <a:cubicBezTo>
                  <a:pt x="3340705" y="563225"/>
                  <a:pt x="6494885" y="19942"/>
                  <a:pt x="9566447" y="5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15498" y="2757381"/>
            <a:ext cx="12222996" cy="1467703"/>
          </a:xfrm>
          <a:custGeom>
            <a:avLst/>
            <a:gdLst>
              <a:gd name="connsiteX0" fmla="*/ 2667000 w 12192000"/>
              <a:gd name="connsiteY0" fmla="*/ 706 h 1467703"/>
              <a:gd name="connsiteX1" fmla="*/ 12192000 w 12192000"/>
              <a:gd name="connsiteY1" fmla="*/ 717705 h 1467703"/>
              <a:gd name="connsiteX2" fmla="*/ 12192000 w 12192000"/>
              <a:gd name="connsiteY2" fmla="*/ 977571 h 1467703"/>
              <a:gd name="connsiteX3" fmla="*/ 12170527 w 12192000"/>
              <a:gd name="connsiteY3" fmla="*/ 987162 h 1467703"/>
              <a:gd name="connsiteX4" fmla="*/ 146265 w 12192000"/>
              <a:gd name="connsiteY4" fmla="*/ 731415 h 1467703"/>
              <a:gd name="connsiteX5" fmla="*/ 0 w 12192000"/>
              <a:gd name="connsiteY5" fmla="*/ 790523 h 1467703"/>
              <a:gd name="connsiteX6" fmla="*/ 0 w 12192000"/>
              <a:gd name="connsiteY6" fmla="*/ 717705 h 1467703"/>
              <a:gd name="connsiteX7" fmla="*/ 2667000 w 12192000"/>
              <a:gd name="connsiteY7" fmla="*/ 706 h 146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7703">
                <a:moveTo>
                  <a:pt x="2667000" y="706"/>
                </a:moveTo>
                <a:cubicBezTo>
                  <a:pt x="5842000" y="50023"/>
                  <a:pt x="9017000" y="2660052"/>
                  <a:pt x="12192000" y="717705"/>
                </a:cubicBezTo>
                <a:lnTo>
                  <a:pt x="12192000" y="977571"/>
                </a:lnTo>
                <a:lnTo>
                  <a:pt x="12170527" y="987162"/>
                </a:lnTo>
                <a:cubicBezTo>
                  <a:pt x="8162440" y="2691227"/>
                  <a:pt x="4154352" y="-804902"/>
                  <a:pt x="146265" y="731415"/>
                </a:cubicBezTo>
                <a:lnTo>
                  <a:pt x="0" y="790523"/>
                </a:lnTo>
                <a:lnTo>
                  <a:pt x="0" y="717705"/>
                </a:lnTo>
                <a:cubicBezTo>
                  <a:pt x="889000" y="173848"/>
                  <a:pt x="1778000" y="-13103"/>
                  <a:pt x="2667000" y="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钢琴曲 - からくりピエロ_自定义转码_纯音频输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5988" y="7664450"/>
            <a:ext cx="609600" cy="6096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0228301" y="613603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三年级：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2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" grpId="0" animBg="1"/>
      <p:bldP spid="41" grpId="0" animBg="1"/>
      <p:bldP spid="37" grpId="0"/>
      <p:bldP spid="38" grpId="0"/>
      <p:bldP spid="22" grpId="0" animBg="1"/>
      <p:bldP spid="29" grpId="0" animBg="1"/>
      <p:bldP spid="28" grpId="0" animBg="1"/>
      <p:bldP spid="30" grpId="0" animBg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solidFill>
                <a:sysClr val="windowText" lastClr="000000"/>
              </a:solidFill>
            </a:endParaRPr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02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事件推导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969212"/>
            <a:ext cx="1020657" cy="109916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870044"/>
            <a:ext cx="1020657" cy="1099169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770633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687170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687166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783740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874776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654839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3114025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981954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906211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291244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7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7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7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113665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928561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715313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502066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330823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310637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895931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692506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987270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492883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743551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758716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2135443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2042505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261419"/>
            <a:ext cx="1915947" cy="192309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358091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27194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776272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183903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434878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452174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814216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228234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1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2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879811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879811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42399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42399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853285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409257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870990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409256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208289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54084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208289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54084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65193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5109877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65193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5109877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7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09600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3691348 h 6858000"/>
              <a:gd name="connsiteX4" fmla="*/ 6096000 w 12192000"/>
              <a:gd name="connsiteY4" fmla="*/ 4294692 h 6858000"/>
              <a:gd name="connsiteX5" fmla="*/ 6096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42986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3691348"/>
                </a:lnTo>
                <a:cubicBezTo>
                  <a:pt x="9144000" y="3691348"/>
                  <a:pt x="7620000" y="4042966"/>
                  <a:pt x="6096000" y="4294692"/>
                </a:cubicBezTo>
                <a:lnTo>
                  <a:pt x="6096000" y="6858000"/>
                </a:lnTo>
                <a:lnTo>
                  <a:pt x="0" y="6858000"/>
                </a:lnTo>
                <a:lnTo>
                  <a:pt x="0" y="429868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940" b="-768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096000" y="3621874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2345481" y="1853836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知识要点</a:t>
            </a:r>
          </a:p>
        </p:txBody>
      </p:sp>
      <p:sp>
        <p:nvSpPr>
          <p:cNvPr id="69" name="TextBox 64"/>
          <p:cNvSpPr txBox="1"/>
          <p:nvPr/>
        </p:nvSpPr>
        <p:spPr>
          <a:xfrm>
            <a:off x="2345481" y="2943239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事件推导</a:t>
            </a:r>
          </a:p>
        </p:txBody>
      </p:sp>
      <p:sp>
        <p:nvSpPr>
          <p:cNvPr id="70" name="TextBox 64"/>
          <p:cNvSpPr txBox="1"/>
          <p:nvPr/>
        </p:nvSpPr>
        <p:spPr>
          <a:xfrm>
            <a:off x="2345481" y="4032642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原因解析</a:t>
            </a:r>
          </a:p>
        </p:txBody>
      </p:sp>
      <p:sp>
        <p:nvSpPr>
          <p:cNvPr id="71" name="TextBox 64"/>
          <p:cNvSpPr txBox="1"/>
          <p:nvPr/>
        </p:nvSpPr>
        <p:spPr>
          <a:xfrm>
            <a:off x="2345481" y="5122044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重点总结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1269230" y="1828461"/>
            <a:ext cx="841918" cy="841918"/>
            <a:chOff x="895789" y="1390311"/>
            <a:chExt cx="841918" cy="841918"/>
          </a:xfrm>
        </p:grpSpPr>
        <p:sp>
          <p:nvSpPr>
            <p:cNvPr id="72" name="椭圆 71"/>
            <p:cNvSpPr/>
            <p:nvPr/>
          </p:nvSpPr>
          <p:spPr>
            <a:xfrm>
              <a:off x="895789" y="1390311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69018" y="1518883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01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269230" y="2884189"/>
            <a:ext cx="841918" cy="841918"/>
            <a:chOff x="895789" y="2446039"/>
            <a:chExt cx="841918" cy="841918"/>
          </a:xfrm>
        </p:grpSpPr>
        <p:sp>
          <p:nvSpPr>
            <p:cNvPr id="79" name="椭圆 78"/>
            <p:cNvSpPr/>
            <p:nvPr/>
          </p:nvSpPr>
          <p:spPr>
            <a:xfrm>
              <a:off x="895789" y="2446039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969018" y="2574611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02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69230" y="3939917"/>
            <a:ext cx="841918" cy="841918"/>
            <a:chOff x="895789" y="3501767"/>
            <a:chExt cx="841918" cy="841918"/>
          </a:xfrm>
        </p:grpSpPr>
        <p:sp>
          <p:nvSpPr>
            <p:cNvPr id="86" name="椭圆 85"/>
            <p:cNvSpPr/>
            <p:nvPr/>
          </p:nvSpPr>
          <p:spPr>
            <a:xfrm>
              <a:off x="895789" y="3501767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69018" y="3630339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03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269230" y="4995644"/>
            <a:ext cx="841918" cy="841918"/>
            <a:chOff x="895789" y="4557494"/>
            <a:chExt cx="841918" cy="841918"/>
          </a:xfrm>
        </p:grpSpPr>
        <p:sp>
          <p:nvSpPr>
            <p:cNvPr id="87" name="椭圆 86"/>
            <p:cNvSpPr/>
            <p:nvPr/>
          </p:nvSpPr>
          <p:spPr>
            <a:xfrm>
              <a:off x="895789" y="4557494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69018" y="4686066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04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92" name="TextBox 59"/>
          <p:cNvSpPr txBox="1">
            <a:spLocks noChangeArrowheads="1"/>
          </p:cNvSpPr>
          <p:nvPr/>
        </p:nvSpPr>
        <p:spPr bwMode="auto">
          <a:xfrm flipH="1">
            <a:off x="8771856" y="4862798"/>
            <a:ext cx="2639262" cy="16004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685800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54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685800">
              <a:defRPr/>
            </a:pPr>
            <a:r>
              <a:rPr lang="en-US" altLang="zh-CN" sz="44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r>
              <a:rPr lang="zh-CN" altLang="en-US" sz="44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ko-KR" sz="36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082660" y="3735933"/>
            <a:ext cx="6132200" cy="1299139"/>
          </a:xfrm>
          <a:custGeom>
            <a:avLst/>
            <a:gdLst>
              <a:gd name="connsiteX0" fmla="*/ 18516 w 6132200"/>
              <a:gd name="connsiteY0" fmla="*/ 0 h 1299139"/>
              <a:gd name="connsiteX1" fmla="*/ 498166 w 6132200"/>
              <a:gd name="connsiteY1" fmla="*/ 174 h 1299139"/>
              <a:gd name="connsiteX2" fmla="*/ 3126750 w 6132200"/>
              <a:gd name="connsiteY2" fmla="*/ 91997 h 1299139"/>
              <a:gd name="connsiteX3" fmla="*/ 5644425 w 6132200"/>
              <a:gd name="connsiteY3" fmla="*/ 533185 h 1299139"/>
              <a:gd name="connsiteX4" fmla="*/ 6132200 w 6132200"/>
              <a:gd name="connsiteY4" fmla="*/ 686378 h 1299139"/>
              <a:gd name="connsiteX5" fmla="*/ 6132200 w 6132200"/>
              <a:gd name="connsiteY5" fmla="*/ 1299139 h 1299139"/>
              <a:gd name="connsiteX6" fmla="*/ 6108455 w 6132200"/>
              <a:gd name="connsiteY6" fmla="*/ 1284959 h 1299139"/>
              <a:gd name="connsiteX7" fmla="*/ 10172 w 6132200"/>
              <a:gd name="connsiteY7" fmla="*/ 192395 h 1299139"/>
              <a:gd name="connsiteX8" fmla="*/ 0 w 6132200"/>
              <a:gd name="connsiteY8" fmla="*/ 192328 h 1299139"/>
              <a:gd name="connsiteX9" fmla="*/ 18516 w 6132200"/>
              <a:gd name="connsiteY9" fmla="*/ 0 h 129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2200" h="1299139">
                <a:moveTo>
                  <a:pt x="18516" y="0"/>
                </a:moveTo>
                <a:lnTo>
                  <a:pt x="498166" y="174"/>
                </a:lnTo>
                <a:cubicBezTo>
                  <a:pt x="1379494" y="2620"/>
                  <a:pt x="2258625" y="17114"/>
                  <a:pt x="3126750" y="91997"/>
                </a:cubicBezTo>
                <a:cubicBezTo>
                  <a:pt x="3979374" y="165543"/>
                  <a:pt x="4821381" y="297340"/>
                  <a:pt x="5644425" y="533185"/>
                </a:cubicBezTo>
                <a:lnTo>
                  <a:pt x="6132200" y="686378"/>
                </a:lnTo>
                <a:lnTo>
                  <a:pt x="6132200" y="1299139"/>
                </a:lnTo>
                <a:lnTo>
                  <a:pt x="6108455" y="1284959"/>
                </a:lnTo>
                <a:cubicBezTo>
                  <a:pt x="4293566" y="245812"/>
                  <a:pt x="2156327" y="205294"/>
                  <a:pt x="10172" y="192395"/>
                </a:cubicBezTo>
                <a:lnTo>
                  <a:pt x="0" y="192328"/>
                </a:lnTo>
                <a:lnTo>
                  <a:pt x="185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096000" y="3448962"/>
            <a:ext cx="6096000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6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51" grpId="0" animBg="1"/>
      <p:bldP spid="64" grpId="0" animBg="1"/>
      <p:bldP spid="65" grpId="0"/>
      <p:bldP spid="69" grpId="0"/>
      <p:bldP spid="70" grpId="0"/>
      <p:bldP spid="71" grpId="0"/>
      <p:bldP spid="92" grpId="0"/>
      <p:bldP spid="94" grpId="0" animBg="1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414918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25715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61329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414918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90555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301610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37224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44767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90555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39282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49819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85434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39453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66191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77505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213120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66445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680296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315245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1022682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1045233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427984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3203999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3203999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378893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2194002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2194002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418857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815428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875433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4450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860686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2638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679486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4450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860686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17602"/>
            <a:ext cx="1484148" cy="1484148"/>
            <a:chOff x="7270150" y="46176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17602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45832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458320"/>
            <a:ext cx="12226779" cy="6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22312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22312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22312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53504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214447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239785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03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原因解析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7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539600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801187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338852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1033094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801187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69280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27813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85667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25485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85667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25485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117339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7618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7618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7618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8713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8713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8713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42235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42235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42235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01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知识要点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3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173451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976337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758090"/>
            <a:ext cx="1724083" cy="14862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779383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550392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979912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979912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342729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537965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537965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779383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19426"/>
            <a:ext cx="988070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342729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642168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223068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084850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2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66456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1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279863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197428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-3.33333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2.59259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04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重点总结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9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7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151888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15498" y="45708"/>
            <a:ext cx="12207498" cy="6858000"/>
          </a:xfrm>
          <a:prstGeom prst="rect">
            <a:avLst/>
          </a:prstGeom>
          <a:solidFill>
            <a:srgbClr val="EBD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文档 1"/>
          <p:cNvSpPr/>
          <p:nvPr/>
        </p:nvSpPr>
        <p:spPr>
          <a:xfrm>
            <a:off x="0" y="0"/>
            <a:ext cx="12192000" cy="4602997"/>
          </a:xfrm>
          <a:prstGeom prst="flowChartDocument">
            <a:avLst/>
          </a:prstGeom>
          <a:blipFill dpi="0" rotWithShape="1">
            <a:blip r:embed="rId2"/>
            <a:srcRect/>
            <a:stretch>
              <a:fillRect t="-74975" b="-16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0" y="3657601"/>
            <a:ext cx="12192000" cy="1357915"/>
          </a:xfrm>
          <a:custGeom>
            <a:avLst/>
            <a:gdLst>
              <a:gd name="connsiteX0" fmla="*/ 12192000 w 12192000"/>
              <a:gd name="connsiteY0" fmla="*/ 0 h 1958223"/>
              <a:gd name="connsiteX1" fmla="*/ 12192000 w 12192000"/>
              <a:gd name="connsiteY1" fmla="*/ 1105243 h 1958223"/>
              <a:gd name="connsiteX2" fmla="*/ 0 w 12192000"/>
              <a:gd name="connsiteY2" fmla="*/ 1712583 h 1958223"/>
              <a:gd name="connsiteX3" fmla="*/ 0 w 12192000"/>
              <a:gd name="connsiteY3" fmla="*/ 607340 h 1958223"/>
              <a:gd name="connsiteX4" fmla="*/ 12192000 w 12192000"/>
              <a:gd name="connsiteY4" fmla="*/ 0 h 195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8223">
                <a:moveTo>
                  <a:pt x="12192000" y="0"/>
                </a:moveTo>
                <a:lnTo>
                  <a:pt x="12192000" y="1105243"/>
                </a:lnTo>
                <a:cubicBezTo>
                  <a:pt x="6096000" y="1105243"/>
                  <a:pt x="6096000" y="2511714"/>
                  <a:pt x="0" y="1712583"/>
                </a:cubicBezTo>
                <a:lnTo>
                  <a:pt x="0" y="607340"/>
                </a:lnTo>
                <a:cubicBezTo>
                  <a:pt x="6096000" y="1406471"/>
                  <a:pt x="6096000" y="0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652049" flipV="1">
            <a:off x="3211182" y="8345102"/>
            <a:ext cx="177943" cy="17090"/>
          </a:xfrm>
          <a:custGeom>
            <a:avLst/>
            <a:gdLst>
              <a:gd name="connsiteX0" fmla="*/ 0 w 177943"/>
              <a:gd name="connsiteY0" fmla="*/ 17090 h 17090"/>
              <a:gd name="connsiteX1" fmla="*/ 177943 w 177943"/>
              <a:gd name="connsiteY1" fmla="*/ 14575 h 17090"/>
              <a:gd name="connsiteX2" fmla="*/ 104564 w 177943"/>
              <a:gd name="connsiteY2" fmla="*/ 0 h 17090"/>
              <a:gd name="connsiteX3" fmla="*/ 38122 w 177943"/>
              <a:gd name="connsiteY3" fmla="*/ 9646 h 17090"/>
              <a:gd name="connsiteX4" fmla="*/ 0 w 177943"/>
              <a:gd name="connsiteY4" fmla="*/ 17090 h 1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3" h="17090">
                <a:moveTo>
                  <a:pt x="0" y="17090"/>
                </a:moveTo>
                <a:lnTo>
                  <a:pt x="177943" y="14575"/>
                </a:lnTo>
                <a:lnTo>
                  <a:pt x="104564" y="0"/>
                </a:lnTo>
                <a:lnTo>
                  <a:pt x="38122" y="9646"/>
                </a:lnTo>
                <a:lnTo>
                  <a:pt x="0" y="170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984138" y="3654260"/>
            <a:ext cx="10223360" cy="674894"/>
          </a:xfrm>
          <a:custGeom>
            <a:avLst/>
            <a:gdLst>
              <a:gd name="connsiteX0" fmla="*/ 10223360 w 10223360"/>
              <a:gd name="connsiteY0" fmla="*/ 0 h 674894"/>
              <a:gd name="connsiteX1" fmla="*/ 10223360 w 10223360"/>
              <a:gd name="connsiteY1" fmla="*/ 341858 h 674894"/>
              <a:gd name="connsiteX2" fmla="*/ 9886088 w 10223360"/>
              <a:gd name="connsiteY2" fmla="*/ 323606 h 674894"/>
              <a:gd name="connsiteX3" fmla="*/ 155293 w 10223360"/>
              <a:gd name="connsiteY3" fmla="*/ 572891 h 674894"/>
              <a:gd name="connsiteX4" fmla="*/ 0 w 10223360"/>
              <a:gd name="connsiteY4" fmla="*/ 555487 h 674894"/>
              <a:gd name="connsiteX5" fmla="*/ 125172 w 10223360"/>
              <a:gd name="connsiteY5" fmla="*/ 561854 h 674894"/>
              <a:gd name="connsiteX6" fmla="*/ 9806471 w 10223360"/>
              <a:gd name="connsiteY6" fmla="*/ 1830 h 674894"/>
              <a:gd name="connsiteX7" fmla="*/ 10223360 w 10223360"/>
              <a:gd name="connsiteY7" fmla="*/ 0 h 67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3360" h="674894">
                <a:moveTo>
                  <a:pt x="10223360" y="0"/>
                </a:moveTo>
                <a:lnTo>
                  <a:pt x="10223360" y="341858"/>
                </a:lnTo>
                <a:lnTo>
                  <a:pt x="9886088" y="323606"/>
                </a:lnTo>
                <a:cubicBezTo>
                  <a:pt x="4943268" y="85886"/>
                  <a:pt x="3979402" y="964393"/>
                  <a:pt x="155293" y="572891"/>
                </a:cubicBezTo>
                <a:lnTo>
                  <a:pt x="0" y="555487"/>
                </a:lnTo>
                <a:lnTo>
                  <a:pt x="125172" y="561854"/>
                </a:lnTo>
                <a:cubicBezTo>
                  <a:pt x="4162134" y="740646"/>
                  <a:pt x="4914018" y="45454"/>
                  <a:pt x="9806471" y="1830"/>
                </a:cubicBezTo>
                <a:lnTo>
                  <a:pt x="102233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4048608"/>
            <a:ext cx="12207498" cy="988190"/>
          </a:xfrm>
          <a:custGeom>
            <a:avLst/>
            <a:gdLst>
              <a:gd name="connsiteX0" fmla="*/ 0 w 12230358"/>
              <a:gd name="connsiteY0" fmla="*/ 0 h 988190"/>
              <a:gd name="connsiteX1" fmla="*/ 38083 w 12230358"/>
              <a:gd name="connsiteY1" fmla="*/ 10366 h 988190"/>
              <a:gd name="connsiteX2" fmla="*/ 11901168 w 12230358"/>
              <a:gd name="connsiteY2" fmla="*/ 346248 h 988190"/>
              <a:gd name="connsiteX3" fmla="*/ 12230358 w 12230358"/>
              <a:gd name="connsiteY3" fmla="*/ 376399 h 988190"/>
              <a:gd name="connsiteX4" fmla="*/ 12230358 w 12230358"/>
              <a:gd name="connsiteY4" fmla="*/ 497174 h 988190"/>
              <a:gd name="connsiteX5" fmla="*/ 12152087 w 12230358"/>
              <a:gd name="connsiteY5" fmla="*/ 497184 h 988190"/>
              <a:gd name="connsiteX6" fmla="*/ 5609139 w 12230358"/>
              <a:gd name="connsiteY6" fmla="*/ 970681 h 988190"/>
              <a:gd name="connsiteX7" fmla="*/ 5388677 w 12230358"/>
              <a:gd name="connsiteY7" fmla="*/ 980221 h 988190"/>
              <a:gd name="connsiteX8" fmla="*/ 4777197 w 12230358"/>
              <a:gd name="connsiteY8" fmla="*/ 988190 h 988190"/>
              <a:gd name="connsiteX9" fmla="*/ 68651 w 12230358"/>
              <a:gd name="connsiteY9" fmla="*/ 238990 h 988190"/>
              <a:gd name="connsiteX10" fmla="*/ 0 w 12230358"/>
              <a:gd name="connsiteY10" fmla="*/ 208829 h 988190"/>
              <a:gd name="connsiteX11" fmla="*/ 0 w 12230358"/>
              <a:gd name="connsiteY11" fmla="*/ 0 h 98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30358" h="988190">
                <a:moveTo>
                  <a:pt x="0" y="0"/>
                </a:moveTo>
                <a:lnTo>
                  <a:pt x="38083" y="10366"/>
                </a:lnTo>
                <a:cubicBezTo>
                  <a:pt x="3735293" y="950669"/>
                  <a:pt x="8008396" y="35894"/>
                  <a:pt x="11901168" y="346248"/>
                </a:cubicBezTo>
                <a:lnTo>
                  <a:pt x="12230358" y="376399"/>
                </a:lnTo>
                <a:lnTo>
                  <a:pt x="12230358" y="497174"/>
                </a:lnTo>
                <a:lnTo>
                  <a:pt x="12152087" y="497184"/>
                </a:lnTo>
                <a:cubicBezTo>
                  <a:pt x="9248854" y="506786"/>
                  <a:pt x="7397309" y="779409"/>
                  <a:pt x="5609139" y="970681"/>
                </a:cubicBezTo>
                <a:cubicBezTo>
                  <a:pt x="5514062" y="980213"/>
                  <a:pt x="5467394" y="976666"/>
                  <a:pt x="5388677" y="980221"/>
                </a:cubicBezTo>
                <a:lnTo>
                  <a:pt x="4777197" y="988190"/>
                </a:lnTo>
                <a:cubicBezTo>
                  <a:pt x="3113658" y="981939"/>
                  <a:pt x="1503615" y="837156"/>
                  <a:pt x="68651" y="238990"/>
                </a:cubicBezTo>
                <a:lnTo>
                  <a:pt x="0" y="2088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22860" y="6538581"/>
            <a:ext cx="12230358" cy="730254"/>
          </a:xfrm>
          <a:custGeom>
            <a:avLst/>
            <a:gdLst>
              <a:gd name="connsiteX0" fmla="*/ 9566447 w 12230358"/>
              <a:gd name="connsiteY0" fmla="*/ 531 h 730254"/>
              <a:gd name="connsiteX1" fmla="*/ 12128670 w 12230358"/>
              <a:gd name="connsiteY1" fmla="*/ 138618 h 730254"/>
              <a:gd name="connsiteX2" fmla="*/ 12230358 w 12230358"/>
              <a:gd name="connsiteY2" fmla="*/ 153411 h 730254"/>
              <a:gd name="connsiteX3" fmla="*/ 12230358 w 12230358"/>
              <a:gd name="connsiteY3" fmla="*/ 730254 h 730254"/>
              <a:gd name="connsiteX4" fmla="*/ 11946239 w 12230358"/>
              <a:gd name="connsiteY4" fmla="*/ 660525 h 730254"/>
              <a:gd name="connsiteX5" fmla="*/ 100137 w 12230358"/>
              <a:gd name="connsiteY5" fmla="*/ 341628 h 730254"/>
              <a:gd name="connsiteX6" fmla="*/ 0 w 12230358"/>
              <a:gd name="connsiteY6" fmla="*/ 316942 h 730254"/>
              <a:gd name="connsiteX7" fmla="*/ 0 w 12230358"/>
              <a:gd name="connsiteY7" fmla="*/ 206633 h 730254"/>
              <a:gd name="connsiteX8" fmla="*/ 322099 w 12230358"/>
              <a:gd name="connsiteY8" fmla="*/ 246850 h 730254"/>
              <a:gd name="connsiteX9" fmla="*/ 9566447 w 12230358"/>
              <a:gd name="connsiteY9" fmla="*/ 531 h 73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0358" h="730254">
                <a:moveTo>
                  <a:pt x="9566447" y="531"/>
                </a:moveTo>
                <a:cubicBezTo>
                  <a:pt x="10428640" y="-4918"/>
                  <a:pt x="11284323" y="30911"/>
                  <a:pt x="12128670" y="138618"/>
                </a:cubicBezTo>
                <a:lnTo>
                  <a:pt x="12230358" y="153411"/>
                </a:lnTo>
                <a:lnTo>
                  <a:pt x="12230358" y="730254"/>
                </a:lnTo>
                <a:lnTo>
                  <a:pt x="11946239" y="660525"/>
                </a:lnTo>
                <a:cubicBezTo>
                  <a:pt x="8188409" y="-159302"/>
                  <a:pt x="3855966" y="1168940"/>
                  <a:pt x="100137" y="341628"/>
                </a:cubicBezTo>
                <a:lnTo>
                  <a:pt x="0" y="316942"/>
                </a:lnTo>
                <a:lnTo>
                  <a:pt x="0" y="206633"/>
                </a:lnTo>
                <a:lnTo>
                  <a:pt x="322099" y="246850"/>
                </a:lnTo>
                <a:cubicBezTo>
                  <a:pt x="3340705" y="563225"/>
                  <a:pt x="6494885" y="19942"/>
                  <a:pt x="9566447" y="5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15498" y="2757381"/>
            <a:ext cx="12222996" cy="1467703"/>
          </a:xfrm>
          <a:custGeom>
            <a:avLst/>
            <a:gdLst>
              <a:gd name="connsiteX0" fmla="*/ 2667000 w 12192000"/>
              <a:gd name="connsiteY0" fmla="*/ 706 h 1467703"/>
              <a:gd name="connsiteX1" fmla="*/ 12192000 w 12192000"/>
              <a:gd name="connsiteY1" fmla="*/ 717705 h 1467703"/>
              <a:gd name="connsiteX2" fmla="*/ 12192000 w 12192000"/>
              <a:gd name="connsiteY2" fmla="*/ 977571 h 1467703"/>
              <a:gd name="connsiteX3" fmla="*/ 12170527 w 12192000"/>
              <a:gd name="connsiteY3" fmla="*/ 987162 h 1467703"/>
              <a:gd name="connsiteX4" fmla="*/ 146265 w 12192000"/>
              <a:gd name="connsiteY4" fmla="*/ 731415 h 1467703"/>
              <a:gd name="connsiteX5" fmla="*/ 0 w 12192000"/>
              <a:gd name="connsiteY5" fmla="*/ 790523 h 1467703"/>
              <a:gd name="connsiteX6" fmla="*/ 0 w 12192000"/>
              <a:gd name="connsiteY6" fmla="*/ 717705 h 1467703"/>
              <a:gd name="connsiteX7" fmla="*/ 2667000 w 12192000"/>
              <a:gd name="connsiteY7" fmla="*/ 706 h 146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7703">
                <a:moveTo>
                  <a:pt x="2667000" y="706"/>
                </a:moveTo>
                <a:cubicBezTo>
                  <a:pt x="5842000" y="50023"/>
                  <a:pt x="9017000" y="2660052"/>
                  <a:pt x="12192000" y="717705"/>
                </a:cubicBezTo>
                <a:lnTo>
                  <a:pt x="12192000" y="977571"/>
                </a:lnTo>
                <a:lnTo>
                  <a:pt x="12170527" y="987162"/>
                </a:lnTo>
                <a:cubicBezTo>
                  <a:pt x="8162440" y="2691227"/>
                  <a:pt x="4154352" y="-804902"/>
                  <a:pt x="146265" y="731415"/>
                </a:cubicBezTo>
                <a:lnTo>
                  <a:pt x="0" y="790523"/>
                </a:lnTo>
                <a:lnTo>
                  <a:pt x="0" y="717705"/>
                </a:lnTo>
                <a:cubicBezTo>
                  <a:pt x="889000" y="173848"/>
                  <a:pt x="1778000" y="-13103"/>
                  <a:pt x="2667000" y="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52410" y="5826485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25468" y="613603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三年级：熊猫办公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173491" y="4726550"/>
            <a:ext cx="5478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spc="-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384257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22" grpId="0" animBg="1"/>
      <p:bldP spid="29" grpId="0" animBg="1"/>
      <p:bldP spid="28" grpId="0" animBg="1"/>
      <p:bldP spid="30" grpId="0" animBg="1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61732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805324"/>
            <a:ext cx="10106051" cy="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59750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85262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24092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85262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24092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183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3F3F3F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7526</TotalTime>
  <Words>4211</Words>
  <Application>Microsoft Office PowerPoint</Application>
  <PresentationFormat>宽屏</PresentationFormat>
  <Paragraphs>491</Paragraphs>
  <Slides>45</Slides>
  <Notes>38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2014-10-29T09:18:14Z</dcterms:created>
  <dcterms:modified xsi:type="dcterms:W3CDTF">2019-03-28T04:43:04Z</dcterms:modified>
</cp:coreProperties>
</file>