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257" r:id="rId2"/>
    <p:sldId id="267" r:id="rId3"/>
    <p:sldId id="259" r:id="rId4"/>
    <p:sldId id="260" r:id="rId5"/>
    <p:sldId id="270" r:id="rId6"/>
    <p:sldId id="262" r:id="rId7"/>
    <p:sldId id="263" r:id="rId8"/>
    <p:sldId id="271" r:id="rId9"/>
    <p:sldId id="265" r:id="rId10"/>
    <p:sldId id="266" r:id="rId11"/>
  </p:sldIdLst>
  <p:sldSz cx="12192000" cy="6858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迷你简启体" charset="-122"/>
      <p:regular r:id="rId17"/>
    </p:embeddedFont>
    <p:embeddedFont>
      <p:font typeface="Calibri Light" charset="0"/>
      <p:regular r:id="rId18"/>
      <p: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7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B53A"/>
    <a:srgbClr val="9ACE33"/>
    <a:srgbClr val="2249F6"/>
    <a:srgbClr val="51C7FE"/>
    <a:srgbClr val="6EB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4140" autoAdjust="0"/>
  </p:normalViewPr>
  <p:slideViewPr>
    <p:cSldViewPr snapToGrid="0" showGuides="1">
      <p:cViewPr varScale="1">
        <p:scale>
          <a:sx n="67" d="100"/>
          <a:sy n="67" d="100"/>
        </p:scale>
        <p:origin x="-768" y="-90"/>
      </p:cViewPr>
      <p:guideLst>
        <p:guide orient="horz" pos="2160"/>
        <p:guide pos="3840"/>
        <p:guide pos="175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89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microsoft.com/office/2011/relationships/chartStyle" Target="style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Relationship Id="rId6" Type="http://schemas.microsoft.com/office/2011/relationships/chartColorStyle" Target="colors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5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76200" dist="76200" dir="2700000" algn="tl" rotWithShape="0">
                <a:prstClr val="black">
                  <a:alpha val="26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>
                <a:outerShdw blurRad="76200" dist="76200" dir="2700000" algn="tl" rotWithShape="0">
                  <a:prstClr val="black">
                    <a:alpha val="26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>
                <a:outerShdw blurRad="76200" dist="76200" dir="2700000" algn="tl" rotWithShape="0">
                  <a:prstClr val="black">
                    <a:alpha val="26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outerShdw blurRad="76200" dist="76200" dir="2700000" algn="tl" rotWithShape="0">
                  <a:prstClr val="black">
                    <a:alpha val="26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76200" dist="76200" dir="2700000" algn="tl" rotWithShape="0">
                  <a:prstClr val="black">
                    <a:alpha val="26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-3.3718686590782075E-3"/>
                  <c:y val="0.6039414669943176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rgbClr val="FFFFFF"/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z="3200" dirty="0" smtClean="0"/>
                      <a:t>43%</a:t>
                    </a:r>
                    <a:endParaRPr lang="en-US" altLang="zh-CN" sz="32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0.275912345327353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rgbClr val="FFFFFF"/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fld id="{FF097B73-AE12-47DB-998E-6A04C6FA82E8}" type="VALUE">
                      <a:rPr lang="en-US" altLang="zh-CN" sz="3200" smtClean="0"/>
                      <a:pPr>
                        <a:defRPr sz="3200" b="0" i="0" u="none" strike="noStrike" kern="1200" baseline="0">
                          <a:solidFill>
                            <a:srgbClr val="FFFFFF"/>
                          </a:solidFill>
                          <a:latin typeface="+mj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sz="320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3.3718686590781923E-3"/>
                  <c:y val="0.4537225234272029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rgbClr val="FFFFFF"/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fld id="{8DD7155F-61BD-491E-B88C-D37CE44A9C81}" type="VALUE">
                      <a:rPr lang="en-US" altLang="zh-CN" sz="3200" smtClean="0"/>
                      <a:pPr>
                        <a:defRPr sz="3200" b="0" i="0" u="none" strike="noStrike" kern="1200" baseline="0">
                          <a:solidFill>
                            <a:srgbClr val="FFFFFF"/>
                          </a:solidFill>
                          <a:latin typeface="+mj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sz="320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2.4361493974000485E-3"/>
                  <c:y val="0.6315327015270528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rgbClr val="FFFFFF"/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fld id="{0EE8E7B0-0E0A-4F39-8CF1-21870865CDFE}" type="VALUE">
                      <a:rPr lang="en-US" altLang="zh-CN" sz="3200" smtClean="0"/>
                      <a:pPr>
                        <a:defRPr sz="3200" b="0" i="0" u="none" strike="noStrike" kern="1200" baseline="0">
                          <a:solidFill>
                            <a:srgbClr val="FFFFFF"/>
                          </a:solidFill>
                          <a:latin typeface="+mj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sz="320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rgbClr val="FFFFFF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2"/>
        <c:axId val="96016640"/>
        <c:axId val="96030720"/>
      </c:barChart>
      <c:catAx>
        <c:axId val="96016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6030720"/>
        <c:crosses val="autoZero"/>
        <c:auto val="1"/>
        <c:lblAlgn val="ctr"/>
        <c:lblOffset val="100"/>
        <c:noMultiLvlLbl val="0"/>
      </c:catAx>
      <c:valAx>
        <c:axId val="960307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01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5B95ED-DB07-430F-947E-80A86AC9BBE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BBEE9-1BA5-4F52-887B-C635B5E14D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本页也可作为转场页使用，复制多页，改变色彩来表示当前的所说明的内容。改变颜色请使用格式刷！请将每页插入至每一小节前使用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EF464-6EA1-4BCE-8CB3-220C3B6F108C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83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本页作为时间轴页使用，复制多页，改变色彩来表示当前的所说明的内容。改变颜色请使用格式刷！</a:t>
            </a:r>
            <a:r>
              <a:rPr lang="zh-CN" altLang="en-US" sz="1200" b="1" dirty="0" smtClean="0">
                <a:solidFill>
                  <a:prstClr val="white">
                    <a:lumMod val="6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关注本人微博：</a:t>
            </a:r>
            <a:r>
              <a:rPr lang="en-US" altLang="zh-CN" sz="1200" b="1" dirty="0" smtClean="0">
                <a:solidFill>
                  <a:prstClr val="white">
                    <a:lumMod val="6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Grid</a:t>
            </a:r>
            <a:r>
              <a:rPr lang="zh-CN" altLang="en-US" sz="1200" b="1" dirty="0" smtClean="0">
                <a:solidFill>
                  <a:prstClr val="white">
                    <a:lumMod val="6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的梦想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EF464-6EA1-4BCE-8CB3-220C3B6F108C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235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本页属于并列结构文本排版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EF464-6EA1-4BCE-8CB3-220C3B6F108C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485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EF464-6EA1-4BCE-8CB3-220C3B6F108C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599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有多个地点需要分析时，请复制该页，并拖动虚线前端的圆点到改地点。地图中的各省份可以任意提取，双击该省份即可选中。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BBEE9-1BA5-4F52-887B-C635B5E14D3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16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BBEE9-1BA5-4F52-887B-C635B5E14D3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35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EF464-6EA1-4BCE-8CB3-220C3B6F108C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907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prstClr val="black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BBEE9-1BA5-4F52-887B-C635B5E14D3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654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3235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5267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0894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1754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5455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703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 smtClean="0"/>
              <a:t>                       单击此处编辑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               </a:t>
            </a:r>
            <a:r>
              <a:rPr lang="zh-CN" altLang="en-US" dirty="0" smtClean="0"/>
              <a:t>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891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6912429" cy="104276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698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3500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20166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558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3008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517A4-D765-4E5A-802F-16D24986CE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67D22-5639-4FC1-9162-00127BC124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6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8.jpeg"/><Relationship Id="rId3" Type="http://schemas.openxmlformats.org/officeDocument/2006/relationships/image" Target="../media/image11.pn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11" Type="http://schemas.openxmlformats.org/officeDocument/2006/relationships/image" Target="../media/image36.jpg"/><Relationship Id="rId5" Type="http://schemas.openxmlformats.org/officeDocument/2006/relationships/image" Target="../media/image30.jpeg"/><Relationship Id="rId15" Type="http://schemas.openxmlformats.org/officeDocument/2006/relationships/image" Target="../media/image4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1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g"/><Relationship Id="rId10" Type="http://schemas.openxmlformats.org/officeDocument/2006/relationships/image" Target="../media/image47.jpeg"/><Relationship Id="rId4" Type="http://schemas.openxmlformats.org/officeDocument/2006/relationships/image" Target="../media/image13.emf"/><Relationship Id="rId9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3609" y="997514"/>
            <a:ext cx="3991335" cy="4540245"/>
            <a:chOff x="3761563" y="878432"/>
            <a:chExt cx="3991335" cy="4540245"/>
          </a:xfrm>
        </p:grpSpPr>
        <p:sp>
          <p:nvSpPr>
            <p:cNvPr id="5" name="文本框 4"/>
            <p:cNvSpPr txBox="1"/>
            <p:nvPr/>
          </p:nvSpPr>
          <p:spPr>
            <a:xfrm>
              <a:off x="3761563" y="878432"/>
              <a:ext cx="2696572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rPr>
                <a:t>启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096402" y="2263967"/>
              <a:ext cx="2656496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rPr>
                <a:t>程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4339"/>
          <a:stretch/>
        </p:blipFill>
        <p:spPr>
          <a:xfrm>
            <a:off x="8669985" y="5735011"/>
            <a:ext cx="5305509" cy="137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386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005992" y="997514"/>
            <a:ext cx="4180017" cy="4786983"/>
            <a:chOff x="3761563" y="878432"/>
            <a:chExt cx="4180017" cy="4786983"/>
          </a:xfrm>
        </p:grpSpPr>
        <p:sp>
          <p:nvSpPr>
            <p:cNvPr id="12" name="文本框 11"/>
            <p:cNvSpPr txBox="1"/>
            <p:nvPr/>
          </p:nvSpPr>
          <p:spPr>
            <a:xfrm>
              <a:off x="3761563" y="878432"/>
              <a:ext cx="2686954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rPr>
                <a:t>感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285084" y="2510705"/>
              <a:ext cx="2656496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rPr>
                <a:t>谢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63262"/>
          <a:stretch/>
        </p:blipFill>
        <p:spPr>
          <a:xfrm rot="1717149">
            <a:off x="-2390990" y="5491050"/>
            <a:ext cx="5305509" cy="197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733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4251" y="372311"/>
            <a:ext cx="118494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目录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996349" y="1528778"/>
            <a:ext cx="2312218" cy="3198155"/>
            <a:chOff x="2490901" y="1425144"/>
            <a:chExt cx="2312218" cy="3198155"/>
          </a:xfrm>
        </p:grpSpPr>
        <p:sp>
          <p:nvSpPr>
            <p:cNvPr id="22" name="文本框 21"/>
            <p:cNvSpPr txBox="1"/>
            <p:nvPr/>
          </p:nvSpPr>
          <p:spPr>
            <a:xfrm>
              <a:off x="2490901" y="1425144"/>
              <a:ext cx="1624163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rPr>
                <a:t>去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83765" y="2761251"/>
              <a:ext cx="161935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rPr>
                <a:t>年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67128" y="1528778"/>
            <a:ext cx="1886746" cy="3225049"/>
            <a:chOff x="3068840" y="1425144"/>
            <a:chExt cx="1886746" cy="3225049"/>
          </a:xfrm>
        </p:grpSpPr>
        <p:sp>
          <p:nvSpPr>
            <p:cNvPr id="26" name="文本框 25"/>
            <p:cNvSpPr txBox="1"/>
            <p:nvPr/>
          </p:nvSpPr>
          <p:spPr>
            <a:xfrm>
              <a:off x="3068840" y="1425144"/>
              <a:ext cx="161935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3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zh-CN" altLang="en-US" sz="11500" dirty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今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42644" y="2788145"/>
              <a:ext cx="161294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15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rPr>
                <a:t>日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36207" y="1578005"/>
            <a:ext cx="1850794" cy="3148928"/>
            <a:chOff x="3075252" y="1425144"/>
            <a:chExt cx="1850794" cy="3148928"/>
          </a:xfrm>
        </p:grpSpPr>
        <p:sp>
          <p:nvSpPr>
            <p:cNvPr id="29" name="文本框 28"/>
            <p:cNvSpPr txBox="1"/>
            <p:nvPr/>
          </p:nvSpPr>
          <p:spPr>
            <a:xfrm>
              <a:off x="3075252" y="1425144"/>
              <a:ext cx="161294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3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zh-CN" altLang="en-US" sz="11500" dirty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明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01883" y="2712024"/>
              <a:ext cx="1624163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3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zh-CN" altLang="en-US" sz="11500" dirty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时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7914" t="13319" r="16817" b="11113"/>
          <a:stretch/>
        </p:blipFill>
        <p:spPr>
          <a:xfrm rot="7811229">
            <a:off x="2208023" y="4697905"/>
            <a:ext cx="530769" cy="612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32883" y="480385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叶根友唐楷简" panose="02010601030101010101" pitchFamily="2" charset="-122"/>
                <a:ea typeface="叶根友唐楷简" panose="02010601030101010101" pitchFamily="2" charset="-122"/>
              </a:rPr>
              <a:t>从这里输入小标题</a:t>
            </a:r>
            <a:endParaRPr lang="zh-CN" altLang="en-US" sz="2000" dirty="0">
              <a:latin typeface="叶根友唐楷简" panose="02010601030101010101" pitchFamily="2" charset="-122"/>
              <a:ea typeface="叶根友唐楷简" panose="02010601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/>
          <a:srcRect l="17914" t="13319" r="16817" b="11113"/>
          <a:stretch/>
        </p:blipFill>
        <p:spPr>
          <a:xfrm rot="7811229">
            <a:off x="2208023" y="5231296"/>
            <a:ext cx="530769" cy="61200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632883" y="533724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叶根友唐楷简" panose="02010601030101010101" pitchFamily="2" charset="-122"/>
                <a:ea typeface="叶根友唐楷简" panose="02010601030101010101" pitchFamily="2" charset="-122"/>
              </a:rPr>
              <a:t>从这里输入小标题</a:t>
            </a:r>
            <a:endParaRPr lang="zh-CN" altLang="en-US" sz="2000" dirty="0">
              <a:latin typeface="叶根友唐楷简" panose="02010601030101010101" pitchFamily="2" charset="-122"/>
              <a:ea typeface="叶根友唐楷简" panose="02010601030101010101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/>
          <a:srcRect l="17914" t="13319" r="16817" b="11113"/>
          <a:stretch/>
        </p:blipFill>
        <p:spPr>
          <a:xfrm rot="7811229">
            <a:off x="2208023" y="5764687"/>
            <a:ext cx="530769" cy="612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632883" y="587063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叶根友唐楷简" panose="02010601030101010101" pitchFamily="2" charset="-122"/>
                <a:ea typeface="叶根友唐楷简" panose="02010601030101010101" pitchFamily="2" charset="-122"/>
              </a:rPr>
              <a:t>从这里输入小标题</a:t>
            </a:r>
            <a:endParaRPr lang="zh-CN" altLang="en-US" sz="2000" dirty="0">
              <a:latin typeface="叶根友唐楷简" panose="02010601030101010101" pitchFamily="2" charset="-122"/>
              <a:ea typeface="叶根友唐楷简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8426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08" b="94307" l="4380" r="944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66"/>
          <a:stretch/>
        </p:blipFill>
        <p:spPr>
          <a:xfrm>
            <a:off x="9479824" y="1344983"/>
            <a:ext cx="1306307" cy="122533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08" b="94307" l="4380" r="944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66"/>
          <a:stretch/>
        </p:blipFill>
        <p:spPr>
          <a:xfrm>
            <a:off x="3417691" y="1344983"/>
            <a:ext cx="1306307" cy="122533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08" b="94307" l="4380" r="944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66"/>
          <a:stretch/>
        </p:blipFill>
        <p:spPr>
          <a:xfrm>
            <a:off x="5438402" y="1344983"/>
            <a:ext cx="1306307" cy="122533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08" b="94307" l="4380" r="944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66"/>
          <a:stretch/>
        </p:blipFill>
        <p:spPr>
          <a:xfrm>
            <a:off x="7459113" y="1344983"/>
            <a:ext cx="1306307" cy="12253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08" b="94307" l="4380" r="944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66"/>
          <a:stretch/>
        </p:blipFill>
        <p:spPr>
          <a:xfrm>
            <a:off x="1396980" y="1344983"/>
            <a:ext cx="1306307" cy="122533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4251" y="372311"/>
            <a:ext cx="118494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去年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09149" y="1696043"/>
            <a:ext cx="881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一月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32081" y="1696043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四月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655013" y="1696043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七月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677945" y="1696043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十月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748968" y="1542154"/>
            <a:ext cx="7857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十二</a:t>
            </a:r>
            <a:endParaRPr lang="en-US" altLang="zh-CN" sz="2400" dirty="0">
              <a:solidFill>
                <a:prstClr val="white"/>
              </a:solidFill>
              <a:latin typeface="叶根友唐楷简" panose="02010601030101010101" pitchFamily="2" charset="-122"/>
              <a:ea typeface="叶根友唐楷简" panose="02010601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prstClr val="white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44718" y="2721605"/>
            <a:ext cx="18108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通过本文本框输入重要事件的主要内容。时间节点可以根据实际情况修改。改变明度，表示当前讲述内容。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165429" y="2721605"/>
            <a:ext cx="18108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通过本文本框输入重要事件的主要内容。时间节点可以根据实际情况修改。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186141" y="2721605"/>
            <a:ext cx="18108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通过本文本框输入重要事件的主要内容。关注关注本人微博：</a:t>
            </a:r>
            <a:r>
              <a:rPr lang="en-US" altLang="zh-CN" sz="2400" b="1" dirty="0">
                <a:solidFill>
                  <a:prstClr val="white">
                    <a:lumMod val="65000"/>
                  </a:prstClr>
                </a:solidFill>
                <a:latin typeface="Lucida Sans" panose="020B0602030504020204" pitchFamily="34" charset="0"/>
                <a:ea typeface="迷你简启体" panose="03000509000000000000" pitchFamily="65" charset="-122"/>
              </a:rPr>
              <a:t>Grid</a:t>
            </a:r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的梦想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213515" y="2721605"/>
            <a:ext cx="18108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通过本文本框输入重要事件的主要内容。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240889" y="2721605"/>
            <a:ext cx="18108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>
                    <a:lumMod val="6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通过本文本框输入重要事件的主要内容。</a:t>
            </a:r>
          </a:p>
        </p:txBody>
      </p:sp>
    </p:spTree>
    <p:extLst>
      <p:ext uri="{BB962C8B-B14F-4D97-AF65-F5344CB8AC3E}">
        <p14:creationId xmlns:p14="http://schemas.microsoft.com/office/powerpoint/2010/main" val="18663826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568" y="2287067"/>
            <a:ext cx="3056512" cy="3708000"/>
          </a:xfrm>
          <a:prstGeom prst="round2SameRect">
            <a:avLst>
              <a:gd name="adj1" fmla="val 0"/>
              <a:gd name="adj2" fmla="val 7123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2872" y="2287066"/>
            <a:ext cx="3056512" cy="3708000"/>
          </a:xfrm>
          <a:prstGeom prst="round2SameRect">
            <a:avLst>
              <a:gd name="adj1" fmla="val 0"/>
              <a:gd name="adj2" fmla="val 7123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7175" y="2287066"/>
            <a:ext cx="3056512" cy="3708000"/>
          </a:xfrm>
          <a:prstGeom prst="round2SameRect">
            <a:avLst>
              <a:gd name="adj1" fmla="val 0"/>
              <a:gd name="adj2" fmla="val 7123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54251" y="372311"/>
            <a:ext cx="118494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今日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09091" y="464644"/>
            <a:ext cx="159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目标分析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7176" y="1675271"/>
            <a:ext cx="3060000" cy="534815"/>
          </a:xfrm>
          <a:prstGeom prst="round2SameRect">
            <a:avLst>
              <a:gd name="adj1" fmla="val 35665"/>
              <a:gd name="adj2" fmla="val 0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8569" y="1675271"/>
            <a:ext cx="3060000" cy="534815"/>
          </a:xfrm>
          <a:prstGeom prst="round2SameRect">
            <a:avLst>
              <a:gd name="adj1" fmla="val 35665"/>
              <a:gd name="adj2" fmla="val 0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2872" y="1675271"/>
            <a:ext cx="3060000" cy="534815"/>
          </a:xfrm>
          <a:prstGeom prst="round2SameRect">
            <a:avLst>
              <a:gd name="adj1" fmla="val 35665"/>
              <a:gd name="adj2" fmla="val 0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/>
          <p:cNvSpPr txBox="1"/>
          <p:nvPr/>
        </p:nvSpPr>
        <p:spPr>
          <a:xfrm>
            <a:off x="988569" y="165238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目标一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582872" y="165238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目标二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177175" y="165238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目标三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148293" y="2433453"/>
            <a:ext cx="2737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请从这里输入您的内容。关注本人微博：</a:t>
            </a:r>
            <a:r>
              <a:rPr lang="en-US" altLang="zh-CN" sz="2000" dirty="0">
                <a:solidFill>
                  <a:prstClr val="black"/>
                </a:solidFill>
                <a:latin typeface="Lucida Sans" panose="020B0602030504020204" pitchFamily="34" charset="0"/>
                <a:ea typeface="迷你简启体" panose="03000509000000000000" pitchFamily="65" charset="-122"/>
              </a:rPr>
              <a:t>Grid</a:t>
            </a:r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的</a:t>
            </a:r>
            <a:r>
              <a:rPr lang="zh-CN" altLang="en-US" sz="2400" dirty="0" smtClean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梦想</a:t>
            </a:r>
            <a:endParaRPr lang="zh-CN" altLang="en-US" sz="2400" dirty="0">
              <a:solidFill>
                <a:prstClr val="black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742597" y="2433453"/>
            <a:ext cx="2737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请从这里输入您的内容。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336901" y="2433453"/>
            <a:ext cx="2737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814360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4251" y="372311"/>
            <a:ext cx="118494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今日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498975" y="4976070"/>
            <a:ext cx="2543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请从这里输入该数据的具体含义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824094" y="4976069"/>
            <a:ext cx="2543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请从这里输入该数据的具体含义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149213" y="4976068"/>
            <a:ext cx="2543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请从这里输入该数据的具体含义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317871" y="1579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642990" y="157531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68109" y="15707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5250765" y="2289639"/>
            <a:ext cx="1690469" cy="201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8575886" y="2289639"/>
            <a:ext cx="1696181" cy="2016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99769" y="4392589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1236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49" t="19002" r="6451" b="51361"/>
          <a:stretch>
            <a:fillRect/>
          </a:stretch>
        </p:blipFill>
        <p:spPr>
          <a:xfrm rot="10800000">
            <a:off x="1946201" y="2289639"/>
            <a:ext cx="1673373" cy="2016000"/>
          </a:xfrm>
          <a:custGeom>
            <a:avLst/>
            <a:gdLst>
              <a:gd name="connsiteX0" fmla="*/ 781042 w 1562082"/>
              <a:gd name="connsiteY0" fmla="*/ 0 h 1881923"/>
              <a:gd name="connsiteX1" fmla="*/ 972355 w 1562082"/>
              <a:gd name="connsiteY1" fmla="*/ 332746 h 1881923"/>
              <a:gd name="connsiteX2" fmla="*/ 1085058 w 1562082"/>
              <a:gd name="connsiteY2" fmla="*/ 368039 h 1881923"/>
              <a:gd name="connsiteX3" fmla="*/ 1562082 w 1562082"/>
              <a:gd name="connsiteY3" fmla="*/ 1094022 h 1881923"/>
              <a:gd name="connsiteX4" fmla="*/ 781041 w 1562082"/>
              <a:gd name="connsiteY4" fmla="*/ 1881923 h 1881923"/>
              <a:gd name="connsiteX5" fmla="*/ 0 w 1562082"/>
              <a:gd name="connsiteY5" fmla="*/ 1094022 h 1881923"/>
              <a:gd name="connsiteX6" fmla="*/ 477025 w 1562082"/>
              <a:gd name="connsiteY6" fmla="*/ 368039 h 1881923"/>
              <a:gd name="connsiteX7" fmla="*/ 589730 w 1562082"/>
              <a:gd name="connsiteY7" fmla="*/ 332746 h 1881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2082" h="1881923">
                <a:moveTo>
                  <a:pt x="781042" y="0"/>
                </a:moveTo>
                <a:lnTo>
                  <a:pt x="972355" y="332746"/>
                </a:lnTo>
                <a:lnTo>
                  <a:pt x="1085058" y="368039"/>
                </a:lnTo>
                <a:cubicBezTo>
                  <a:pt x="1365385" y="487649"/>
                  <a:pt x="1562082" y="767663"/>
                  <a:pt x="1562082" y="1094022"/>
                </a:cubicBezTo>
                <a:cubicBezTo>
                  <a:pt x="1562082" y="1529168"/>
                  <a:pt x="1212398" y="1881923"/>
                  <a:pt x="781041" y="1881923"/>
                </a:cubicBezTo>
                <a:cubicBezTo>
                  <a:pt x="349684" y="1881923"/>
                  <a:pt x="0" y="1529168"/>
                  <a:pt x="0" y="1094022"/>
                </a:cubicBezTo>
                <a:cubicBezTo>
                  <a:pt x="0" y="767663"/>
                  <a:pt x="196698" y="487649"/>
                  <a:pt x="477025" y="368039"/>
                </a:cubicBezTo>
                <a:lnTo>
                  <a:pt x="589730" y="332746"/>
                </a:lnTo>
                <a:close/>
              </a:path>
            </a:pathLst>
          </a:custGeom>
        </p:spPr>
      </p:pic>
      <p:sp>
        <p:nvSpPr>
          <p:cNvPr id="19" name="KSO_Shape"/>
          <p:cNvSpPr>
            <a:spLocks/>
          </p:cNvSpPr>
          <p:nvPr/>
        </p:nvSpPr>
        <p:spPr bwMode="auto">
          <a:xfrm>
            <a:off x="2255190" y="2725946"/>
            <a:ext cx="1031375" cy="703054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>
          <a:xfrm>
            <a:off x="5801883" y="2721705"/>
            <a:ext cx="588234" cy="707295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98411" y="4392589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2259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81120" y="4392589"/>
            <a:ext cx="6799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230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9177102" y="2701859"/>
            <a:ext cx="488030" cy="746985"/>
          </a:xfrm>
          <a:custGeom>
            <a:avLst/>
            <a:gdLst>
              <a:gd name="T0" fmla="*/ 2147483646 w 3929"/>
              <a:gd name="T1" fmla="*/ 2147483646 h 6018"/>
              <a:gd name="T2" fmla="*/ 2147483646 w 3929"/>
              <a:gd name="T3" fmla="*/ 317246127 h 6018"/>
              <a:gd name="T4" fmla="*/ 2147483646 w 3929"/>
              <a:gd name="T5" fmla="*/ 317246127 h 6018"/>
              <a:gd name="T6" fmla="*/ 2147483646 w 3929"/>
              <a:gd name="T7" fmla="*/ 2147483646 h 6018"/>
              <a:gd name="T8" fmla="*/ 2147483646 w 3929"/>
              <a:gd name="T9" fmla="*/ 2147483646 h 6018"/>
              <a:gd name="T10" fmla="*/ 2147483646 w 3929"/>
              <a:gd name="T11" fmla="*/ 2147483646 h 6018"/>
              <a:gd name="T12" fmla="*/ 2147483646 w 3929"/>
              <a:gd name="T13" fmla="*/ 2147483646 h 6018"/>
              <a:gd name="T14" fmla="*/ 2147483646 w 3929"/>
              <a:gd name="T15" fmla="*/ 2147483646 h 6018"/>
              <a:gd name="T16" fmla="*/ 2147483646 w 3929"/>
              <a:gd name="T17" fmla="*/ 2147483646 h 6018"/>
              <a:gd name="T18" fmla="*/ 2147483646 w 3929"/>
              <a:gd name="T19" fmla="*/ 2147483646 h 6018"/>
              <a:gd name="T20" fmla="*/ 2147483646 w 3929"/>
              <a:gd name="T21" fmla="*/ 2147483646 h 6018"/>
              <a:gd name="T22" fmla="*/ 2147483646 w 3929"/>
              <a:gd name="T23" fmla="*/ 2147483646 h 6018"/>
              <a:gd name="T24" fmla="*/ 2147483646 w 3929"/>
              <a:gd name="T25" fmla="*/ 2147483646 h 6018"/>
              <a:gd name="T26" fmla="*/ 2147483646 w 3929"/>
              <a:gd name="T27" fmla="*/ 2147483646 h 6018"/>
              <a:gd name="T28" fmla="*/ 2147483646 w 3929"/>
              <a:gd name="T29" fmla="*/ 2147483646 h 6018"/>
              <a:gd name="T30" fmla="*/ 2147483646 w 3929"/>
              <a:gd name="T31" fmla="*/ 2147483646 h 6018"/>
              <a:gd name="T32" fmla="*/ 2147483646 w 3929"/>
              <a:gd name="T33" fmla="*/ 2147483646 h 6018"/>
              <a:gd name="T34" fmla="*/ 2147483646 w 3929"/>
              <a:gd name="T35" fmla="*/ 2147483646 h 6018"/>
              <a:gd name="T36" fmla="*/ 2147483646 w 3929"/>
              <a:gd name="T37" fmla="*/ 2147483646 h 6018"/>
              <a:gd name="T38" fmla="*/ 2147483646 w 3929"/>
              <a:gd name="T39" fmla="*/ 2147483646 h 6018"/>
              <a:gd name="T40" fmla="*/ 2147483646 w 3929"/>
              <a:gd name="T41" fmla="*/ 2147483646 h 6018"/>
              <a:gd name="T42" fmla="*/ 2147483646 w 3929"/>
              <a:gd name="T43" fmla="*/ 2147483646 h 6018"/>
              <a:gd name="T44" fmla="*/ 2147483646 w 3929"/>
              <a:gd name="T45" fmla="*/ 2147483646 h 6018"/>
              <a:gd name="T46" fmla="*/ 2147483646 w 3929"/>
              <a:gd name="T47" fmla="*/ 2147483646 h 6018"/>
              <a:gd name="T48" fmla="*/ 2147483646 w 3929"/>
              <a:gd name="T49" fmla="*/ 2147483646 h 6018"/>
              <a:gd name="T50" fmla="*/ 2147483646 w 3929"/>
              <a:gd name="T51" fmla="*/ 2147483646 h 6018"/>
              <a:gd name="T52" fmla="*/ 2147483646 w 3929"/>
              <a:gd name="T53" fmla="*/ 2147483646 h 6018"/>
              <a:gd name="T54" fmla="*/ 2147483646 w 3929"/>
              <a:gd name="T55" fmla="*/ 2147483646 h 6018"/>
              <a:gd name="T56" fmla="*/ 2147483646 w 3929"/>
              <a:gd name="T57" fmla="*/ 2147483646 h 6018"/>
              <a:gd name="T58" fmla="*/ 2147483646 w 3929"/>
              <a:gd name="T59" fmla="*/ 2147483646 h 6018"/>
              <a:gd name="T60" fmla="*/ 2147483646 w 3929"/>
              <a:gd name="T61" fmla="*/ 2147483646 h 6018"/>
              <a:gd name="T62" fmla="*/ 2147483646 w 3929"/>
              <a:gd name="T63" fmla="*/ 2147483646 h 6018"/>
              <a:gd name="T64" fmla="*/ 2147483646 w 3929"/>
              <a:gd name="T65" fmla="*/ 2147483646 h 6018"/>
              <a:gd name="T66" fmla="*/ 2147483646 w 3929"/>
              <a:gd name="T67" fmla="*/ 2147483646 h 6018"/>
              <a:gd name="T68" fmla="*/ 2147483646 w 3929"/>
              <a:gd name="T69" fmla="*/ 2147483646 h 6018"/>
              <a:gd name="T70" fmla="*/ 2147483646 w 3929"/>
              <a:gd name="T71" fmla="*/ 2147483646 h 6018"/>
              <a:gd name="T72" fmla="*/ 2147483646 w 3929"/>
              <a:gd name="T73" fmla="*/ 2147483646 h 6018"/>
              <a:gd name="T74" fmla="*/ 2147483646 w 3929"/>
              <a:gd name="T75" fmla="*/ 2147483646 h 6018"/>
              <a:gd name="T76" fmla="*/ 2147483646 w 3929"/>
              <a:gd name="T77" fmla="*/ 2147483646 h 6018"/>
              <a:gd name="T78" fmla="*/ 2147483646 w 3929"/>
              <a:gd name="T79" fmla="*/ 2147483646 h 6018"/>
              <a:gd name="T80" fmla="*/ 2147483646 w 3929"/>
              <a:gd name="T81" fmla="*/ 2147483646 h 6018"/>
              <a:gd name="T82" fmla="*/ 2147483646 w 3929"/>
              <a:gd name="T83" fmla="*/ 2147483646 h 6018"/>
              <a:gd name="T84" fmla="*/ 2147483646 w 3929"/>
              <a:gd name="T85" fmla="*/ 2147483646 h 6018"/>
              <a:gd name="T86" fmla="*/ 2147483646 w 3929"/>
              <a:gd name="T87" fmla="*/ 2147483646 h 6018"/>
              <a:gd name="T88" fmla="*/ 2147483646 w 3929"/>
              <a:gd name="T89" fmla="*/ 2147483646 h 6018"/>
              <a:gd name="T90" fmla="*/ 2147483646 w 3929"/>
              <a:gd name="T91" fmla="*/ 2147483646 h 6018"/>
              <a:gd name="T92" fmla="*/ 2147483646 w 3929"/>
              <a:gd name="T93" fmla="*/ 2147483646 h 6018"/>
              <a:gd name="T94" fmla="*/ 2147483646 w 3929"/>
              <a:gd name="T95" fmla="*/ 2147483646 h 6018"/>
              <a:gd name="T96" fmla="*/ 2147483646 w 3929"/>
              <a:gd name="T97" fmla="*/ 2147483646 h 6018"/>
              <a:gd name="T98" fmla="*/ 2147483646 w 3929"/>
              <a:gd name="T99" fmla="*/ 2147483646 h 6018"/>
              <a:gd name="T100" fmla="*/ 2147483646 w 3929"/>
              <a:gd name="T101" fmla="*/ 2147483646 h 6018"/>
              <a:gd name="T102" fmla="*/ 2147483646 w 3929"/>
              <a:gd name="T103" fmla="*/ 2147483646 h 6018"/>
              <a:gd name="T104" fmla="*/ 2147483646 w 3929"/>
              <a:gd name="T105" fmla="*/ 2147483646 h 6018"/>
              <a:gd name="T106" fmla="*/ 2147483646 w 3929"/>
              <a:gd name="T107" fmla="*/ 2147483646 h 6018"/>
              <a:gd name="T108" fmla="*/ 1302678060 w 3929"/>
              <a:gd name="T109" fmla="*/ 2147483646 h 6018"/>
              <a:gd name="T110" fmla="*/ 444829036 w 3929"/>
              <a:gd name="T111" fmla="*/ 2147483646 h 6018"/>
              <a:gd name="T112" fmla="*/ 2147483646 w 3929"/>
              <a:gd name="T113" fmla="*/ 2147483646 h 6018"/>
              <a:gd name="T114" fmla="*/ 2147483646 w 3929"/>
              <a:gd name="T115" fmla="*/ 2147483646 h 6018"/>
              <a:gd name="T116" fmla="*/ 2147483646 w 3929"/>
              <a:gd name="T117" fmla="*/ 2147483646 h 6018"/>
              <a:gd name="T118" fmla="*/ 2147483646 w 3929"/>
              <a:gd name="T119" fmla="*/ 2147483646 h 6018"/>
              <a:gd name="T120" fmla="*/ 2147483646 w 3929"/>
              <a:gd name="T121" fmla="*/ 2147483646 h 6018"/>
              <a:gd name="T122" fmla="*/ 2147483646 w 3929"/>
              <a:gd name="T123" fmla="*/ 2147483646 h 601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929" h="6018">
                <a:moveTo>
                  <a:pt x="1909" y="152"/>
                </a:moveTo>
                <a:lnTo>
                  <a:pt x="1909" y="152"/>
                </a:lnTo>
                <a:lnTo>
                  <a:pt x="1830" y="150"/>
                </a:lnTo>
                <a:lnTo>
                  <a:pt x="1752" y="147"/>
                </a:lnTo>
                <a:lnTo>
                  <a:pt x="1675" y="144"/>
                </a:lnTo>
                <a:lnTo>
                  <a:pt x="1599" y="139"/>
                </a:lnTo>
                <a:lnTo>
                  <a:pt x="1526" y="133"/>
                </a:lnTo>
                <a:lnTo>
                  <a:pt x="1455" y="126"/>
                </a:lnTo>
                <a:lnTo>
                  <a:pt x="1388" y="117"/>
                </a:lnTo>
                <a:lnTo>
                  <a:pt x="1324" y="107"/>
                </a:lnTo>
                <a:lnTo>
                  <a:pt x="1361" y="95"/>
                </a:lnTo>
                <a:lnTo>
                  <a:pt x="1400" y="83"/>
                </a:lnTo>
                <a:lnTo>
                  <a:pt x="1438" y="71"/>
                </a:lnTo>
                <a:lnTo>
                  <a:pt x="1477" y="61"/>
                </a:lnTo>
                <a:lnTo>
                  <a:pt x="1516" y="52"/>
                </a:lnTo>
                <a:lnTo>
                  <a:pt x="1555" y="43"/>
                </a:lnTo>
                <a:lnTo>
                  <a:pt x="1595" y="34"/>
                </a:lnTo>
                <a:lnTo>
                  <a:pt x="1634" y="28"/>
                </a:lnTo>
                <a:lnTo>
                  <a:pt x="1675" y="21"/>
                </a:lnTo>
                <a:lnTo>
                  <a:pt x="1716" y="16"/>
                </a:lnTo>
                <a:lnTo>
                  <a:pt x="1756" y="10"/>
                </a:lnTo>
                <a:lnTo>
                  <a:pt x="1797" y="7"/>
                </a:lnTo>
                <a:lnTo>
                  <a:pt x="1839" y="4"/>
                </a:lnTo>
                <a:lnTo>
                  <a:pt x="1880" y="2"/>
                </a:lnTo>
                <a:lnTo>
                  <a:pt x="1922" y="1"/>
                </a:lnTo>
                <a:lnTo>
                  <a:pt x="1965" y="0"/>
                </a:lnTo>
                <a:lnTo>
                  <a:pt x="2006" y="1"/>
                </a:lnTo>
                <a:lnTo>
                  <a:pt x="2046" y="2"/>
                </a:lnTo>
                <a:lnTo>
                  <a:pt x="2088" y="4"/>
                </a:lnTo>
                <a:lnTo>
                  <a:pt x="2128" y="7"/>
                </a:lnTo>
                <a:lnTo>
                  <a:pt x="2169" y="10"/>
                </a:lnTo>
                <a:lnTo>
                  <a:pt x="2209" y="15"/>
                </a:lnTo>
                <a:lnTo>
                  <a:pt x="2248" y="20"/>
                </a:lnTo>
                <a:lnTo>
                  <a:pt x="2289" y="27"/>
                </a:lnTo>
                <a:lnTo>
                  <a:pt x="2328" y="33"/>
                </a:lnTo>
                <a:lnTo>
                  <a:pt x="2367" y="42"/>
                </a:lnTo>
                <a:lnTo>
                  <a:pt x="2406" y="50"/>
                </a:lnTo>
                <a:lnTo>
                  <a:pt x="2444" y="59"/>
                </a:lnTo>
                <a:lnTo>
                  <a:pt x="2483" y="69"/>
                </a:lnTo>
                <a:lnTo>
                  <a:pt x="2520" y="80"/>
                </a:lnTo>
                <a:lnTo>
                  <a:pt x="2558" y="92"/>
                </a:lnTo>
                <a:lnTo>
                  <a:pt x="2595" y="104"/>
                </a:lnTo>
                <a:lnTo>
                  <a:pt x="2531" y="114"/>
                </a:lnTo>
                <a:lnTo>
                  <a:pt x="2465" y="122"/>
                </a:lnTo>
                <a:lnTo>
                  <a:pt x="2394" y="130"/>
                </a:lnTo>
                <a:lnTo>
                  <a:pt x="2321" y="136"/>
                </a:lnTo>
                <a:lnTo>
                  <a:pt x="2247" y="142"/>
                </a:lnTo>
                <a:lnTo>
                  <a:pt x="2171" y="146"/>
                </a:lnTo>
                <a:lnTo>
                  <a:pt x="2094" y="148"/>
                </a:lnTo>
                <a:lnTo>
                  <a:pt x="2017" y="151"/>
                </a:lnTo>
                <a:lnTo>
                  <a:pt x="1991" y="148"/>
                </a:lnTo>
                <a:lnTo>
                  <a:pt x="1965" y="147"/>
                </a:lnTo>
                <a:lnTo>
                  <a:pt x="1937" y="148"/>
                </a:lnTo>
                <a:lnTo>
                  <a:pt x="1909" y="152"/>
                </a:lnTo>
                <a:close/>
                <a:moveTo>
                  <a:pt x="1229" y="2060"/>
                </a:moveTo>
                <a:lnTo>
                  <a:pt x="1229" y="2060"/>
                </a:lnTo>
                <a:lnTo>
                  <a:pt x="1230" y="2141"/>
                </a:lnTo>
                <a:lnTo>
                  <a:pt x="1234" y="2232"/>
                </a:lnTo>
                <a:lnTo>
                  <a:pt x="1237" y="2282"/>
                </a:lnTo>
                <a:lnTo>
                  <a:pt x="1241" y="2334"/>
                </a:lnTo>
                <a:lnTo>
                  <a:pt x="1245" y="2389"/>
                </a:lnTo>
                <a:lnTo>
                  <a:pt x="1252" y="2448"/>
                </a:lnTo>
                <a:lnTo>
                  <a:pt x="1258" y="2509"/>
                </a:lnTo>
                <a:lnTo>
                  <a:pt x="1266" y="2572"/>
                </a:lnTo>
                <a:lnTo>
                  <a:pt x="1276" y="2638"/>
                </a:lnTo>
                <a:lnTo>
                  <a:pt x="1286" y="2707"/>
                </a:lnTo>
                <a:lnTo>
                  <a:pt x="1298" y="2778"/>
                </a:lnTo>
                <a:lnTo>
                  <a:pt x="1312" y="2853"/>
                </a:lnTo>
                <a:lnTo>
                  <a:pt x="1326" y="2931"/>
                </a:lnTo>
                <a:lnTo>
                  <a:pt x="1342" y="3011"/>
                </a:lnTo>
                <a:lnTo>
                  <a:pt x="1361" y="3094"/>
                </a:lnTo>
                <a:lnTo>
                  <a:pt x="1380" y="3179"/>
                </a:lnTo>
                <a:lnTo>
                  <a:pt x="1402" y="3268"/>
                </a:lnTo>
                <a:lnTo>
                  <a:pt x="1425" y="3359"/>
                </a:lnTo>
                <a:lnTo>
                  <a:pt x="1450" y="3452"/>
                </a:lnTo>
                <a:lnTo>
                  <a:pt x="1478" y="3549"/>
                </a:lnTo>
                <a:lnTo>
                  <a:pt x="1507" y="3649"/>
                </a:lnTo>
                <a:lnTo>
                  <a:pt x="1539" y="3751"/>
                </a:lnTo>
                <a:lnTo>
                  <a:pt x="1572" y="3857"/>
                </a:lnTo>
                <a:lnTo>
                  <a:pt x="1608" y="3964"/>
                </a:lnTo>
                <a:lnTo>
                  <a:pt x="1646" y="4075"/>
                </a:lnTo>
                <a:lnTo>
                  <a:pt x="1688" y="4188"/>
                </a:lnTo>
                <a:lnTo>
                  <a:pt x="1730" y="4304"/>
                </a:lnTo>
                <a:lnTo>
                  <a:pt x="1777" y="4424"/>
                </a:lnTo>
                <a:lnTo>
                  <a:pt x="1825" y="4546"/>
                </a:lnTo>
                <a:lnTo>
                  <a:pt x="1876" y="4671"/>
                </a:lnTo>
                <a:lnTo>
                  <a:pt x="2053" y="4671"/>
                </a:lnTo>
                <a:lnTo>
                  <a:pt x="2109" y="4531"/>
                </a:lnTo>
                <a:lnTo>
                  <a:pt x="2164" y="4395"/>
                </a:lnTo>
                <a:lnTo>
                  <a:pt x="2214" y="4261"/>
                </a:lnTo>
                <a:lnTo>
                  <a:pt x="2260" y="4130"/>
                </a:lnTo>
                <a:lnTo>
                  <a:pt x="2305" y="4004"/>
                </a:lnTo>
                <a:lnTo>
                  <a:pt x="2345" y="3880"/>
                </a:lnTo>
                <a:lnTo>
                  <a:pt x="2383" y="3760"/>
                </a:lnTo>
                <a:lnTo>
                  <a:pt x="2418" y="3644"/>
                </a:lnTo>
                <a:lnTo>
                  <a:pt x="2451" y="3531"/>
                </a:lnTo>
                <a:lnTo>
                  <a:pt x="2481" y="3421"/>
                </a:lnTo>
                <a:lnTo>
                  <a:pt x="2508" y="3314"/>
                </a:lnTo>
                <a:lnTo>
                  <a:pt x="2533" y="3212"/>
                </a:lnTo>
                <a:lnTo>
                  <a:pt x="2556" y="3114"/>
                </a:lnTo>
                <a:lnTo>
                  <a:pt x="2577" y="3020"/>
                </a:lnTo>
                <a:lnTo>
                  <a:pt x="2595" y="2930"/>
                </a:lnTo>
                <a:lnTo>
                  <a:pt x="2611" y="2843"/>
                </a:lnTo>
                <a:lnTo>
                  <a:pt x="2626" y="2760"/>
                </a:lnTo>
                <a:lnTo>
                  <a:pt x="2639" y="2682"/>
                </a:lnTo>
                <a:lnTo>
                  <a:pt x="2651" y="2608"/>
                </a:lnTo>
                <a:lnTo>
                  <a:pt x="2660" y="2538"/>
                </a:lnTo>
                <a:lnTo>
                  <a:pt x="2669" y="2472"/>
                </a:lnTo>
                <a:lnTo>
                  <a:pt x="2676" y="2411"/>
                </a:lnTo>
                <a:lnTo>
                  <a:pt x="2682" y="2355"/>
                </a:lnTo>
                <a:lnTo>
                  <a:pt x="2686" y="2304"/>
                </a:lnTo>
                <a:lnTo>
                  <a:pt x="2693" y="2213"/>
                </a:lnTo>
                <a:lnTo>
                  <a:pt x="2697" y="2143"/>
                </a:lnTo>
                <a:lnTo>
                  <a:pt x="2698" y="2092"/>
                </a:lnTo>
                <a:lnTo>
                  <a:pt x="2699" y="2060"/>
                </a:lnTo>
                <a:lnTo>
                  <a:pt x="2698" y="1967"/>
                </a:lnTo>
                <a:lnTo>
                  <a:pt x="2695" y="1874"/>
                </a:lnTo>
                <a:lnTo>
                  <a:pt x="2690" y="1784"/>
                </a:lnTo>
                <a:lnTo>
                  <a:pt x="2682" y="1697"/>
                </a:lnTo>
                <a:lnTo>
                  <a:pt x="2673" y="1611"/>
                </a:lnTo>
                <a:lnTo>
                  <a:pt x="2661" y="1528"/>
                </a:lnTo>
                <a:lnTo>
                  <a:pt x="2648" y="1447"/>
                </a:lnTo>
                <a:lnTo>
                  <a:pt x="2634" y="1368"/>
                </a:lnTo>
                <a:lnTo>
                  <a:pt x="2618" y="1292"/>
                </a:lnTo>
                <a:lnTo>
                  <a:pt x="2601" y="1218"/>
                </a:lnTo>
                <a:lnTo>
                  <a:pt x="2581" y="1147"/>
                </a:lnTo>
                <a:lnTo>
                  <a:pt x="2560" y="1079"/>
                </a:lnTo>
                <a:lnTo>
                  <a:pt x="2539" y="1014"/>
                </a:lnTo>
                <a:lnTo>
                  <a:pt x="2515" y="950"/>
                </a:lnTo>
                <a:lnTo>
                  <a:pt x="2491" y="891"/>
                </a:lnTo>
                <a:lnTo>
                  <a:pt x="2465" y="833"/>
                </a:lnTo>
                <a:lnTo>
                  <a:pt x="2439" y="779"/>
                </a:lnTo>
                <a:lnTo>
                  <a:pt x="2410" y="728"/>
                </a:lnTo>
                <a:lnTo>
                  <a:pt x="2382" y="680"/>
                </a:lnTo>
                <a:lnTo>
                  <a:pt x="2353" y="635"/>
                </a:lnTo>
                <a:lnTo>
                  <a:pt x="2322" y="593"/>
                </a:lnTo>
                <a:lnTo>
                  <a:pt x="2292" y="555"/>
                </a:lnTo>
                <a:lnTo>
                  <a:pt x="2277" y="536"/>
                </a:lnTo>
                <a:lnTo>
                  <a:pt x="2260" y="520"/>
                </a:lnTo>
                <a:lnTo>
                  <a:pt x="2245" y="504"/>
                </a:lnTo>
                <a:lnTo>
                  <a:pt x="2229" y="489"/>
                </a:lnTo>
                <a:lnTo>
                  <a:pt x="2213" y="473"/>
                </a:lnTo>
                <a:lnTo>
                  <a:pt x="2196" y="460"/>
                </a:lnTo>
                <a:lnTo>
                  <a:pt x="2180" y="447"/>
                </a:lnTo>
                <a:lnTo>
                  <a:pt x="2164" y="435"/>
                </a:lnTo>
                <a:lnTo>
                  <a:pt x="2147" y="424"/>
                </a:lnTo>
                <a:lnTo>
                  <a:pt x="2131" y="415"/>
                </a:lnTo>
                <a:lnTo>
                  <a:pt x="2115" y="405"/>
                </a:lnTo>
                <a:lnTo>
                  <a:pt x="2097" y="397"/>
                </a:lnTo>
                <a:lnTo>
                  <a:pt x="2081" y="390"/>
                </a:lnTo>
                <a:lnTo>
                  <a:pt x="2065" y="383"/>
                </a:lnTo>
                <a:lnTo>
                  <a:pt x="2047" y="378"/>
                </a:lnTo>
                <a:lnTo>
                  <a:pt x="2031" y="373"/>
                </a:lnTo>
                <a:lnTo>
                  <a:pt x="2015" y="370"/>
                </a:lnTo>
                <a:lnTo>
                  <a:pt x="1997" y="368"/>
                </a:lnTo>
                <a:lnTo>
                  <a:pt x="1981" y="367"/>
                </a:lnTo>
                <a:lnTo>
                  <a:pt x="1965" y="366"/>
                </a:lnTo>
                <a:lnTo>
                  <a:pt x="1947" y="367"/>
                </a:lnTo>
                <a:lnTo>
                  <a:pt x="1931" y="368"/>
                </a:lnTo>
                <a:lnTo>
                  <a:pt x="1914" y="370"/>
                </a:lnTo>
                <a:lnTo>
                  <a:pt x="1897" y="373"/>
                </a:lnTo>
                <a:lnTo>
                  <a:pt x="1881" y="378"/>
                </a:lnTo>
                <a:lnTo>
                  <a:pt x="1864" y="383"/>
                </a:lnTo>
                <a:lnTo>
                  <a:pt x="1847" y="390"/>
                </a:lnTo>
                <a:lnTo>
                  <a:pt x="1831" y="397"/>
                </a:lnTo>
                <a:lnTo>
                  <a:pt x="1814" y="405"/>
                </a:lnTo>
                <a:lnTo>
                  <a:pt x="1797" y="415"/>
                </a:lnTo>
                <a:lnTo>
                  <a:pt x="1781" y="424"/>
                </a:lnTo>
                <a:lnTo>
                  <a:pt x="1765" y="435"/>
                </a:lnTo>
                <a:lnTo>
                  <a:pt x="1749" y="447"/>
                </a:lnTo>
                <a:lnTo>
                  <a:pt x="1732" y="460"/>
                </a:lnTo>
                <a:lnTo>
                  <a:pt x="1716" y="473"/>
                </a:lnTo>
                <a:lnTo>
                  <a:pt x="1700" y="489"/>
                </a:lnTo>
                <a:lnTo>
                  <a:pt x="1683" y="504"/>
                </a:lnTo>
                <a:lnTo>
                  <a:pt x="1668" y="520"/>
                </a:lnTo>
                <a:lnTo>
                  <a:pt x="1652" y="536"/>
                </a:lnTo>
                <a:lnTo>
                  <a:pt x="1637" y="555"/>
                </a:lnTo>
                <a:lnTo>
                  <a:pt x="1606" y="593"/>
                </a:lnTo>
                <a:lnTo>
                  <a:pt x="1576" y="635"/>
                </a:lnTo>
                <a:lnTo>
                  <a:pt x="1546" y="680"/>
                </a:lnTo>
                <a:lnTo>
                  <a:pt x="1518" y="728"/>
                </a:lnTo>
                <a:lnTo>
                  <a:pt x="1490" y="779"/>
                </a:lnTo>
                <a:lnTo>
                  <a:pt x="1464" y="833"/>
                </a:lnTo>
                <a:lnTo>
                  <a:pt x="1438" y="891"/>
                </a:lnTo>
                <a:lnTo>
                  <a:pt x="1414" y="950"/>
                </a:lnTo>
                <a:lnTo>
                  <a:pt x="1390" y="1014"/>
                </a:lnTo>
                <a:lnTo>
                  <a:pt x="1368" y="1079"/>
                </a:lnTo>
                <a:lnTo>
                  <a:pt x="1348" y="1147"/>
                </a:lnTo>
                <a:lnTo>
                  <a:pt x="1328" y="1218"/>
                </a:lnTo>
                <a:lnTo>
                  <a:pt x="1311" y="1292"/>
                </a:lnTo>
                <a:lnTo>
                  <a:pt x="1294" y="1368"/>
                </a:lnTo>
                <a:lnTo>
                  <a:pt x="1280" y="1447"/>
                </a:lnTo>
                <a:lnTo>
                  <a:pt x="1267" y="1528"/>
                </a:lnTo>
                <a:lnTo>
                  <a:pt x="1255" y="1611"/>
                </a:lnTo>
                <a:lnTo>
                  <a:pt x="1246" y="1697"/>
                </a:lnTo>
                <a:lnTo>
                  <a:pt x="1239" y="1784"/>
                </a:lnTo>
                <a:lnTo>
                  <a:pt x="1233" y="1874"/>
                </a:lnTo>
                <a:lnTo>
                  <a:pt x="1230" y="1967"/>
                </a:lnTo>
                <a:lnTo>
                  <a:pt x="1229" y="2060"/>
                </a:lnTo>
                <a:close/>
                <a:moveTo>
                  <a:pt x="2352" y="4889"/>
                </a:moveTo>
                <a:lnTo>
                  <a:pt x="2460" y="4889"/>
                </a:lnTo>
                <a:lnTo>
                  <a:pt x="2460" y="5064"/>
                </a:lnTo>
                <a:lnTo>
                  <a:pt x="2460" y="5140"/>
                </a:lnTo>
                <a:lnTo>
                  <a:pt x="2460" y="5613"/>
                </a:lnTo>
                <a:lnTo>
                  <a:pt x="2460" y="5633"/>
                </a:lnTo>
                <a:lnTo>
                  <a:pt x="2458" y="5654"/>
                </a:lnTo>
                <a:lnTo>
                  <a:pt x="2456" y="5675"/>
                </a:lnTo>
                <a:lnTo>
                  <a:pt x="2453" y="5694"/>
                </a:lnTo>
                <a:lnTo>
                  <a:pt x="2448" y="5714"/>
                </a:lnTo>
                <a:lnTo>
                  <a:pt x="2443" y="5733"/>
                </a:lnTo>
                <a:lnTo>
                  <a:pt x="2436" y="5752"/>
                </a:lnTo>
                <a:lnTo>
                  <a:pt x="2429" y="5770"/>
                </a:lnTo>
                <a:lnTo>
                  <a:pt x="2421" y="5788"/>
                </a:lnTo>
                <a:lnTo>
                  <a:pt x="2411" y="5805"/>
                </a:lnTo>
                <a:lnTo>
                  <a:pt x="2402" y="5823"/>
                </a:lnTo>
                <a:lnTo>
                  <a:pt x="2392" y="5839"/>
                </a:lnTo>
                <a:lnTo>
                  <a:pt x="2380" y="5855"/>
                </a:lnTo>
                <a:lnTo>
                  <a:pt x="2368" y="5870"/>
                </a:lnTo>
                <a:lnTo>
                  <a:pt x="2355" y="5885"/>
                </a:lnTo>
                <a:lnTo>
                  <a:pt x="2342" y="5899"/>
                </a:lnTo>
                <a:lnTo>
                  <a:pt x="2328" y="5913"/>
                </a:lnTo>
                <a:lnTo>
                  <a:pt x="2314" y="5925"/>
                </a:lnTo>
                <a:lnTo>
                  <a:pt x="2298" y="5937"/>
                </a:lnTo>
                <a:lnTo>
                  <a:pt x="2282" y="5949"/>
                </a:lnTo>
                <a:lnTo>
                  <a:pt x="2266" y="5960"/>
                </a:lnTo>
                <a:lnTo>
                  <a:pt x="2248" y="5969"/>
                </a:lnTo>
                <a:lnTo>
                  <a:pt x="2231" y="5978"/>
                </a:lnTo>
                <a:lnTo>
                  <a:pt x="2214" y="5986"/>
                </a:lnTo>
                <a:lnTo>
                  <a:pt x="2195" y="5993"/>
                </a:lnTo>
                <a:lnTo>
                  <a:pt x="2176" y="6000"/>
                </a:lnTo>
                <a:lnTo>
                  <a:pt x="2157" y="6005"/>
                </a:lnTo>
                <a:lnTo>
                  <a:pt x="2138" y="6009"/>
                </a:lnTo>
                <a:lnTo>
                  <a:pt x="2117" y="6013"/>
                </a:lnTo>
                <a:lnTo>
                  <a:pt x="2097" y="6016"/>
                </a:lnTo>
                <a:lnTo>
                  <a:pt x="2077" y="6017"/>
                </a:lnTo>
                <a:lnTo>
                  <a:pt x="2056" y="6018"/>
                </a:lnTo>
                <a:lnTo>
                  <a:pt x="1872" y="6018"/>
                </a:lnTo>
                <a:lnTo>
                  <a:pt x="1852" y="6017"/>
                </a:lnTo>
                <a:lnTo>
                  <a:pt x="1831" y="6016"/>
                </a:lnTo>
                <a:lnTo>
                  <a:pt x="1810" y="6013"/>
                </a:lnTo>
                <a:lnTo>
                  <a:pt x="1791" y="6009"/>
                </a:lnTo>
                <a:lnTo>
                  <a:pt x="1771" y="6005"/>
                </a:lnTo>
                <a:lnTo>
                  <a:pt x="1753" y="6000"/>
                </a:lnTo>
                <a:lnTo>
                  <a:pt x="1733" y="5993"/>
                </a:lnTo>
                <a:lnTo>
                  <a:pt x="1715" y="5986"/>
                </a:lnTo>
                <a:lnTo>
                  <a:pt x="1697" y="5978"/>
                </a:lnTo>
                <a:lnTo>
                  <a:pt x="1680" y="5969"/>
                </a:lnTo>
                <a:lnTo>
                  <a:pt x="1663" y="5960"/>
                </a:lnTo>
                <a:lnTo>
                  <a:pt x="1646" y="5949"/>
                </a:lnTo>
                <a:lnTo>
                  <a:pt x="1630" y="5937"/>
                </a:lnTo>
                <a:lnTo>
                  <a:pt x="1615" y="5925"/>
                </a:lnTo>
                <a:lnTo>
                  <a:pt x="1601" y="5913"/>
                </a:lnTo>
                <a:lnTo>
                  <a:pt x="1587" y="5899"/>
                </a:lnTo>
                <a:lnTo>
                  <a:pt x="1574" y="5885"/>
                </a:lnTo>
                <a:lnTo>
                  <a:pt x="1561" y="5870"/>
                </a:lnTo>
                <a:lnTo>
                  <a:pt x="1549" y="5855"/>
                </a:lnTo>
                <a:lnTo>
                  <a:pt x="1537" y="5839"/>
                </a:lnTo>
                <a:lnTo>
                  <a:pt x="1527" y="5823"/>
                </a:lnTo>
                <a:lnTo>
                  <a:pt x="1517" y="5805"/>
                </a:lnTo>
                <a:lnTo>
                  <a:pt x="1507" y="5788"/>
                </a:lnTo>
                <a:lnTo>
                  <a:pt x="1500" y="5770"/>
                </a:lnTo>
                <a:lnTo>
                  <a:pt x="1492" y="5752"/>
                </a:lnTo>
                <a:lnTo>
                  <a:pt x="1486" y="5733"/>
                </a:lnTo>
                <a:lnTo>
                  <a:pt x="1480" y="5714"/>
                </a:lnTo>
                <a:lnTo>
                  <a:pt x="1476" y="5694"/>
                </a:lnTo>
                <a:lnTo>
                  <a:pt x="1472" y="5675"/>
                </a:lnTo>
                <a:lnTo>
                  <a:pt x="1470" y="5654"/>
                </a:lnTo>
                <a:lnTo>
                  <a:pt x="1468" y="5633"/>
                </a:lnTo>
                <a:lnTo>
                  <a:pt x="1468" y="5613"/>
                </a:lnTo>
                <a:lnTo>
                  <a:pt x="1468" y="5140"/>
                </a:lnTo>
                <a:lnTo>
                  <a:pt x="1468" y="5064"/>
                </a:lnTo>
                <a:lnTo>
                  <a:pt x="1468" y="4889"/>
                </a:lnTo>
                <a:lnTo>
                  <a:pt x="1577" y="4889"/>
                </a:lnTo>
                <a:lnTo>
                  <a:pt x="1577" y="5064"/>
                </a:lnTo>
                <a:lnTo>
                  <a:pt x="2352" y="5064"/>
                </a:lnTo>
                <a:lnTo>
                  <a:pt x="2352" y="4889"/>
                </a:lnTo>
                <a:close/>
                <a:moveTo>
                  <a:pt x="2043" y="5174"/>
                </a:moveTo>
                <a:lnTo>
                  <a:pt x="2152" y="5281"/>
                </a:lnTo>
                <a:lnTo>
                  <a:pt x="2260" y="5174"/>
                </a:lnTo>
                <a:lnTo>
                  <a:pt x="2043" y="5174"/>
                </a:lnTo>
                <a:close/>
                <a:moveTo>
                  <a:pt x="2152" y="5436"/>
                </a:moveTo>
                <a:lnTo>
                  <a:pt x="2044" y="5544"/>
                </a:lnTo>
                <a:lnTo>
                  <a:pt x="2153" y="5652"/>
                </a:lnTo>
                <a:lnTo>
                  <a:pt x="2260" y="5544"/>
                </a:lnTo>
                <a:lnTo>
                  <a:pt x="2152" y="5436"/>
                </a:lnTo>
                <a:close/>
                <a:moveTo>
                  <a:pt x="1965" y="5249"/>
                </a:moveTo>
                <a:lnTo>
                  <a:pt x="1855" y="5357"/>
                </a:lnTo>
                <a:lnTo>
                  <a:pt x="1966" y="5467"/>
                </a:lnTo>
                <a:lnTo>
                  <a:pt x="2075" y="5359"/>
                </a:lnTo>
                <a:lnTo>
                  <a:pt x="1965" y="5249"/>
                </a:lnTo>
                <a:close/>
                <a:moveTo>
                  <a:pt x="1779" y="5435"/>
                </a:moveTo>
                <a:lnTo>
                  <a:pt x="1668" y="5545"/>
                </a:lnTo>
                <a:lnTo>
                  <a:pt x="1779" y="5655"/>
                </a:lnTo>
                <a:lnTo>
                  <a:pt x="1889" y="5544"/>
                </a:lnTo>
                <a:lnTo>
                  <a:pt x="1779" y="5435"/>
                </a:lnTo>
                <a:close/>
                <a:moveTo>
                  <a:pt x="1670" y="5174"/>
                </a:moveTo>
                <a:lnTo>
                  <a:pt x="1778" y="5280"/>
                </a:lnTo>
                <a:lnTo>
                  <a:pt x="1885" y="5174"/>
                </a:lnTo>
                <a:lnTo>
                  <a:pt x="1670" y="5174"/>
                </a:lnTo>
                <a:close/>
                <a:moveTo>
                  <a:pt x="1577" y="5454"/>
                </a:moveTo>
                <a:lnTo>
                  <a:pt x="1591" y="5468"/>
                </a:lnTo>
                <a:lnTo>
                  <a:pt x="1701" y="5357"/>
                </a:lnTo>
                <a:lnTo>
                  <a:pt x="1590" y="5248"/>
                </a:lnTo>
                <a:lnTo>
                  <a:pt x="1577" y="5261"/>
                </a:lnTo>
                <a:lnTo>
                  <a:pt x="1577" y="5454"/>
                </a:lnTo>
                <a:close/>
                <a:moveTo>
                  <a:pt x="1702" y="5732"/>
                </a:moveTo>
                <a:lnTo>
                  <a:pt x="1591" y="5623"/>
                </a:lnTo>
                <a:lnTo>
                  <a:pt x="1579" y="5633"/>
                </a:lnTo>
                <a:lnTo>
                  <a:pt x="1581" y="5656"/>
                </a:lnTo>
                <a:lnTo>
                  <a:pt x="1586" y="5678"/>
                </a:lnTo>
                <a:lnTo>
                  <a:pt x="1591" y="5699"/>
                </a:lnTo>
                <a:lnTo>
                  <a:pt x="1599" y="5719"/>
                </a:lnTo>
                <a:lnTo>
                  <a:pt x="1607" y="5739"/>
                </a:lnTo>
                <a:lnTo>
                  <a:pt x="1617" y="5758"/>
                </a:lnTo>
                <a:lnTo>
                  <a:pt x="1628" y="5776"/>
                </a:lnTo>
                <a:lnTo>
                  <a:pt x="1641" y="5793"/>
                </a:lnTo>
                <a:lnTo>
                  <a:pt x="1702" y="5732"/>
                </a:lnTo>
                <a:close/>
                <a:moveTo>
                  <a:pt x="1878" y="5908"/>
                </a:moveTo>
                <a:lnTo>
                  <a:pt x="1779" y="5810"/>
                </a:lnTo>
                <a:lnTo>
                  <a:pt x="1722" y="5866"/>
                </a:lnTo>
                <a:lnTo>
                  <a:pt x="1739" y="5876"/>
                </a:lnTo>
                <a:lnTo>
                  <a:pt x="1756" y="5883"/>
                </a:lnTo>
                <a:lnTo>
                  <a:pt x="1775" y="5891"/>
                </a:lnTo>
                <a:lnTo>
                  <a:pt x="1793" y="5898"/>
                </a:lnTo>
                <a:lnTo>
                  <a:pt x="1813" y="5902"/>
                </a:lnTo>
                <a:lnTo>
                  <a:pt x="1832" y="5905"/>
                </a:lnTo>
                <a:lnTo>
                  <a:pt x="1852" y="5907"/>
                </a:lnTo>
                <a:lnTo>
                  <a:pt x="1872" y="5908"/>
                </a:lnTo>
                <a:lnTo>
                  <a:pt x="1878" y="5908"/>
                </a:lnTo>
                <a:close/>
                <a:moveTo>
                  <a:pt x="1964" y="5840"/>
                </a:moveTo>
                <a:lnTo>
                  <a:pt x="2076" y="5729"/>
                </a:lnTo>
                <a:lnTo>
                  <a:pt x="1967" y="5622"/>
                </a:lnTo>
                <a:lnTo>
                  <a:pt x="1856" y="5732"/>
                </a:lnTo>
                <a:lnTo>
                  <a:pt x="1964" y="5840"/>
                </a:lnTo>
                <a:close/>
                <a:moveTo>
                  <a:pt x="2210" y="5864"/>
                </a:moveTo>
                <a:lnTo>
                  <a:pt x="2153" y="5806"/>
                </a:lnTo>
                <a:lnTo>
                  <a:pt x="2050" y="5908"/>
                </a:lnTo>
                <a:lnTo>
                  <a:pt x="2056" y="5908"/>
                </a:lnTo>
                <a:lnTo>
                  <a:pt x="2077" y="5907"/>
                </a:lnTo>
                <a:lnTo>
                  <a:pt x="2097" y="5905"/>
                </a:lnTo>
                <a:lnTo>
                  <a:pt x="2118" y="5902"/>
                </a:lnTo>
                <a:lnTo>
                  <a:pt x="2138" y="5896"/>
                </a:lnTo>
                <a:lnTo>
                  <a:pt x="2157" y="5890"/>
                </a:lnTo>
                <a:lnTo>
                  <a:pt x="2176" y="5882"/>
                </a:lnTo>
                <a:lnTo>
                  <a:pt x="2193" y="5874"/>
                </a:lnTo>
                <a:lnTo>
                  <a:pt x="2210" y="5864"/>
                </a:lnTo>
                <a:close/>
                <a:moveTo>
                  <a:pt x="2350" y="5633"/>
                </a:moveTo>
                <a:lnTo>
                  <a:pt x="2338" y="5623"/>
                </a:lnTo>
                <a:lnTo>
                  <a:pt x="2230" y="5729"/>
                </a:lnTo>
                <a:lnTo>
                  <a:pt x="2291" y="5790"/>
                </a:lnTo>
                <a:lnTo>
                  <a:pt x="2303" y="5773"/>
                </a:lnTo>
                <a:lnTo>
                  <a:pt x="2314" y="5755"/>
                </a:lnTo>
                <a:lnTo>
                  <a:pt x="2323" y="5737"/>
                </a:lnTo>
                <a:lnTo>
                  <a:pt x="2331" y="5717"/>
                </a:lnTo>
                <a:lnTo>
                  <a:pt x="2338" y="5698"/>
                </a:lnTo>
                <a:lnTo>
                  <a:pt x="2343" y="5677"/>
                </a:lnTo>
                <a:lnTo>
                  <a:pt x="2347" y="5655"/>
                </a:lnTo>
                <a:lnTo>
                  <a:pt x="2350" y="5633"/>
                </a:lnTo>
                <a:close/>
                <a:moveTo>
                  <a:pt x="2352" y="5261"/>
                </a:moveTo>
                <a:lnTo>
                  <a:pt x="2340" y="5249"/>
                </a:lnTo>
                <a:lnTo>
                  <a:pt x="2229" y="5359"/>
                </a:lnTo>
                <a:lnTo>
                  <a:pt x="2338" y="5468"/>
                </a:lnTo>
                <a:lnTo>
                  <a:pt x="2352" y="5454"/>
                </a:lnTo>
                <a:lnTo>
                  <a:pt x="2352" y="5261"/>
                </a:lnTo>
                <a:close/>
                <a:moveTo>
                  <a:pt x="2908" y="242"/>
                </a:moveTo>
                <a:lnTo>
                  <a:pt x="2908" y="242"/>
                </a:lnTo>
                <a:lnTo>
                  <a:pt x="2857" y="258"/>
                </a:lnTo>
                <a:lnTo>
                  <a:pt x="2801" y="273"/>
                </a:lnTo>
                <a:lnTo>
                  <a:pt x="2740" y="288"/>
                </a:lnTo>
                <a:lnTo>
                  <a:pt x="2676" y="301"/>
                </a:lnTo>
                <a:lnTo>
                  <a:pt x="2608" y="313"/>
                </a:lnTo>
                <a:lnTo>
                  <a:pt x="2538" y="323"/>
                </a:lnTo>
                <a:lnTo>
                  <a:pt x="2465" y="333"/>
                </a:lnTo>
                <a:lnTo>
                  <a:pt x="2389" y="342"/>
                </a:lnTo>
                <a:lnTo>
                  <a:pt x="2418" y="371"/>
                </a:lnTo>
                <a:lnTo>
                  <a:pt x="2447" y="403"/>
                </a:lnTo>
                <a:lnTo>
                  <a:pt x="2475" y="438"/>
                </a:lnTo>
                <a:lnTo>
                  <a:pt x="2502" y="472"/>
                </a:lnTo>
                <a:lnTo>
                  <a:pt x="2529" y="510"/>
                </a:lnTo>
                <a:lnTo>
                  <a:pt x="2555" y="549"/>
                </a:lnTo>
                <a:lnTo>
                  <a:pt x="2580" y="590"/>
                </a:lnTo>
                <a:lnTo>
                  <a:pt x="2605" y="633"/>
                </a:lnTo>
                <a:lnTo>
                  <a:pt x="2629" y="677"/>
                </a:lnTo>
                <a:lnTo>
                  <a:pt x="2652" y="723"/>
                </a:lnTo>
                <a:lnTo>
                  <a:pt x="2673" y="770"/>
                </a:lnTo>
                <a:lnTo>
                  <a:pt x="2695" y="819"/>
                </a:lnTo>
                <a:lnTo>
                  <a:pt x="2716" y="870"/>
                </a:lnTo>
                <a:lnTo>
                  <a:pt x="2735" y="922"/>
                </a:lnTo>
                <a:lnTo>
                  <a:pt x="2754" y="975"/>
                </a:lnTo>
                <a:lnTo>
                  <a:pt x="2771" y="1030"/>
                </a:lnTo>
                <a:lnTo>
                  <a:pt x="2789" y="1086"/>
                </a:lnTo>
                <a:lnTo>
                  <a:pt x="2805" y="1143"/>
                </a:lnTo>
                <a:lnTo>
                  <a:pt x="2819" y="1202"/>
                </a:lnTo>
                <a:lnTo>
                  <a:pt x="2833" y="1262"/>
                </a:lnTo>
                <a:lnTo>
                  <a:pt x="2846" y="1323"/>
                </a:lnTo>
                <a:lnTo>
                  <a:pt x="2858" y="1385"/>
                </a:lnTo>
                <a:lnTo>
                  <a:pt x="2869" y="1448"/>
                </a:lnTo>
                <a:lnTo>
                  <a:pt x="2879" y="1512"/>
                </a:lnTo>
                <a:lnTo>
                  <a:pt x="2887" y="1578"/>
                </a:lnTo>
                <a:lnTo>
                  <a:pt x="2896" y="1644"/>
                </a:lnTo>
                <a:lnTo>
                  <a:pt x="2903" y="1711"/>
                </a:lnTo>
                <a:lnTo>
                  <a:pt x="2908" y="1780"/>
                </a:lnTo>
                <a:lnTo>
                  <a:pt x="2911" y="1848"/>
                </a:lnTo>
                <a:lnTo>
                  <a:pt x="2915" y="1919"/>
                </a:lnTo>
                <a:lnTo>
                  <a:pt x="2917" y="1989"/>
                </a:lnTo>
                <a:lnTo>
                  <a:pt x="2917" y="2060"/>
                </a:lnTo>
                <a:lnTo>
                  <a:pt x="2917" y="2109"/>
                </a:lnTo>
                <a:lnTo>
                  <a:pt x="2916" y="2160"/>
                </a:lnTo>
                <a:lnTo>
                  <a:pt x="2912" y="2213"/>
                </a:lnTo>
                <a:lnTo>
                  <a:pt x="2909" y="2270"/>
                </a:lnTo>
                <a:lnTo>
                  <a:pt x="2905" y="2329"/>
                </a:lnTo>
                <a:lnTo>
                  <a:pt x="2898" y="2390"/>
                </a:lnTo>
                <a:lnTo>
                  <a:pt x="2892" y="2455"/>
                </a:lnTo>
                <a:lnTo>
                  <a:pt x="2884" y="2521"/>
                </a:lnTo>
                <a:lnTo>
                  <a:pt x="2874" y="2589"/>
                </a:lnTo>
                <a:lnTo>
                  <a:pt x="2865" y="2660"/>
                </a:lnTo>
                <a:lnTo>
                  <a:pt x="2853" y="2733"/>
                </a:lnTo>
                <a:lnTo>
                  <a:pt x="2840" y="2808"/>
                </a:lnTo>
                <a:lnTo>
                  <a:pt x="2826" y="2885"/>
                </a:lnTo>
                <a:lnTo>
                  <a:pt x="2810" y="2963"/>
                </a:lnTo>
                <a:lnTo>
                  <a:pt x="2794" y="3045"/>
                </a:lnTo>
                <a:lnTo>
                  <a:pt x="2776" y="3127"/>
                </a:lnTo>
                <a:lnTo>
                  <a:pt x="2756" y="3213"/>
                </a:lnTo>
                <a:lnTo>
                  <a:pt x="2735" y="3299"/>
                </a:lnTo>
                <a:lnTo>
                  <a:pt x="2714" y="3388"/>
                </a:lnTo>
                <a:lnTo>
                  <a:pt x="2690" y="3478"/>
                </a:lnTo>
                <a:lnTo>
                  <a:pt x="2665" y="3570"/>
                </a:lnTo>
                <a:lnTo>
                  <a:pt x="2639" y="3663"/>
                </a:lnTo>
                <a:lnTo>
                  <a:pt x="2610" y="3758"/>
                </a:lnTo>
                <a:lnTo>
                  <a:pt x="2581" y="3854"/>
                </a:lnTo>
                <a:lnTo>
                  <a:pt x="2549" y="3952"/>
                </a:lnTo>
                <a:lnTo>
                  <a:pt x="2517" y="4051"/>
                </a:lnTo>
                <a:lnTo>
                  <a:pt x="2483" y="4151"/>
                </a:lnTo>
                <a:lnTo>
                  <a:pt x="2447" y="4253"/>
                </a:lnTo>
                <a:lnTo>
                  <a:pt x="2409" y="4355"/>
                </a:lnTo>
                <a:lnTo>
                  <a:pt x="2370" y="4460"/>
                </a:lnTo>
                <a:lnTo>
                  <a:pt x="2330" y="4564"/>
                </a:lnTo>
                <a:lnTo>
                  <a:pt x="2288" y="4671"/>
                </a:lnTo>
                <a:lnTo>
                  <a:pt x="2481" y="4671"/>
                </a:lnTo>
                <a:lnTo>
                  <a:pt x="2657" y="4448"/>
                </a:lnTo>
                <a:lnTo>
                  <a:pt x="2821" y="4239"/>
                </a:lnTo>
                <a:lnTo>
                  <a:pt x="2974" y="4041"/>
                </a:lnTo>
                <a:lnTo>
                  <a:pt x="3046" y="3947"/>
                </a:lnTo>
                <a:lnTo>
                  <a:pt x="3116" y="3854"/>
                </a:lnTo>
                <a:lnTo>
                  <a:pt x="3182" y="3765"/>
                </a:lnTo>
                <a:lnTo>
                  <a:pt x="3246" y="3677"/>
                </a:lnTo>
                <a:lnTo>
                  <a:pt x="3307" y="3592"/>
                </a:lnTo>
                <a:lnTo>
                  <a:pt x="3365" y="3509"/>
                </a:lnTo>
                <a:lnTo>
                  <a:pt x="3420" y="3426"/>
                </a:lnTo>
                <a:lnTo>
                  <a:pt x="3472" y="3346"/>
                </a:lnTo>
                <a:lnTo>
                  <a:pt x="3521" y="3268"/>
                </a:lnTo>
                <a:lnTo>
                  <a:pt x="3568" y="3189"/>
                </a:lnTo>
                <a:lnTo>
                  <a:pt x="3611" y="3112"/>
                </a:lnTo>
                <a:lnTo>
                  <a:pt x="3653" y="3036"/>
                </a:lnTo>
                <a:lnTo>
                  <a:pt x="3691" y="2961"/>
                </a:lnTo>
                <a:lnTo>
                  <a:pt x="3726" y="2886"/>
                </a:lnTo>
                <a:lnTo>
                  <a:pt x="3758" y="2811"/>
                </a:lnTo>
                <a:lnTo>
                  <a:pt x="3788" y="2736"/>
                </a:lnTo>
                <a:lnTo>
                  <a:pt x="3801" y="2699"/>
                </a:lnTo>
                <a:lnTo>
                  <a:pt x="3815" y="2662"/>
                </a:lnTo>
                <a:lnTo>
                  <a:pt x="3828" y="2625"/>
                </a:lnTo>
                <a:lnTo>
                  <a:pt x="3838" y="2587"/>
                </a:lnTo>
                <a:lnTo>
                  <a:pt x="3849" y="2550"/>
                </a:lnTo>
                <a:lnTo>
                  <a:pt x="3860" y="2512"/>
                </a:lnTo>
                <a:lnTo>
                  <a:pt x="3870" y="2475"/>
                </a:lnTo>
                <a:lnTo>
                  <a:pt x="3879" y="2437"/>
                </a:lnTo>
                <a:lnTo>
                  <a:pt x="3886" y="2399"/>
                </a:lnTo>
                <a:lnTo>
                  <a:pt x="3894" y="2361"/>
                </a:lnTo>
                <a:lnTo>
                  <a:pt x="3900" y="2323"/>
                </a:lnTo>
                <a:lnTo>
                  <a:pt x="3907" y="2284"/>
                </a:lnTo>
                <a:lnTo>
                  <a:pt x="3911" y="2245"/>
                </a:lnTo>
                <a:lnTo>
                  <a:pt x="3917" y="2206"/>
                </a:lnTo>
                <a:lnTo>
                  <a:pt x="3920" y="2167"/>
                </a:lnTo>
                <a:lnTo>
                  <a:pt x="3923" y="2126"/>
                </a:lnTo>
                <a:lnTo>
                  <a:pt x="3925" y="2087"/>
                </a:lnTo>
                <a:lnTo>
                  <a:pt x="3928" y="2046"/>
                </a:lnTo>
                <a:lnTo>
                  <a:pt x="3929" y="2006"/>
                </a:lnTo>
                <a:lnTo>
                  <a:pt x="3929" y="1964"/>
                </a:lnTo>
                <a:lnTo>
                  <a:pt x="3928" y="1895"/>
                </a:lnTo>
                <a:lnTo>
                  <a:pt x="3924" y="1826"/>
                </a:lnTo>
                <a:lnTo>
                  <a:pt x="3918" y="1758"/>
                </a:lnTo>
                <a:lnTo>
                  <a:pt x="3910" y="1691"/>
                </a:lnTo>
                <a:lnTo>
                  <a:pt x="3899" y="1624"/>
                </a:lnTo>
                <a:lnTo>
                  <a:pt x="3887" y="1558"/>
                </a:lnTo>
                <a:lnTo>
                  <a:pt x="3872" y="1493"/>
                </a:lnTo>
                <a:lnTo>
                  <a:pt x="3855" y="1429"/>
                </a:lnTo>
                <a:lnTo>
                  <a:pt x="3836" y="1366"/>
                </a:lnTo>
                <a:lnTo>
                  <a:pt x="3815" y="1303"/>
                </a:lnTo>
                <a:lnTo>
                  <a:pt x="3792" y="1242"/>
                </a:lnTo>
                <a:lnTo>
                  <a:pt x="3767" y="1181"/>
                </a:lnTo>
                <a:lnTo>
                  <a:pt x="3740" y="1121"/>
                </a:lnTo>
                <a:lnTo>
                  <a:pt x="3710" y="1064"/>
                </a:lnTo>
                <a:lnTo>
                  <a:pt x="3680" y="1006"/>
                </a:lnTo>
                <a:lnTo>
                  <a:pt x="3647" y="949"/>
                </a:lnTo>
                <a:lnTo>
                  <a:pt x="3612" y="895"/>
                </a:lnTo>
                <a:lnTo>
                  <a:pt x="3576" y="841"/>
                </a:lnTo>
                <a:lnTo>
                  <a:pt x="3538" y="789"/>
                </a:lnTo>
                <a:lnTo>
                  <a:pt x="3498" y="737"/>
                </a:lnTo>
                <a:lnTo>
                  <a:pt x="3457" y="687"/>
                </a:lnTo>
                <a:lnTo>
                  <a:pt x="3415" y="640"/>
                </a:lnTo>
                <a:lnTo>
                  <a:pt x="3370" y="593"/>
                </a:lnTo>
                <a:lnTo>
                  <a:pt x="3324" y="547"/>
                </a:lnTo>
                <a:lnTo>
                  <a:pt x="3278" y="503"/>
                </a:lnTo>
                <a:lnTo>
                  <a:pt x="3229" y="460"/>
                </a:lnTo>
                <a:lnTo>
                  <a:pt x="3179" y="420"/>
                </a:lnTo>
                <a:lnTo>
                  <a:pt x="3127" y="381"/>
                </a:lnTo>
                <a:lnTo>
                  <a:pt x="3074" y="343"/>
                </a:lnTo>
                <a:lnTo>
                  <a:pt x="3020" y="307"/>
                </a:lnTo>
                <a:lnTo>
                  <a:pt x="2965" y="273"/>
                </a:lnTo>
                <a:lnTo>
                  <a:pt x="2908" y="242"/>
                </a:lnTo>
                <a:close/>
                <a:moveTo>
                  <a:pt x="1012" y="2060"/>
                </a:moveTo>
                <a:lnTo>
                  <a:pt x="1012" y="2060"/>
                </a:lnTo>
                <a:lnTo>
                  <a:pt x="1012" y="1989"/>
                </a:lnTo>
                <a:lnTo>
                  <a:pt x="1014" y="1920"/>
                </a:lnTo>
                <a:lnTo>
                  <a:pt x="1017" y="1850"/>
                </a:lnTo>
                <a:lnTo>
                  <a:pt x="1020" y="1782"/>
                </a:lnTo>
                <a:lnTo>
                  <a:pt x="1026" y="1714"/>
                </a:lnTo>
                <a:lnTo>
                  <a:pt x="1032" y="1647"/>
                </a:lnTo>
                <a:lnTo>
                  <a:pt x="1040" y="1582"/>
                </a:lnTo>
                <a:lnTo>
                  <a:pt x="1049" y="1517"/>
                </a:lnTo>
                <a:lnTo>
                  <a:pt x="1058" y="1453"/>
                </a:lnTo>
                <a:lnTo>
                  <a:pt x="1069" y="1391"/>
                </a:lnTo>
                <a:lnTo>
                  <a:pt x="1081" y="1329"/>
                </a:lnTo>
                <a:lnTo>
                  <a:pt x="1094" y="1268"/>
                </a:lnTo>
                <a:lnTo>
                  <a:pt x="1107" y="1208"/>
                </a:lnTo>
                <a:lnTo>
                  <a:pt x="1123" y="1150"/>
                </a:lnTo>
                <a:lnTo>
                  <a:pt x="1138" y="1093"/>
                </a:lnTo>
                <a:lnTo>
                  <a:pt x="1155" y="1037"/>
                </a:lnTo>
                <a:lnTo>
                  <a:pt x="1173" y="983"/>
                </a:lnTo>
                <a:lnTo>
                  <a:pt x="1191" y="930"/>
                </a:lnTo>
                <a:lnTo>
                  <a:pt x="1211" y="878"/>
                </a:lnTo>
                <a:lnTo>
                  <a:pt x="1230" y="828"/>
                </a:lnTo>
                <a:lnTo>
                  <a:pt x="1252" y="779"/>
                </a:lnTo>
                <a:lnTo>
                  <a:pt x="1274" y="731"/>
                </a:lnTo>
                <a:lnTo>
                  <a:pt x="1296" y="685"/>
                </a:lnTo>
                <a:lnTo>
                  <a:pt x="1319" y="641"/>
                </a:lnTo>
                <a:lnTo>
                  <a:pt x="1343" y="598"/>
                </a:lnTo>
                <a:lnTo>
                  <a:pt x="1368" y="558"/>
                </a:lnTo>
                <a:lnTo>
                  <a:pt x="1394" y="518"/>
                </a:lnTo>
                <a:lnTo>
                  <a:pt x="1420" y="481"/>
                </a:lnTo>
                <a:lnTo>
                  <a:pt x="1447" y="445"/>
                </a:lnTo>
                <a:lnTo>
                  <a:pt x="1475" y="411"/>
                </a:lnTo>
                <a:lnTo>
                  <a:pt x="1503" y="379"/>
                </a:lnTo>
                <a:lnTo>
                  <a:pt x="1532" y="349"/>
                </a:lnTo>
                <a:lnTo>
                  <a:pt x="1456" y="342"/>
                </a:lnTo>
                <a:lnTo>
                  <a:pt x="1383" y="333"/>
                </a:lnTo>
                <a:lnTo>
                  <a:pt x="1313" y="322"/>
                </a:lnTo>
                <a:lnTo>
                  <a:pt x="1245" y="310"/>
                </a:lnTo>
                <a:lnTo>
                  <a:pt x="1180" y="296"/>
                </a:lnTo>
                <a:lnTo>
                  <a:pt x="1120" y="281"/>
                </a:lnTo>
                <a:lnTo>
                  <a:pt x="1091" y="273"/>
                </a:lnTo>
                <a:lnTo>
                  <a:pt x="1064" y="265"/>
                </a:lnTo>
                <a:lnTo>
                  <a:pt x="1037" y="256"/>
                </a:lnTo>
                <a:lnTo>
                  <a:pt x="1012" y="246"/>
                </a:lnTo>
                <a:lnTo>
                  <a:pt x="955" y="279"/>
                </a:lnTo>
                <a:lnTo>
                  <a:pt x="901" y="313"/>
                </a:lnTo>
                <a:lnTo>
                  <a:pt x="848" y="348"/>
                </a:lnTo>
                <a:lnTo>
                  <a:pt x="795" y="386"/>
                </a:lnTo>
                <a:lnTo>
                  <a:pt x="744" y="426"/>
                </a:lnTo>
                <a:lnTo>
                  <a:pt x="694" y="466"/>
                </a:lnTo>
                <a:lnTo>
                  <a:pt x="645" y="508"/>
                </a:lnTo>
                <a:lnTo>
                  <a:pt x="599" y="553"/>
                </a:lnTo>
                <a:lnTo>
                  <a:pt x="553" y="597"/>
                </a:lnTo>
                <a:lnTo>
                  <a:pt x="510" y="644"/>
                </a:lnTo>
                <a:lnTo>
                  <a:pt x="467" y="693"/>
                </a:lnTo>
                <a:lnTo>
                  <a:pt x="426" y="742"/>
                </a:lnTo>
                <a:lnTo>
                  <a:pt x="387" y="793"/>
                </a:lnTo>
                <a:lnTo>
                  <a:pt x="350" y="845"/>
                </a:lnTo>
                <a:lnTo>
                  <a:pt x="314" y="899"/>
                </a:lnTo>
                <a:lnTo>
                  <a:pt x="279" y="954"/>
                </a:lnTo>
                <a:lnTo>
                  <a:pt x="247" y="1010"/>
                </a:lnTo>
                <a:lnTo>
                  <a:pt x="216" y="1067"/>
                </a:lnTo>
                <a:lnTo>
                  <a:pt x="188" y="1125"/>
                </a:lnTo>
                <a:lnTo>
                  <a:pt x="161" y="1184"/>
                </a:lnTo>
                <a:lnTo>
                  <a:pt x="136" y="1245"/>
                </a:lnTo>
                <a:lnTo>
                  <a:pt x="113" y="1306"/>
                </a:lnTo>
                <a:lnTo>
                  <a:pt x="91" y="1368"/>
                </a:lnTo>
                <a:lnTo>
                  <a:pt x="73" y="1431"/>
                </a:lnTo>
                <a:lnTo>
                  <a:pt x="56" y="1495"/>
                </a:lnTo>
                <a:lnTo>
                  <a:pt x="41" y="1560"/>
                </a:lnTo>
                <a:lnTo>
                  <a:pt x="28" y="1625"/>
                </a:lnTo>
                <a:lnTo>
                  <a:pt x="18" y="1692"/>
                </a:lnTo>
                <a:lnTo>
                  <a:pt x="10" y="1759"/>
                </a:lnTo>
                <a:lnTo>
                  <a:pt x="4" y="1828"/>
                </a:lnTo>
                <a:lnTo>
                  <a:pt x="1" y="1895"/>
                </a:lnTo>
                <a:lnTo>
                  <a:pt x="0" y="1964"/>
                </a:lnTo>
                <a:lnTo>
                  <a:pt x="1" y="2046"/>
                </a:lnTo>
                <a:lnTo>
                  <a:pt x="4" y="2126"/>
                </a:lnTo>
                <a:lnTo>
                  <a:pt x="11" y="2205"/>
                </a:lnTo>
                <a:lnTo>
                  <a:pt x="14" y="2244"/>
                </a:lnTo>
                <a:lnTo>
                  <a:pt x="18" y="2282"/>
                </a:lnTo>
                <a:lnTo>
                  <a:pt x="24" y="2320"/>
                </a:lnTo>
                <a:lnTo>
                  <a:pt x="30" y="2358"/>
                </a:lnTo>
                <a:lnTo>
                  <a:pt x="37" y="2395"/>
                </a:lnTo>
                <a:lnTo>
                  <a:pt x="43" y="2432"/>
                </a:lnTo>
                <a:lnTo>
                  <a:pt x="51" y="2470"/>
                </a:lnTo>
                <a:lnTo>
                  <a:pt x="60" y="2506"/>
                </a:lnTo>
                <a:lnTo>
                  <a:pt x="69" y="2543"/>
                </a:lnTo>
                <a:lnTo>
                  <a:pt x="79" y="2580"/>
                </a:lnTo>
                <a:lnTo>
                  <a:pt x="89" y="2615"/>
                </a:lnTo>
                <a:lnTo>
                  <a:pt x="101" y="2652"/>
                </a:lnTo>
                <a:lnTo>
                  <a:pt x="113" y="2688"/>
                </a:lnTo>
                <a:lnTo>
                  <a:pt x="125" y="2725"/>
                </a:lnTo>
                <a:lnTo>
                  <a:pt x="138" y="2761"/>
                </a:lnTo>
                <a:lnTo>
                  <a:pt x="152" y="2798"/>
                </a:lnTo>
                <a:lnTo>
                  <a:pt x="182" y="2870"/>
                </a:lnTo>
                <a:lnTo>
                  <a:pt x="215" y="2944"/>
                </a:lnTo>
                <a:lnTo>
                  <a:pt x="251" y="3018"/>
                </a:lnTo>
                <a:lnTo>
                  <a:pt x="290" y="3091"/>
                </a:lnTo>
                <a:lnTo>
                  <a:pt x="331" y="3168"/>
                </a:lnTo>
                <a:lnTo>
                  <a:pt x="377" y="3244"/>
                </a:lnTo>
                <a:lnTo>
                  <a:pt x="425" y="3322"/>
                </a:lnTo>
                <a:lnTo>
                  <a:pt x="476" y="3401"/>
                </a:lnTo>
                <a:lnTo>
                  <a:pt x="530" y="3483"/>
                </a:lnTo>
                <a:lnTo>
                  <a:pt x="588" y="3566"/>
                </a:lnTo>
                <a:lnTo>
                  <a:pt x="649" y="3651"/>
                </a:lnTo>
                <a:lnTo>
                  <a:pt x="713" y="3739"/>
                </a:lnTo>
                <a:lnTo>
                  <a:pt x="780" y="3830"/>
                </a:lnTo>
                <a:lnTo>
                  <a:pt x="851" y="3923"/>
                </a:lnTo>
                <a:lnTo>
                  <a:pt x="925" y="4020"/>
                </a:lnTo>
                <a:lnTo>
                  <a:pt x="1003" y="4118"/>
                </a:lnTo>
                <a:lnTo>
                  <a:pt x="1085" y="4222"/>
                </a:lnTo>
                <a:lnTo>
                  <a:pt x="1257" y="4438"/>
                </a:lnTo>
                <a:lnTo>
                  <a:pt x="1445" y="4671"/>
                </a:lnTo>
                <a:lnTo>
                  <a:pt x="1641" y="4671"/>
                </a:lnTo>
                <a:lnTo>
                  <a:pt x="1592" y="4547"/>
                </a:lnTo>
                <a:lnTo>
                  <a:pt x="1544" y="4426"/>
                </a:lnTo>
                <a:lnTo>
                  <a:pt x="1500" y="4308"/>
                </a:lnTo>
                <a:lnTo>
                  <a:pt x="1458" y="4192"/>
                </a:lnTo>
                <a:lnTo>
                  <a:pt x="1418" y="4079"/>
                </a:lnTo>
                <a:lnTo>
                  <a:pt x="1381" y="3970"/>
                </a:lnTo>
                <a:lnTo>
                  <a:pt x="1346" y="3863"/>
                </a:lnTo>
                <a:lnTo>
                  <a:pt x="1314" y="3758"/>
                </a:lnTo>
                <a:lnTo>
                  <a:pt x="1282" y="3657"/>
                </a:lnTo>
                <a:lnTo>
                  <a:pt x="1254" y="3557"/>
                </a:lnTo>
                <a:lnTo>
                  <a:pt x="1228" y="3460"/>
                </a:lnTo>
                <a:lnTo>
                  <a:pt x="1203" y="3366"/>
                </a:lnTo>
                <a:lnTo>
                  <a:pt x="1180" y="3275"/>
                </a:lnTo>
                <a:lnTo>
                  <a:pt x="1160" y="3187"/>
                </a:lnTo>
                <a:lnTo>
                  <a:pt x="1140" y="3101"/>
                </a:lnTo>
                <a:lnTo>
                  <a:pt x="1123" y="3019"/>
                </a:lnTo>
                <a:lnTo>
                  <a:pt x="1106" y="2938"/>
                </a:lnTo>
                <a:lnTo>
                  <a:pt x="1092" y="2861"/>
                </a:lnTo>
                <a:lnTo>
                  <a:pt x="1079" y="2786"/>
                </a:lnTo>
                <a:lnTo>
                  <a:pt x="1067" y="2714"/>
                </a:lnTo>
                <a:lnTo>
                  <a:pt x="1057" y="2645"/>
                </a:lnTo>
                <a:lnTo>
                  <a:pt x="1048" y="2578"/>
                </a:lnTo>
                <a:lnTo>
                  <a:pt x="1040" y="2514"/>
                </a:lnTo>
                <a:lnTo>
                  <a:pt x="1033" y="2452"/>
                </a:lnTo>
                <a:lnTo>
                  <a:pt x="1027" y="2394"/>
                </a:lnTo>
                <a:lnTo>
                  <a:pt x="1023" y="2338"/>
                </a:lnTo>
                <a:lnTo>
                  <a:pt x="1019" y="2285"/>
                </a:lnTo>
                <a:lnTo>
                  <a:pt x="1016" y="2235"/>
                </a:lnTo>
                <a:lnTo>
                  <a:pt x="1013" y="2143"/>
                </a:lnTo>
                <a:lnTo>
                  <a:pt x="1012" y="206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bIns="648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09091" y="464644"/>
            <a:ext cx="159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数据指标</a:t>
            </a:r>
          </a:p>
        </p:txBody>
      </p:sp>
    </p:spTree>
    <p:extLst>
      <p:ext uri="{BB962C8B-B14F-4D97-AF65-F5344CB8AC3E}">
        <p14:creationId xmlns:p14="http://schemas.microsoft.com/office/powerpoint/2010/main" val="10888505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4251" y="372311"/>
            <a:ext cx="118494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今日</a:t>
            </a:r>
          </a:p>
        </p:txBody>
      </p:sp>
      <p:grpSp>
        <p:nvGrpSpPr>
          <p:cNvPr id="6" name="KSO_Shape"/>
          <p:cNvGrpSpPr>
            <a:grpSpLocks noChangeAspect="1"/>
          </p:cNvGrpSpPr>
          <p:nvPr/>
        </p:nvGrpSpPr>
        <p:grpSpPr bwMode="auto">
          <a:xfrm>
            <a:off x="447819" y="852285"/>
            <a:ext cx="6304217" cy="5211486"/>
            <a:chOff x="1331640" y="1268760"/>
            <a:chExt cx="5832647" cy="4819363"/>
          </a:xfrm>
          <a:blipFill dpi="0" rotWithShape="1">
            <a:blip r:embed="rId4"/>
            <a:srcRect/>
            <a:stretch>
              <a:fillRect/>
            </a:stretch>
          </a:blipFill>
        </p:grpSpPr>
        <p:sp>
          <p:nvSpPr>
            <p:cNvPr id="7" name="内蒙古"/>
            <p:cNvSpPr>
              <a:spLocks/>
            </p:cNvSpPr>
            <p:nvPr/>
          </p:nvSpPr>
          <p:spPr bwMode="auto">
            <a:xfrm>
              <a:off x="3781351" y="1323173"/>
              <a:ext cx="2555478" cy="217959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甘肃"/>
            <p:cNvSpPr>
              <a:spLocks/>
            </p:cNvSpPr>
            <p:nvPr/>
          </p:nvSpPr>
          <p:spPr bwMode="auto">
            <a:xfrm>
              <a:off x="3289854" y="2796965"/>
              <a:ext cx="1633141" cy="1382068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宁夏"/>
            <p:cNvSpPr>
              <a:spLocks/>
            </p:cNvSpPr>
            <p:nvPr/>
          </p:nvSpPr>
          <p:spPr bwMode="auto">
            <a:xfrm>
              <a:off x="4450161" y="3277346"/>
              <a:ext cx="329739" cy="54412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新疆"/>
            <p:cNvSpPr>
              <a:spLocks/>
            </p:cNvSpPr>
            <p:nvPr/>
          </p:nvSpPr>
          <p:spPr bwMode="auto">
            <a:xfrm>
              <a:off x="1331640" y="1845529"/>
              <a:ext cx="2334614" cy="1764508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青海"/>
            <p:cNvSpPr>
              <a:spLocks/>
            </p:cNvSpPr>
            <p:nvPr/>
          </p:nvSpPr>
          <p:spPr bwMode="auto">
            <a:xfrm>
              <a:off x="2846573" y="3230707"/>
              <a:ext cx="1452718" cy="1041604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四川"/>
            <p:cNvSpPr>
              <a:spLocks/>
            </p:cNvSpPr>
            <p:nvPr/>
          </p:nvSpPr>
          <p:spPr bwMode="auto">
            <a:xfrm>
              <a:off x="3680253" y="3961385"/>
              <a:ext cx="1256741" cy="1102235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西藏"/>
            <p:cNvSpPr>
              <a:spLocks/>
            </p:cNvSpPr>
            <p:nvPr/>
          </p:nvSpPr>
          <p:spPr bwMode="auto">
            <a:xfrm>
              <a:off x="1592943" y="3513650"/>
              <a:ext cx="2249069" cy="1368077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云南"/>
            <p:cNvSpPr>
              <a:spLocks/>
            </p:cNvSpPr>
            <p:nvPr/>
          </p:nvSpPr>
          <p:spPr bwMode="auto">
            <a:xfrm>
              <a:off x="3641368" y="4651642"/>
              <a:ext cx="1017214" cy="106026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贵州"/>
            <p:cNvSpPr>
              <a:spLocks/>
            </p:cNvSpPr>
            <p:nvPr/>
          </p:nvSpPr>
          <p:spPr bwMode="auto">
            <a:xfrm>
              <a:off x="4370838" y="4637651"/>
              <a:ext cx="687475" cy="59542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广西"/>
            <p:cNvSpPr>
              <a:spLocks/>
            </p:cNvSpPr>
            <p:nvPr/>
          </p:nvSpPr>
          <p:spPr bwMode="auto">
            <a:xfrm>
              <a:off x="4482825" y="5002989"/>
              <a:ext cx="899005" cy="684039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重庆"/>
            <p:cNvSpPr>
              <a:spLocks/>
            </p:cNvSpPr>
            <p:nvPr/>
          </p:nvSpPr>
          <p:spPr bwMode="auto">
            <a:xfrm>
              <a:off x="4607255" y="4250547"/>
              <a:ext cx="508606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陕西"/>
            <p:cNvSpPr>
              <a:spLocks/>
            </p:cNvSpPr>
            <p:nvPr/>
          </p:nvSpPr>
          <p:spPr bwMode="auto">
            <a:xfrm>
              <a:off x="4607255" y="3249363"/>
              <a:ext cx="580153" cy="1033832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山西"/>
            <p:cNvSpPr>
              <a:spLocks/>
            </p:cNvSpPr>
            <p:nvPr/>
          </p:nvSpPr>
          <p:spPr bwMode="auto">
            <a:xfrm>
              <a:off x="5109639" y="3055034"/>
              <a:ext cx="385732" cy="84883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湖南"/>
            <p:cNvSpPr>
              <a:spLocks/>
            </p:cNvSpPr>
            <p:nvPr/>
          </p:nvSpPr>
          <p:spPr bwMode="auto">
            <a:xfrm>
              <a:off x="5008541" y="4502397"/>
              <a:ext cx="615928" cy="71513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湖北"/>
            <p:cNvSpPr>
              <a:spLocks/>
            </p:cNvSpPr>
            <p:nvPr/>
          </p:nvSpPr>
          <p:spPr bwMode="auto">
            <a:xfrm>
              <a:off x="4936994" y="4090420"/>
              <a:ext cx="874119" cy="547231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广东"/>
            <p:cNvSpPr>
              <a:spLocks/>
            </p:cNvSpPr>
            <p:nvPr/>
          </p:nvSpPr>
          <p:spPr bwMode="auto">
            <a:xfrm>
              <a:off x="5129860" y="5096267"/>
              <a:ext cx="909892" cy="719796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江西"/>
            <p:cNvSpPr>
              <a:spLocks/>
            </p:cNvSpPr>
            <p:nvPr/>
          </p:nvSpPr>
          <p:spPr bwMode="auto">
            <a:xfrm>
              <a:off x="5560697" y="4472860"/>
              <a:ext cx="544380" cy="741560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福建"/>
            <p:cNvSpPr>
              <a:spLocks/>
            </p:cNvSpPr>
            <p:nvPr/>
          </p:nvSpPr>
          <p:spPr bwMode="auto">
            <a:xfrm>
              <a:off x="5843775" y="4670297"/>
              <a:ext cx="503941" cy="615635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浙江"/>
            <p:cNvSpPr>
              <a:spLocks/>
            </p:cNvSpPr>
            <p:nvPr/>
          </p:nvSpPr>
          <p:spPr bwMode="auto">
            <a:xfrm>
              <a:off x="6069305" y="4280085"/>
              <a:ext cx="432394" cy="500592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安徽"/>
            <p:cNvSpPr>
              <a:spLocks/>
            </p:cNvSpPr>
            <p:nvPr/>
          </p:nvSpPr>
          <p:spPr bwMode="auto">
            <a:xfrm>
              <a:off x="5646243" y="3846342"/>
              <a:ext cx="547491" cy="670047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天津"/>
            <p:cNvSpPr>
              <a:spLocks/>
            </p:cNvSpPr>
            <p:nvPr/>
          </p:nvSpPr>
          <p:spPr bwMode="auto">
            <a:xfrm>
              <a:off x="5753564" y="3073690"/>
              <a:ext cx="143094" cy="206766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北京"/>
            <p:cNvSpPr>
              <a:spLocks/>
            </p:cNvSpPr>
            <p:nvPr/>
          </p:nvSpPr>
          <p:spPr bwMode="auto">
            <a:xfrm>
              <a:off x="5610469" y="2980412"/>
              <a:ext cx="189755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辽宁"/>
            <p:cNvSpPr>
              <a:spLocks/>
            </p:cNvSpPr>
            <p:nvPr/>
          </p:nvSpPr>
          <p:spPr bwMode="auto">
            <a:xfrm>
              <a:off x="5932432" y="2576207"/>
              <a:ext cx="673476" cy="64050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吉林"/>
            <p:cNvSpPr>
              <a:spLocks/>
            </p:cNvSpPr>
            <p:nvPr/>
          </p:nvSpPr>
          <p:spPr bwMode="auto">
            <a:xfrm>
              <a:off x="6083303" y="2189103"/>
              <a:ext cx="959665" cy="65139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黑龙江"/>
            <p:cNvSpPr>
              <a:spLocks/>
            </p:cNvSpPr>
            <p:nvPr/>
          </p:nvSpPr>
          <p:spPr bwMode="auto">
            <a:xfrm>
              <a:off x="5879549" y="1268760"/>
              <a:ext cx="1284738" cy="1167530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山东"/>
            <p:cNvSpPr>
              <a:spLocks/>
            </p:cNvSpPr>
            <p:nvPr/>
          </p:nvSpPr>
          <p:spPr bwMode="auto">
            <a:xfrm>
              <a:off x="5624468" y="3362851"/>
              <a:ext cx="777686" cy="48815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上海"/>
            <p:cNvSpPr>
              <a:spLocks/>
            </p:cNvSpPr>
            <p:nvPr/>
          </p:nvSpPr>
          <p:spPr bwMode="auto">
            <a:xfrm>
              <a:off x="6350827" y="4172815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江苏"/>
            <p:cNvSpPr>
              <a:spLocks/>
            </p:cNvSpPr>
            <p:nvPr/>
          </p:nvSpPr>
          <p:spPr bwMode="auto">
            <a:xfrm>
              <a:off x="5781560" y="3760838"/>
              <a:ext cx="678142" cy="522357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河北"/>
            <p:cNvSpPr>
              <a:spLocks/>
            </p:cNvSpPr>
            <p:nvPr/>
          </p:nvSpPr>
          <p:spPr bwMode="auto">
            <a:xfrm>
              <a:off x="5428491" y="2761208"/>
              <a:ext cx="629925" cy="898578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河南"/>
            <p:cNvSpPr>
              <a:spLocks/>
            </p:cNvSpPr>
            <p:nvPr/>
          </p:nvSpPr>
          <p:spPr bwMode="auto">
            <a:xfrm>
              <a:off x="5140747" y="3624030"/>
              <a:ext cx="662589" cy="65605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台湾"/>
            <p:cNvSpPr>
              <a:spLocks/>
            </p:cNvSpPr>
            <p:nvPr/>
          </p:nvSpPr>
          <p:spPr bwMode="auto">
            <a:xfrm>
              <a:off x="6386601" y="5024754"/>
              <a:ext cx="189755" cy="458617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32" t="77086" r="45126" b="4772"/>
          <a:stretch>
            <a:fillRect/>
          </a:stretch>
        </p:blipFill>
        <p:spPr>
          <a:xfrm>
            <a:off x="7450785" y="1036505"/>
            <a:ext cx="576000" cy="576000"/>
          </a:xfrm>
          <a:custGeom>
            <a:avLst/>
            <a:gdLst>
              <a:gd name="connsiteX0" fmla="*/ 576000 w 1152000"/>
              <a:gd name="connsiteY0" fmla="*/ 0 h 1152000"/>
              <a:gd name="connsiteX1" fmla="*/ 1152000 w 1152000"/>
              <a:gd name="connsiteY1" fmla="*/ 576000 h 1152000"/>
              <a:gd name="connsiteX2" fmla="*/ 576000 w 1152000"/>
              <a:gd name="connsiteY2" fmla="*/ 1152000 h 1152000"/>
              <a:gd name="connsiteX3" fmla="*/ 0 w 1152000"/>
              <a:gd name="connsiteY3" fmla="*/ 576000 h 1152000"/>
              <a:gd name="connsiteX4" fmla="*/ 576000 w 1152000"/>
              <a:gd name="connsiteY4" fmla="*/ 0 h 11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000" h="1152000">
                <a:moveTo>
                  <a:pt x="576000" y="0"/>
                </a:moveTo>
                <a:cubicBezTo>
                  <a:pt x="894116" y="0"/>
                  <a:pt x="1152000" y="257884"/>
                  <a:pt x="1152000" y="576000"/>
                </a:cubicBezTo>
                <a:cubicBezTo>
                  <a:pt x="1152000" y="894116"/>
                  <a:pt x="894116" y="1152000"/>
                  <a:pt x="576000" y="1152000"/>
                </a:cubicBezTo>
                <a:cubicBezTo>
                  <a:pt x="257884" y="1152000"/>
                  <a:pt x="0" y="894116"/>
                  <a:pt x="0" y="576000"/>
                </a:cubicBezTo>
                <a:cubicBezTo>
                  <a:pt x="0" y="257884"/>
                  <a:pt x="257884" y="0"/>
                  <a:pt x="576000" y="0"/>
                </a:cubicBezTo>
                <a:close/>
              </a:path>
            </a:pathLst>
          </a:custGeom>
        </p:spPr>
      </p:pic>
      <p:sp>
        <p:nvSpPr>
          <p:cNvPr id="42" name="文本框 41"/>
          <p:cNvSpPr txBox="1"/>
          <p:nvPr/>
        </p:nvSpPr>
        <p:spPr>
          <a:xfrm>
            <a:off x="1609091" y="464644"/>
            <a:ext cx="159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市场分析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68" t="74402" r="20991" b="7456"/>
          <a:stretch>
            <a:fillRect/>
          </a:stretch>
        </p:blipFill>
        <p:spPr>
          <a:xfrm>
            <a:off x="7450785" y="4814553"/>
            <a:ext cx="576000" cy="576000"/>
          </a:xfrm>
          <a:custGeom>
            <a:avLst/>
            <a:gdLst>
              <a:gd name="connsiteX0" fmla="*/ 576000 w 1152000"/>
              <a:gd name="connsiteY0" fmla="*/ 0 h 1152000"/>
              <a:gd name="connsiteX1" fmla="*/ 1152000 w 1152000"/>
              <a:gd name="connsiteY1" fmla="*/ 576000 h 1152000"/>
              <a:gd name="connsiteX2" fmla="*/ 576000 w 1152000"/>
              <a:gd name="connsiteY2" fmla="*/ 1152000 h 1152000"/>
              <a:gd name="connsiteX3" fmla="*/ 0 w 1152000"/>
              <a:gd name="connsiteY3" fmla="*/ 576000 h 1152000"/>
              <a:gd name="connsiteX4" fmla="*/ 576000 w 1152000"/>
              <a:gd name="connsiteY4" fmla="*/ 0 h 11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000" h="1152000">
                <a:moveTo>
                  <a:pt x="576000" y="0"/>
                </a:moveTo>
                <a:cubicBezTo>
                  <a:pt x="894116" y="0"/>
                  <a:pt x="1152000" y="257884"/>
                  <a:pt x="1152000" y="576000"/>
                </a:cubicBezTo>
                <a:cubicBezTo>
                  <a:pt x="1152000" y="894116"/>
                  <a:pt x="894116" y="1152000"/>
                  <a:pt x="576000" y="1152000"/>
                </a:cubicBezTo>
                <a:cubicBezTo>
                  <a:pt x="257884" y="1152000"/>
                  <a:pt x="0" y="894116"/>
                  <a:pt x="0" y="576000"/>
                </a:cubicBezTo>
                <a:cubicBezTo>
                  <a:pt x="0" y="257884"/>
                  <a:pt x="257884" y="0"/>
                  <a:pt x="576000" y="0"/>
                </a:cubicBez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20" t="58695" r="6139" b="23164"/>
          <a:stretch>
            <a:fillRect/>
          </a:stretch>
        </p:blipFill>
        <p:spPr>
          <a:xfrm>
            <a:off x="7450785" y="3555203"/>
            <a:ext cx="576000" cy="576000"/>
          </a:xfrm>
          <a:custGeom>
            <a:avLst/>
            <a:gdLst>
              <a:gd name="connsiteX0" fmla="*/ 576000 w 1152000"/>
              <a:gd name="connsiteY0" fmla="*/ 0 h 1152000"/>
              <a:gd name="connsiteX1" fmla="*/ 1152000 w 1152000"/>
              <a:gd name="connsiteY1" fmla="*/ 576000 h 1152000"/>
              <a:gd name="connsiteX2" fmla="*/ 576000 w 1152000"/>
              <a:gd name="connsiteY2" fmla="*/ 1152000 h 1152000"/>
              <a:gd name="connsiteX3" fmla="*/ 0 w 1152000"/>
              <a:gd name="connsiteY3" fmla="*/ 576000 h 1152000"/>
              <a:gd name="connsiteX4" fmla="*/ 576000 w 1152000"/>
              <a:gd name="connsiteY4" fmla="*/ 0 h 11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000" h="1152000">
                <a:moveTo>
                  <a:pt x="576000" y="0"/>
                </a:moveTo>
                <a:cubicBezTo>
                  <a:pt x="894116" y="0"/>
                  <a:pt x="1152000" y="257884"/>
                  <a:pt x="1152000" y="576000"/>
                </a:cubicBezTo>
                <a:cubicBezTo>
                  <a:pt x="1152000" y="894116"/>
                  <a:pt x="894116" y="1152000"/>
                  <a:pt x="576000" y="1152000"/>
                </a:cubicBezTo>
                <a:cubicBezTo>
                  <a:pt x="257884" y="1152000"/>
                  <a:pt x="0" y="894116"/>
                  <a:pt x="0" y="576000"/>
                </a:cubicBezTo>
                <a:cubicBezTo>
                  <a:pt x="0" y="257884"/>
                  <a:pt x="257884" y="0"/>
                  <a:pt x="576000" y="0"/>
                </a:cubicBez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7" t="70478" r="68431" b="11381"/>
          <a:stretch>
            <a:fillRect/>
          </a:stretch>
        </p:blipFill>
        <p:spPr>
          <a:xfrm>
            <a:off x="7450785" y="2295854"/>
            <a:ext cx="576000" cy="576000"/>
          </a:xfrm>
          <a:custGeom>
            <a:avLst/>
            <a:gdLst>
              <a:gd name="connsiteX0" fmla="*/ 576000 w 1152000"/>
              <a:gd name="connsiteY0" fmla="*/ 0 h 1152000"/>
              <a:gd name="connsiteX1" fmla="*/ 1152000 w 1152000"/>
              <a:gd name="connsiteY1" fmla="*/ 576000 h 1152000"/>
              <a:gd name="connsiteX2" fmla="*/ 576000 w 1152000"/>
              <a:gd name="connsiteY2" fmla="*/ 1152000 h 1152000"/>
              <a:gd name="connsiteX3" fmla="*/ 0 w 1152000"/>
              <a:gd name="connsiteY3" fmla="*/ 576000 h 1152000"/>
              <a:gd name="connsiteX4" fmla="*/ 576000 w 1152000"/>
              <a:gd name="connsiteY4" fmla="*/ 0 h 11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000" h="1152000">
                <a:moveTo>
                  <a:pt x="576000" y="0"/>
                </a:moveTo>
                <a:cubicBezTo>
                  <a:pt x="894116" y="0"/>
                  <a:pt x="1152000" y="257884"/>
                  <a:pt x="1152000" y="576000"/>
                </a:cubicBezTo>
                <a:cubicBezTo>
                  <a:pt x="1152000" y="894116"/>
                  <a:pt x="894116" y="1152000"/>
                  <a:pt x="576000" y="1152000"/>
                </a:cubicBezTo>
                <a:cubicBezTo>
                  <a:pt x="257884" y="1152000"/>
                  <a:pt x="0" y="894116"/>
                  <a:pt x="0" y="576000"/>
                </a:cubicBezTo>
                <a:cubicBezTo>
                  <a:pt x="0" y="257884"/>
                  <a:pt x="257884" y="0"/>
                  <a:pt x="576000" y="0"/>
                </a:cubicBez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8021514" y="109367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输入地点</a:t>
            </a:r>
            <a:endParaRPr lang="zh-CN" altLang="en-US" sz="24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021514" y="23530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输入地点</a:t>
            </a:r>
            <a:endParaRPr lang="zh-CN" altLang="en-US" sz="24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021514" y="36123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输入地点</a:t>
            </a:r>
            <a:endParaRPr lang="zh-CN" altLang="en-US" sz="24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021514" y="487171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输入地点</a:t>
            </a:r>
            <a:endParaRPr lang="zh-CN" altLang="en-US" sz="24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21514" y="147598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请从这里输入内容</a:t>
            </a:r>
            <a:endParaRPr lang="en-US" altLang="zh-CN" sz="2000" dirty="0" smtClean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r>
              <a:rPr lang="zh-CN" altLang="en-US" sz="2000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</a:t>
            </a:r>
            <a:r>
              <a:rPr lang="zh-CN" altLang="en-US" sz="20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内容</a:t>
            </a:r>
            <a:endParaRPr lang="zh-CN" altLang="en-US" sz="20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21514" y="270320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请从这里输入内容</a:t>
            </a:r>
            <a:endParaRPr lang="en-US" altLang="zh-CN" sz="2000" dirty="0" smtClean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r>
              <a:rPr lang="zh-CN" altLang="en-US" sz="2000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</a:t>
            </a:r>
            <a:r>
              <a:rPr lang="zh-CN" altLang="en-US" sz="20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内容</a:t>
            </a:r>
            <a:endParaRPr lang="zh-CN" altLang="en-US" sz="20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021514" y="393042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请从这里输入内容</a:t>
            </a:r>
            <a:endParaRPr lang="en-US" altLang="zh-CN" sz="2000" dirty="0" smtClean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r>
              <a:rPr lang="zh-CN" altLang="en-US" sz="2000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</a:t>
            </a:r>
            <a:r>
              <a:rPr lang="zh-CN" altLang="en-US" sz="20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内容</a:t>
            </a:r>
            <a:endParaRPr lang="zh-CN" altLang="en-US" sz="20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021514" y="515764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请从这里输入内容</a:t>
            </a:r>
            <a:endParaRPr lang="en-US" altLang="zh-CN" sz="2000" dirty="0" smtClean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r>
              <a:rPr lang="zh-CN" altLang="en-US" sz="2000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</a:t>
            </a:r>
            <a:r>
              <a:rPr lang="zh-CN" altLang="en-US" sz="2000" dirty="0" smtClean="0">
                <a:latin typeface="迷你简启体" panose="03000509000000000000" pitchFamily="65" charset="-122"/>
                <a:ea typeface="迷你简启体" panose="03000509000000000000" pitchFamily="65" charset="-122"/>
              </a:rPr>
              <a:t>内容</a:t>
            </a:r>
            <a:endParaRPr lang="zh-CN" altLang="en-US" sz="20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cxnSp>
        <p:nvCxnSpPr>
          <p:cNvPr id="63" name="直接箭头连接符 62"/>
          <p:cNvCxnSpPr>
            <a:stCxn id="52" idx="3"/>
          </p:cNvCxnSpPr>
          <p:nvPr/>
        </p:nvCxnSpPr>
        <p:spPr>
          <a:xfrm flipH="1">
            <a:off x="5407136" y="1324505"/>
            <a:ext cx="2043649" cy="2032018"/>
          </a:xfrm>
          <a:prstGeom prst="straightConnector1">
            <a:avLst/>
          </a:prstGeom>
          <a:ln w="34925">
            <a:solidFill>
              <a:srgbClr val="51C7FE"/>
            </a:solidFill>
            <a:prstDash val="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51" idx="3"/>
          </p:cNvCxnSpPr>
          <p:nvPr/>
        </p:nvCxnSpPr>
        <p:spPr>
          <a:xfrm flipH="1">
            <a:off x="5736637" y="2583854"/>
            <a:ext cx="1714148" cy="1270472"/>
          </a:xfrm>
          <a:prstGeom prst="line">
            <a:avLst/>
          </a:prstGeom>
          <a:ln w="34925">
            <a:solidFill>
              <a:srgbClr val="2249F6"/>
            </a:solidFill>
            <a:prstDash val="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48" idx="3"/>
          </p:cNvCxnSpPr>
          <p:nvPr/>
        </p:nvCxnSpPr>
        <p:spPr>
          <a:xfrm flipH="1">
            <a:off x="4747787" y="3843203"/>
            <a:ext cx="2702998" cy="772669"/>
          </a:xfrm>
          <a:prstGeom prst="line">
            <a:avLst/>
          </a:prstGeom>
          <a:ln w="34925">
            <a:solidFill>
              <a:srgbClr val="9ACE33"/>
            </a:solidFill>
            <a:prstDash val="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45" idx="3"/>
          </p:cNvCxnSpPr>
          <p:nvPr/>
        </p:nvCxnSpPr>
        <p:spPr>
          <a:xfrm flipH="1" flipV="1">
            <a:off x="3915089" y="4209697"/>
            <a:ext cx="3535696" cy="892856"/>
          </a:xfrm>
          <a:prstGeom prst="line">
            <a:avLst/>
          </a:prstGeom>
          <a:ln w="34925">
            <a:solidFill>
              <a:srgbClr val="2CB53A"/>
            </a:solidFill>
            <a:prstDash val="dash"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9393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736" b="40215"/>
          <a:stretch/>
        </p:blipFill>
        <p:spPr>
          <a:xfrm>
            <a:off x="5393280" y="2573227"/>
            <a:ext cx="434421" cy="16124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330"/>
          <a:stretch/>
        </p:blipFill>
        <p:spPr>
          <a:xfrm rot="5400000">
            <a:off x="3313479" y="298835"/>
            <a:ext cx="188686" cy="269707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50"/>
          <a:stretch/>
        </p:blipFill>
        <p:spPr>
          <a:xfrm rot="16200000">
            <a:off x="4058206" y="431443"/>
            <a:ext cx="453901" cy="269707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97" b="59713"/>
          <a:stretch/>
        </p:blipFill>
        <p:spPr>
          <a:xfrm>
            <a:off x="6096000" y="1691490"/>
            <a:ext cx="3791858" cy="7837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" t="8286" r="6533" b="18245"/>
          <a:stretch>
            <a:fillRect/>
          </a:stretch>
        </p:blipFill>
        <p:spPr>
          <a:xfrm>
            <a:off x="2709547" y="1691490"/>
            <a:ext cx="3123690" cy="2562288"/>
          </a:xfrm>
          <a:custGeom>
            <a:avLst/>
            <a:gdLst>
              <a:gd name="connsiteX0" fmla="*/ 137288 w 3889829"/>
              <a:gd name="connsiteY0" fmla="*/ 148312 h 4109211"/>
              <a:gd name="connsiteX1" fmla="*/ 137288 w 3889829"/>
              <a:gd name="connsiteY1" fmla="*/ 3960899 h 4109211"/>
              <a:gd name="connsiteX2" fmla="*/ 3752540 w 3889829"/>
              <a:gd name="connsiteY2" fmla="*/ 3960899 h 4109211"/>
              <a:gd name="connsiteX3" fmla="*/ 3752540 w 3889829"/>
              <a:gd name="connsiteY3" fmla="*/ 148312 h 4109211"/>
              <a:gd name="connsiteX4" fmla="*/ 0 w 3889829"/>
              <a:gd name="connsiteY4" fmla="*/ 0 h 4109211"/>
              <a:gd name="connsiteX5" fmla="*/ 3889829 w 3889829"/>
              <a:gd name="connsiteY5" fmla="*/ 0 h 4109211"/>
              <a:gd name="connsiteX6" fmla="*/ 3889829 w 3889829"/>
              <a:gd name="connsiteY6" fmla="*/ 4109211 h 4109211"/>
              <a:gd name="connsiteX7" fmla="*/ 0 w 3889829"/>
              <a:gd name="connsiteY7" fmla="*/ 4109211 h 4109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9829" h="4109211">
                <a:moveTo>
                  <a:pt x="137288" y="148312"/>
                </a:moveTo>
                <a:lnTo>
                  <a:pt x="137288" y="3960899"/>
                </a:lnTo>
                <a:lnTo>
                  <a:pt x="3752540" y="3960899"/>
                </a:lnTo>
                <a:lnTo>
                  <a:pt x="3752540" y="148312"/>
                </a:lnTo>
                <a:close/>
                <a:moveTo>
                  <a:pt x="0" y="0"/>
                </a:moveTo>
                <a:lnTo>
                  <a:pt x="3889829" y="0"/>
                </a:lnTo>
                <a:lnTo>
                  <a:pt x="3889829" y="4109211"/>
                </a:lnTo>
                <a:lnTo>
                  <a:pt x="0" y="4109211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3" r="61109" b="85442"/>
          <a:stretch/>
        </p:blipFill>
        <p:spPr>
          <a:xfrm rot="21446695">
            <a:off x="2140223" y="1729047"/>
            <a:ext cx="868835" cy="2626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4251" y="372311"/>
            <a:ext cx="1183337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明时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15" t="71556"/>
          <a:stretch/>
        </p:blipFill>
        <p:spPr>
          <a:xfrm rot="10449177">
            <a:off x="877611" y="1945236"/>
            <a:ext cx="569330" cy="8783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76157" y="185254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项目名称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0" r="8886" b="3389"/>
          <a:stretch/>
        </p:blipFill>
        <p:spPr>
          <a:xfrm>
            <a:off x="1254893" y="1905916"/>
            <a:ext cx="4348722" cy="35753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45"/>
          <a:stretch/>
        </p:blipFill>
        <p:spPr>
          <a:xfrm rot="154758">
            <a:off x="836832" y="5382394"/>
            <a:ext cx="1951250" cy="57596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71" r="34774"/>
          <a:stretch/>
        </p:blipFill>
        <p:spPr>
          <a:xfrm rot="9894738">
            <a:off x="1255647" y="1343544"/>
            <a:ext cx="1457155" cy="646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17"/>
          <a:stretch/>
        </p:blipFill>
        <p:spPr>
          <a:xfrm rot="154758">
            <a:off x="1007417" y="2416152"/>
            <a:ext cx="327483" cy="269707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67" t="54775"/>
          <a:stretch/>
        </p:blipFill>
        <p:spPr>
          <a:xfrm rot="9894738">
            <a:off x="5131314" y="1515556"/>
            <a:ext cx="449781" cy="139649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3" t="80523"/>
          <a:stretch/>
        </p:blipFill>
        <p:spPr>
          <a:xfrm rot="7225134">
            <a:off x="623884" y="4615962"/>
            <a:ext cx="739665" cy="5253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15" b="76967"/>
          <a:stretch/>
        </p:blipFill>
        <p:spPr>
          <a:xfrm rot="154758">
            <a:off x="5036361" y="4832004"/>
            <a:ext cx="544096" cy="62121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59699" y="2591940"/>
            <a:ext cx="387798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请从这里输入项目简要介绍</a:t>
            </a:r>
            <a:endParaRPr lang="en-US" altLang="zh-CN" sz="2400" dirty="0">
              <a:solidFill>
                <a:prstClr val="black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请从这里输入项目简要介绍</a:t>
            </a:r>
            <a:endParaRPr lang="en-US" altLang="zh-CN" sz="2400" dirty="0">
              <a:solidFill>
                <a:prstClr val="black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请从这里输入项目简要介绍</a:t>
            </a:r>
          </a:p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请从这里输入项目简要介绍</a:t>
            </a:r>
          </a:p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请从这里输入项目简要介绍</a:t>
            </a:r>
          </a:p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请从这里输入项目简要介绍</a:t>
            </a:r>
          </a:p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请从这里输入项目简要</a:t>
            </a:r>
            <a:r>
              <a:rPr lang="zh-CN" altLang="en-US" sz="2400" dirty="0" smtClean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介绍</a:t>
            </a:r>
            <a:endParaRPr lang="en-US" altLang="zh-CN" sz="2400" dirty="0" smtClean="0">
              <a:solidFill>
                <a:prstClr val="black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关注本人微博：</a:t>
            </a:r>
            <a:r>
              <a:rPr lang="en-US" altLang="zh-CN" sz="2000" dirty="0">
                <a:solidFill>
                  <a:prstClr val="black"/>
                </a:solidFill>
                <a:latin typeface="Lucida Sans" panose="020B0602030504020204" pitchFamily="34" charset="0"/>
                <a:ea typeface="迷你简启体" panose="03000509000000000000" pitchFamily="65" charset="-122"/>
              </a:rPr>
              <a:t>Grid</a:t>
            </a:r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的</a:t>
            </a:r>
            <a:r>
              <a:rPr lang="zh-CN" altLang="en-US" sz="2400" dirty="0" smtClean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梦想</a:t>
            </a:r>
            <a:endParaRPr lang="zh-CN" altLang="en-US" sz="2400" dirty="0">
              <a:solidFill>
                <a:prstClr val="black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" t="8286" r="6533" b="18245"/>
          <a:stretch>
            <a:fillRect/>
          </a:stretch>
        </p:blipFill>
        <p:spPr>
          <a:xfrm>
            <a:off x="1254893" y="1889403"/>
            <a:ext cx="4378800" cy="3591825"/>
          </a:xfrm>
          <a:custGeom>
            <a:avLst/>
            <a:gdLst>
              <a:gd name="connsiteX0" fmla="*/ 137288 w 3889829"/>
              <a:gd name="connsiteY0" fmla="*/ 148312 h 4109211"/>
              <a:gd name="connsiteX1" fmla="*/ 137288 w 3889829"/>
              <a:gd name="connsiteY1" fmla="*/ 3960899 h 4109211"/>
              <a:gd name="connsiteX2" fmla="*/ 3752540 w 3889829"/>
              <a:gd name="connsiteY2" fmla="*/ 3960899 h 4109211"/>
              <a:gd name="connsiteX3" fmla="*/ 3752540 w 3889829"/>
              <a:gd name="connsiteY3" fmla="*/ 148312 h 4109211"/>
              <a:gd name="connsiteX4" fmla="*/ 0 w 3889829"/>
              <a:gd name="connsiteY4" fmla="*/ 0 h 4109211"/>
              <a:gd name="connsiteX5" fmla="*/ 3889829 w 3889829"/>
              <a:gd name="connsiteY5" fmla="*/ 0 h 4109211"/>
              <a:gd name="connsiteX6" fmla="*/ 3889829 w 3889829"/>
              <a:gd name="connsiteY6" fmla="*/ 4109211 h 4109211"/>
              <a:gd name="connsiteX7" fmla="*/ 0 w 3889829"/>
              <a:gd name="connsiteY7" fmla="*/ 4109211 h 4109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9829" h="4109211">
                <a:moveTo>
                  <a:pt x="137288" y="148312"/>
                </a:moveTo>
                <a:lnTo>
                  <a:pt x="137288" y="3960899"/>
                </a:lnTo>
                <a:lnTo>
                  <a:pt x="3752540" y="3960899"/>
                </a:lnTo>
                <a:lnTo>
                  <a:pt x="3752540" y="148312"/>
                </a:lnTo>
                <a:close/>
                <a:moveTo>
                  <a:pt x="0" y="0"/>
                </a:moveTo>
                <a:lnTo>
                  <a:pt x="3889829" y="0"/>
                </a:lnTo>
                <a:lnTo>
                  <a:pt x="3889829" y="4109211"/>
                </a:lnTo>
                <a:lnTo>
                  <a:pt x="0" y="4109211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82" r="45662"/>
          <a:stretch/>
        </p:blipFill>
        <p:spPr>
          <a:xfrm rot="154758">
            <a:off x="4737600" y="1732183"/>
            <a:ext cx="1060265" cy="37267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15" t="71556"/>
          <a:stretch/>
        </p:blipFill>
        <p:spPr>
          <a:xfrm rot="10449177">
            <a:off x="780606" y="1505087"/>
            <a:ext cx="569330" cy="878346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609091" y="464644"/>
            <a:ext cx="159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服务介绍</a:t>
            </a:r>
          </a:p>
        </p:txBody>
      </p:sp>
    </p:spTree>
    <p:extLst>
      <p:ext uri="{BB962C8B-B14F-4D97-AF65-F5344CB8AC3E}">
        <p14:creationId xmlns:p14="http://schemas.microsoft.com/office/powerpoint/2010/main" val="35722318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 t="-5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-9587"/>
            <a:ext cx="8822124" cy="6871073"/>
            <a:chOff x="0" y="57484"/>
            <a:chExt cx="8822124" cy="6871073"/>
          </a:xfrm>
          <a:effectLst>
            <a:outerShdw blurRad="101600" dist="101600" algn="l" rotWithShape="0">
              <a:prstClr val="black">
                <a:alpha val="70000"/>
              </a:prstClr>
            </a:outerShdw>
          </a:effectLst>
        </p:grpSpPr>
        <p:sp>
          <p:nvSpPr>
            <p:cNvPr id="36" name="任意多边形 35"/>
            <p:cNvSpPr/>
            <p:nvPr/>
          </p:nvSpPr>
          <p:spPr>
            <a:xfrm>
              <a:off x="0" y="70557"/>
              <a:ext cx="8334531" cy="6858000"/>
            </a:xfrm>
            <a:custGeom>
              <a:avLst/>
              <a:gdLst>
                <a:gd name="connsiteX0" fmla="*/ 0 w 7168599"/>
                <a:gd name="connsiteY0" fmla="*/ 0 h 6858000"/>
                <a:gd name="connsiteX1" fmla="*/ 3863830 w 7168599"/>
                <a:gd name="connsiteY1" fmla="*/ 0 h 6858000"/>
                <a:gd name="connsiteX2" fmla="*/ 3894972 w 7168599"/>
                <a:gd name="connsiteY2" fmla="*/ 169161 h 6858000"/>
                <a:gd name="connsiteX3" fmla="*/ 4667710 w 7168599"/>
                <a:gd name="connsiteY3" fmla="*/ 4306424 h 6858000"/>
                <a:gd name="connsiteX4" fmla="*/ 7141227 w 7168599"/>
                <a:gd name="connsiteY4" fmla="*/ 6837173 h 6858000"/>
                <a:gd name="connsiteX5" fmla="*/ 7168599 w 7168599"/>
                <a:gd name="connsiteY5" fmla="*/ 6858000 h 6858000"/>
                <a:gd name="connsiteX6" fmla="*/ 0 w 7168599"/>
                <a:gd name="connsiteY6" fmla="*/ 6858000 h 6858000"/>
                <a:gd name="connsiteX7" fmla="*/ 0 w 7168599"/>
                <a:gd name="connsiteY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8599" h="6858000">
                  <a:moveTo>
                    <a:pt x="0" y="0"/>
                  </a:moveTo>
                  <a:lnTo>
                    <a:pt x="3863830" y="0"/>
                  </a:lnTo>
                  <a:lnTo>
                    <a:pt x="3894972" y="169161"/>
                  </a:lnTo>
                  <a:cubicBezTo>
                    <a:pt x="4134709" y="1587126"/>
                    <a:pt x="4110263" y="3189189"/>
                    <a:pt x="4667710" y="4306424"/>
                  </a:cubicBezTo>
                  <a:cubicBezTo>
                    <a:pt x="5132249" y="5237453"/>
                    <a:pt x="6545262" y="6381294"/>
                    <a:pt x="7141227" y="6837173"/>
                  </a:cubicBezTo>
                  <a:lnTo>
                    <a:pt x="716859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647288" y="57484"/>
              <a:ext cx="5174836" cy="6383236"/>
              <a:chOff x="6902576" y="56661"/>
              <a:chExt cx="5174836" cy="6383236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4"/>
              <a:srcRect t="61748" r="5852"/>
              <a:stretch>
                <a:fillRect/>
              </a:stretch>
            </p:blipFill>
            <p:spPr>
              <a:xfrm rot="2243602">
                <a:off x="7082355" y="4387225"/>
                <a:ext cx="4995057" cy="2052672"/>
              </a:xfrm>
              <a:custGeom>
                <a:avLst/>
                <a:gdLst>
                  <a:gd name="connsiteX0" fmla="*/ 0 w 4995057"/>
                  <a:gd name="connsiteY0" fmla="*/ 0 h 2052672"/>
                  <a:gd name="connsiteX1" fmla="*/ 280112 w 4995057"/>
                  <a:gd name="connsiteY1" fmla="*/ 228495 h 2052672"/>
                  <a:gd name="connsiteX2" fmla="*/ 1135447 w 4995057"/>
                  <a:gd name="connsiteY2" fmla="*/ 730642 h 2052672"/>
                  <a:gd name="connsiteX3" fmla="*/ 4957126 w 4995057"/>
                  <a:gd name="connsiteY3" fmla="*/ 994845 h 2052672"/>
                  <a:gd name="connsiteX4" fmla="*/ 4995057 w 4995057"/>
                  <a:gd name="connsiteY4" fmla="*/ 992066 h 2052672"/>
                  <a:gd name="connsiteX5" fmla="*/ 3607508 w 4995057"/>
                  <a:gd name="connsiteY5" fmla="*/ 2052672 h 2052672"/>
                  <a:gd name="connsiteX6" fmla="*/ 0 w 4995057"/>
                  <a:gd name="connsiteY6" fmla="*/ 2052672 h 205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95057" h="2052672">
                    <a:moveTo>
                      <a:pt x="0" y="0"/>
                    </a:moveTo>
                    <a:lnTo>
                      <a:pt x="280112" y="228495"/>
                    </a:lnTo>
                    <a:cubicBezTo>
                      <a:pt x="553941" y="433871"/>
                      <a:pt x="837098" y="607132"/>
                      <a:pt x="1135447" y="730642"/>
                    </a:cubicBezTo>
                    <a:cubicBezTo>
                      <a:pt x="2129942" y="1142341"/>
                      <a:pt x="4129783" y="1053440"/>
                      <a:pt x="4957126" y="994845"/>
                    </a:cubicBezTo>
                    <a:lnTo>
                      <a:pt x="4995057" y="992066"/>
                    </a:lnTo>
                    <a:lnTo>
                      <a:pt x="3607508" y="2052672"/>
                    </a:lnTo>
                    <a:lnTo>
                      <a:pt x="0" y="2052672"/>
                    </a:lnTo>
                    <a:close/>
                  </a:path>
                </a:pathLst>
              </a:cu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/>
              <a:srcRect l="18642" t="61230"/>
              <a:stretch>
                <a:fillRect/>
              </a:stretch>
            </p:blipFill>
            <p:spPr>
              <a:xfrm rot="5796571">
                <a:off x="6031643" y="927594"/>
                <a:ext cx="3362572" cy="1620706"/>
              </a:xfrm>
              <a:custGeom>
                <a:avLst/>
                <a:gdLst>
                  <a:gd name="connsiteX0" fmla="*/ 75016 w 3362572"/>
                  <a:gd name="connsiteY0" fmla="*/ 1620706 h 1620706"/>
                  <a:gd name="connsiteX1" fmla="*/ 0 w 3362572"/>
                  <a:gd name="connsiteY1" fmla="*/ 973307 h 1620706"/>
                  <a:gd name="connsiteX2" fmla="*/ 163869 w 3362572"/>
                  <a:gd name="connsiteY2" fmla="*/ 917870 h 1620706"/>
                  <a:gd name="connsiteX3" fmla="*/ 3301067 w 3362572"/>
                  <a:gd name="connsiteY3" fmla="*/ 27035 h 1620706"/>
                  <a:gd name="connsiteX4" fmla="*/ 3362572 w 3362572"/>
                  <a:gd name="connsiteY4" fmla="*/ 0 h 1620706"/>
                  <a:gd name="connsiteX5" fmla="*/ 3362572 w 3362572"/>
                  <a:gd name="connsiteY5" fmla="*/ 1620706 h 1620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62572" h="1620706">
                    <a:moveTo>
                      <a:pt x="75016" y="1620706"/>
                    </a:moveTo>
                    <a:lnTo>
                      <a:pt x="0" y="973307"/>
                    </a:lnTo>
                    <a:lnTo>
                      <a:pt x="163869" y="917870"/>
                    </a:lnTo>
                    <a:cubicBezTo>
                      <a:pt x="1196213" y="587804"/>
                      <a:pt x="2351310" y="417444"/>
                      <a:pt x="3301067" y="27035"/>
                    </a:cubicBezTo>
                    <a:lnTo>
                      <a:pt x="3362572" y="0"/>
                    </a:lnTo>
                    <a:lnTo>
                      <a:pt x="3362572" y="1620706"/>
                    </a:lnTo>
                    <a:close/>
                  </a:path>
                </a:pathLst>
              </a:custGeom>
            </p:spPr>
          </p:pic>
        </p:grpSp>
      </p:grp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589953" y="2538628"/>
            <a:ext cx="635103" cy="591226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9436" y="-901737"/>
            <a:ext cx="2024015" cy="2903862"/>
          </a:xfrm>
          <a:prstGeom prst="rect">
            <a:avLst/>
          </a:prstGeom>
        </p:spPr>
      </p:pic>
      <p:sp>
        <p:nvSpPr>
          <p:cNvPr id="28" name="任意多边形 29"/>
          <p:cNvSpPr>
            <a:spLocks/>
          </p:cNvSpPr>
          <p:nvPr/>
        </p:nvSpPr>
        <p:spPr bwMode="auto">
          <a:xfrm rot="11848776">
            <a:off x="1246654" y="2569143"/>
            <a:ext cx="1416050" cy="814388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251" y="372311"/>
            <a:ext cx="1183337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明时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5056" y="297633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活动主题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" t="32377" r="77278" b="39845"/>
          <a:stretch>
            <a:fillRect/>
          </a:stretch>
        </p:blipFill>
        <p:spPr>
          <a:xfrm>
            <a:off x="685056" y="3629123"/>
            <a:ext cx="540000" cy="540000"/>
          </a:xfrm>
          <a:custGeom>
            <a:avLst/>
            <a:gdLst>
              <a:gd name="connsiteX0" fmla="*/ 771204 w 1905000"/>
              <a:gd name="connsiteY0" fmla="*/ 238373 h 1905000"/>
              <a:gd name="connsiteX1" fmla="*/ 771204 w 1905000"/>
              <a:gd name="connsiteY1" fmla="*/ 1142541 h 1905000"/>
              <a:gd name="connsiteX2" fmla="*/ 1675372 w 1905000"/>
              <a:gd name="connsiteY2" fmla="*/ 1142541 h 1905000"/>
              <a:gd name="connsiteX3" fmla="*/ 1675372 w 1905000"/>
              <a:gd name="connsiteY3" fmla="*/ 1043968 h 1905000"/>
              <a:gd name="connsiteX4" fmla="*/ 869777 w 1905000"/>
              <a:gd name="connsiteY4" fmla="*/ 1043968 h 1905000"/>
              <a:gd name="connsiteX5" fmla="*/ 869777 w 1905000"/>
              <a:gd name="connsiteY5" fmla="*/ 238373 h 1905000"/>
              <a:gd name="connsiteX6" fmla="*/ 952500 w 1905000"/>
              <a:gd name="connsiteY6" fmla="*/ 0 h 1905000"/>
              <a:gd name="connsiteX7" fmla="*/ 1905000 w 1905000"/>
              <a:gd name="connsiteY7" fmla="*/ 952500 h 1905000"/>
              <a:gd name="connsiteX8" fmla="*/ 952500 w 1905000"/>
              <a:gd name="connsiteY8" fmla="*/ 1905000 h 1905000"/>
              <a:gd name="connsiteX9" fmla="*/ 0 w 1905000"/>
              <a:gd name="connsiteY9" fmla="*/ 952500 h 1905000"/>
              <a:gd name="connsiteX10" fmla="*/ 952500 w 1905000"/>
              <a:gd name="connsiteY10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0" h="1905000">
                <a:moveTo>
                  <a:pt x="771204" y="238373"/>
                </a:moveTo>
                <a:lnTo>
                  <a:pt x="771204" y="1142541"/>
                </a:lnTo>
                <a:lnTo>
                  <a:pt x="1675372" y="1142541"/>
                </a:lnTo>
                <a:lnTo>
                  <a:pt x="1675372" y="1043968"/>
                </a:lnTo>
                <a:lnTo>
                  <a:pt x="869777" y="1043968"/>
                </a:lnTo>
                <a:lnTo>
                  <a:pt x="869777" y="238373"/>
                </a:lnTo>
                <a:close/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7" t="47376" r="12953" b="10547"/>
          <a:stretch>
            <a:fillRect/>
          </a:stretch>
        </p:blipFill>
        <p:spPr>
          <a:xfrm>
            <a:off x="694398" y="5249313"/>
            <a:ext cx="530658" cy="432000"/>
          </a:xfrm>
          <a:custGeom>
            <a:avLst/>
            <a:gdLst>
              <a:gd name="connsiteX0" fmla="*/ 212729 w 1905000"/>
              <a:gd name="connsiteY0" fmla="*/ 0 h 1550829"/>
              <a:gd name="connsiteX1" fmla="*/ 317500 w 1905000"/>
              <a:gd name="connsiteY1" fmla="*/ 0 h 1550829"/>
              <a:gd name="connsiteX2" fmla="*/ 793750 w 1905000"/>
              <a:gd name="connsiteY2" fmla="*/ 0 h 1550829"/>
              <a:gd name="connsiteX3" fmla="*/ 1692271 w 1905000"/>
              <a:gd name="connsiteY3" fmla="*/ 0 h 1550829"/>
              <a:gd name="connsiteX4" fmla="*/ 1905000 w 1905000"/>
              <a:gd name="connsiteY4" fmla="*/ 212729 h 1550829"/>
              <a:gd name="connsiteX5" fmla="*/ 1905000 w 1905000"/>
              <a:gd name="connsiteY5" fmla="*/ 744538 h 1550829"/>
              <a:gd name="connsiteX6" fmla="*/ 1905000 w 1905000"/>
              <a:gd name="connsiteY6" fmla="*/ 1063621 h 1550829"/>
              <a:gd name="connsiteX7" fmla="*/ 1692271 w 1905000"/>
              <a:gd name="connsiteY7" fmla="*/ 1276350 h 1550829"/>
              <a:gd name="connsiteX8" fmla="*/ 793750 w 1905000"/>
              <a:gd name="connsiteY8" fmla="*/ 1276350 h 1550829"/>
              <a:gd name="connsiteX9" fmla="*/ 274701 w 1905000"/>
              <a:gd name="connsiteY9" fmla="*/ 1550829 h 1550829"/>
              <a:gd name="connsiteX10" fmla="*/ 317500 w 1905000"/>
              <a:gd name="connsiteY10" fmla="*/ 1276350 h 1550829"/>
              <a:gd name="connsiteX11" fmla="*/ 212729 w 1905000"/>
              <a:gd name="connsiteY11" fmla="*/ 1276350 h 1550829"/>
              <a:gd name="connsiteX12" fmla="*/ 0 w 1905000"/>
              <a:gd name="connsiteY12" fmla="*/ 1063621 h 1550829"/>
              <a:gd name="connsiteX13" fmla="*/ 0 w 1905000"/>
              <a:gd name="connsiteY13" fmla="*/ 744538 h 1550829"/>
              <a:gd name="connsiteX14" fmla="*/ 0 w 1905000"/>
              <a:gd name="connsiteY14" fmla="*/ 212729 h 1550829"/>
              <a:gd name="connsiteX15" fmla="*/ 212729 w 1905000"/>
              <a:gd name="connsiteY15" fmla="*/ 0 h 155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05000" h="1550829">
                <a:moveTo>
                  <a:pt x="212729" y="0"/>
                </a:moveTo>
                <a:lnTo>
                  <a:pt x="317500" y="0"/>
                </a:lnTo>
                <a:lnTo>
                  <a:pt x="793750" y="0"/>
                </a:lnTo>
                <a:lnTo>
                  <a:pt x="1692271" y="0"/>
                </a:lnTo>
                <a:cubicBezTo>
                  <a:pt x="1809758" y="0"/>
                  <a:pt x="1905000" y="95242"/>
                  <a:pt x="1905000" y="212729"/>
                </a:cubicBezTo>
                <a:lnTo>
                  <a:pt x="1905000" y="744538"/>
                </a:lnTo>
                <a:lnTo>
                  <a:pt x="1905000" y="1063621"/>
                </a:lnTo>
                <a:cubicBezTo>
                  <a:pt x="1905000" y="1181108"/>
                  <a:pt x="1809758" y="1276350"/>
                  <a:pt x="1692271" y="1276350"/>
                </a:cubicBezTo>
                <a:lnTo>
                  <a:pt x="793750" y="1276350"/>
                </a:lnTo>
                <a:lnTo>
                  <a:pt x="274701" y="1550829"/>
                </a:lnTo>
                <a:lnTo>
                  <a:pt x="317500" y="1276350"/>
                </a:lnTo>
                <a:lnTo>
                  <a:pt x="212729" y="1276350"/>
                </a:lnTo>
                <a:cubicBezTo>
                  <a:pt x="95242" y="1276350"/>
                  <a:pt x="0" y="1181108"/>
                  <a:pt x="0" y="1063621"/>
                </a:cubicBezTo>
                <a:lnTo>
                  <a:pt x="0" y="744538"/>
                </a:lnTo>
                <a:lnTo>
                  <a:pt x="0" y="212729"/>
                </a:lnTo>
                <a:cubicBezTo>
                  <a:pt x="0" y="95242"/>
                  <a:pt x="95242" y="0"/>
                  <a:pt x="212729" y="0"/>
                </a:cubicBezTo>
                <a:close/>
              </a:path>
            </a:pathLst>
          </a:custGeom>
        </p:spPr>
      </p:pic>
      <p:sp>
        <p:nvSpPr>
          <p:cNvPr id="19" name="文本框 18"/>
          <p:cNvSpPr txBox="1"/>
          <p:nvPr/>
        </p:nvSpPr>
        <p:spPr>
          <a:xfrm>
            <a:off x="1397151" y="366829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输入活动时间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8" t="22446" r="30888" b="25869"/>
          <a:stretch>
            <a:fillRect/>
          </a:stretch>
        </p:blipFill>
        <p:spPr>
          <a:xfrm>
            <a:off x="727716" y="4385218"/>
            <a:ext cx="454681" cy="648000"/>
          </a:xfrm>
          <a:custGeom>
            <a:avLst/>
            <a:gdLst>
              <a:gd name="connsiteX0" fmla="*/ 668339 w 1336676"/>
              <a:gd name="connsiteY0" fmla="*/ 0 h 1905000"/>
              <a:gd name="connsiteX1" fmla="*/ 1140925 w 1336676"/>
              <a:gd name="connsiteY1" fmla="*/ 195697 h 1905000"/>
              <a:gd name="connsiteX2" fmla="*/ 1140925 w 1336676"/>
              <a:gd name="connsiteY2" fmla="*/ 1140602 h 1905000"/>
              <a:gd name="connsiteX3" fmla="*/ 668339 w 1336676"/>
              <a:gd name="connsiteY3" fmla="*/ 1905000 h 1905000"/>
              <a:gd name="connsiteX4" fmla="*/ 195752 w 1336676"/>
              <a:gd name="connsiteY4" fmla="*/ 1140602 h 1905000"/>
              <a:gd name="connsiteX5" fmla="*/ 195752 w 1336676"/>
              <a:gd name="connsiteY5" fmla="*/ 195697 h 1905000"/>
              <a:gd name="connsiteX6" fmla="*/ 668339 w 1336676"/>
              <a:gd name="connsiteY6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6676" h="1905000">
                <a:moveTo>
                  <a:pt x="668339" y="0"/>
                </a:moveTo>
                <a:cubicBezTo>
                  <a:pt x="839382" y="0"/>
                  <a:pt x="1010424" y="65233"/>
                  <a:pt x="1140925" y="195697"/>
                </a:cubicBezTo>
                <a:cubicBezTo>
                  <a:pt x="1401927" y="456625"/>
                  <a:pt x="1401927" y="879672"/>
                  <a:pt x="1140925" y="1140602"/>
                </a:cubicBezTo>
                <a:cubicBezTo>
                  <a:pt x="934725" y="1346743"/>
                  <a:pt x="777196" y="1601543"/>
                  <a:pt x="668339" y="1905000"/>
                </a:cubicBezTo>
                <a:cubicBezTo>
                  <a:pt x="559482" y="1601543"/>
                  <a:pt x="401954" y="1346743"/>
                  <a:pt x="195752" y="1140602"/>
                </a:cubicBezTo>
                <a:cubicBezTo>
                  <a:pt x="-65250" y="879672"/>
                  <a:pt x="-65250" y="456625"/>
                  <a:pt x="195752" y="195697"/>
                </a:cubicBezTo>
                <a:cubicBezTo>
                  <a:pt x="326254" y="65233"/>
                  <a:pt x="497297" y="0"/>
                  <a:pt x="668339" y="0"/>
                </a:cubicBezTo>
                <a:close/>
              </a:path>
            </a:pathLst>
          </a:custGeom>
        </p:spPr>
      </p:pic>
      <p:sp>
        <p:nvSpPr>
          <p:cNvPr id="23" name="文本框 22"/>
          <p:cNvSpPr txBox="1"/>
          <p:nvPr/>
        </p:nvSpPr>
        <p:spPr>
          <a:xfrm>
            <a:off x="1375822" y="44783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输入活动地点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375822" y="521964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输入活动内容</a:t>
            </a: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513414" y="1502573"/>
            <a:ext cx="343283" cy="319567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任意多边形 29"/>
          <p:cNvSpPr>
            <a:spLocks/>
          </p:cNvSpPr>
          <p:nvPr/>
        </p:nvSpPr>
        <p:spPr bwMode="auto">
          <a:xfrm rot="19800000">
            <a:off x="-134900" y="1772097"/>
            <a:ext cx="949446" cy="546038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09091" y="464644"/>
            <a:ext cx="159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推广活动</a:t>
            </a:r>
          </a:p>
        </p:txBody>
      </p:sp>
    </p:spTree>
    <p:extLst>
      <p:ext uri="{BB962C8B-B14F-4D97-AF65-F5344CB8AC3E}">
        <p14:creationId xmlns:p14="http://schemas.microsoft.com/office/powerpoint/2010/main" val="18945843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4251" y="372311"/>
            <a:ext cx="1183337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明时</a:t>
            </a: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116173584"/>
              </p:ext>
            </p:extLst>
          </p:nvPr>
        </p:nvGraphicFramePr>
        <p:xfrm>
          <a:off x="1474567" y="1465640"/>
          <a:ext cx="9242865" cy="4142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2048858" y="175541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项目名称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292865" y="17554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项目名称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31694" y="17691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项目名称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770523" y="17554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项目名称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09091" y="464644"/>
            <a:ext cx="159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年度目标</a:t>
            </a:r>
          </a:p>
        </p:txBody>
      </p:sp>
    </p:spTree>
    <p:extLst>
      <p:ext uri="{BB962C8B-B14F-4D97-AF65-F5344CB8AC3E}">
        <p14:creationId xmlns:p14="http://schemas.microsoft.com/office/powerpoint/2010/main" val="31091201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Calibri Light"/>
        <a:ea typeface="叶根友唐楷简"/>
        <a:cs typeface=""/>
      </a:majorFont>
      <a:minorFont>
        <a:latin typeface="Calibri"/>
        <a:ea typeface="迷你简启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1212</TotalTime>
  <Words>471</Words>
  <Application>Microsoft Office PowerPoint</Application>
  <PresentationFormat>自定义</PresentationFormat>
  <Paragraphs>98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Lucida Sans</vt:lpstr>
      <vt:lpstr>Calibri</vt:lpstr>
      <vt:lpstr>叶根友唐楷简</vt:lpstr>
      <vt:lpstr>迷你简启体</vt:lpstr>
      <vt:lpstr>Calibri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pc</cp:lastModifiedBy>
  <cp:revision>61</cp:revision>
  <dcterms:created xsi:type="dcterms:W3CDTF">2015-04-03T09:48:20Z</dcterms:created>
  <dcterms:modified xsi:type="dcterms:W3CDTF">2015-07-11T09:56:11Z</dcterms:modified>
</cp:coreProperties>
</file>