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75" r:id="rId4"/>
    <p:sldId id="292" r:id="rId5"/>
    <p:sldId id="258" r:id="rId6"/>
    <p:sldId id="279" r:id="rId7"/>
    <p:sldId id="280" r:id="rId8"/>
    <p:sldId id="276" r:id="rId9"/>
    <p:sldId id="281" r:id="rId10"/>
    <p:sldId id="282" r:id="rId11"/>
    <p:sldId id="283" r:id="rId12"/>
    <p:sldId id="291" r:id="rId13"/>
    <p:sldId id="293" r:id="rId14"/>
    <p:sldId id="277" r:id="rId15"/>
    <p:sldId id="284" r:id="rId16"/>
    <p:sldId id="285" r:id="rId17"/>
    <p:sldId id="286" r:id="rId18"/>
    <p:sldId id="294" r:id="rId19"/>
    <p:sldId id="278" r:id="rId20"/>
    <p:sldId id="287" r:id="rId21"/>
    <p:sldId id="288" r:id="rId22"/>
    <p:sldId id="289" r:id="rId23"/>
    <p:sldId id="295" r:id="rId24"/>
    <p:sldId id="296" r:id="rId25"/>
    <p:sldId id="29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4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6" d="100"/>
          <a:sy n="76" d="100"/>
        </p:scale>
        <p:origin x="7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a:solidFill>
                <a:schemeClr val="bg1"/>
              </a:solidFill>
            </a:ln>
            <a:effectLst>
              <a:outerShdw blurRad="63500" sx="102000" sy="102000" algn="ctr" rotWithShape="0">
                <a:prstClr val="black">
                  <a:alpha val="15000"/>
                </a:prstClr>
              </a:outerShdw>
            </a:effectLst>
          </c:spPr>
          <c:dPt>
            <c:idx val="0"/>
            <c:bubble3D val="0"/>
            <c:spPr>
              <a:pattFill prst="wdUpDiag">
                <a:fgClr>
                  <a:srgbClr val="474447"/>
                </a:fgClr>
                <a:bgClr>
                  <a:schemeClr val="bg1"/>
                </a:bgClr>
              </a:patt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1-7EC0-4D3A-A8B7-40042F4161D7}"/>
              </c:ext>
            </c:extLst>
          </c:dPt>
          <c:dPt>
            <c:idx val="1"/>
            <c:bubble3D val="0"/>
            <c:spPr>
              <a:solidFill>
                <a:schemeClr val="bg1"/>
              </a:solid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3-7EC0-4D3A-A8B7-40042F4161D7}"/>
              </c:ext>
            </c:extLst>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extLst>
            <c:ext xmlns:c16="http://schemas.microsoft.com/office/drawing/2014/chart" uri="{C3380CC4-5D6E-409C-BE32-E72D297353CC}">
              <c16:uniqueId val="{00000004-7EC0-4D3A-A8B7-40042F4161D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a:solidFill>
                <a:schemeClr val="bg1"/>
              </a:solidFill>
            </a:ln>
            <a:effectLst>
              <a:outerShdw blurRad="63500" sx="102000" sy="102000" algn="ctr" rotWithShape="0">
                <a:prstClr val="black">
                  <a:alpha val="15000"/>
                </a:prstClr>
              </a:outerShdw>
            </a:effectLst>
          </c:spPr>
          <c:dPt>
            <c:idx val="0"/>
            <c:bubble3D val="0"/>
            <c:spPr>
              <a:pattFill prst="wdUpDiag">
                <a:fgClr>
                  <a:srgbClr val="474447"/>
                </a:fgClr>
                <a:bgClr>
                  <a:schemeClr val="bg1"/>
                </a:bgClr>
              </a:patt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1-14A5-4CAC-A3D3-D7A45B52CDA9}"/>
              </c:ext>
            </c:extLst>
          </c:dPt>
          <c:dPt>
            <c:idx val="1"/>
            <c:bubble3D val="0"/>
            <c:spPr>
              <a:solidFill>
                <a:schemeClr val="bg1"/>
              </a:solid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3-14A5-4CAC-A3D3-D7A45B52CDA9}"/>
              </c:ext>
            </c:extLst>
          </c:dPt>
          <c:cat>
            <c:strRef>
              <c:f>Sheet1!$A$2:$A$3</c:f>
              <c:strCache>
                <c:ptCount val="2"/>
                <c:pt idx="0">
                  <c:v>第一季度</c:v>
                </c:pt>
                <c:pt idx="1">
                  <c:v>第二季度</c:v>
                </c:pt>
              </c:strCache>
            </c:strRef>
          </c:cat>
          <c:val>
            <c:numRef>
              <c:f>Sheet1!$B$2:$B$3</c:f>
              <c:numCache>
                <c:formatCode>0%</c:formatCode>
                <c:ptCount val="2"/>
                <c:pt idx="0">
                  <c:v>0.45</c:v>
                </c:pt>
                <c:pt idx="1">
                  <c:v>0.55000000000000004</c:v>
                </c:pt>
              </c:numCache>
            </c:numRef>
          </c:val>
          <c:extLst>
            <c:ext xmlns:c16="http://schemas.microsoft.com/office/drawing/2014/chart" uri="{C3380CC4-5D6E-409C-BE32-E72D297353CC}">
              <c16:uniqueId val="{00000004-14A5-4CAC-A3D3-D7A45B52CDA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a:solidFill>
                <a:schemeClr val="bg1"/>
              </a:solidFill>
            </a:ln>
            <a:effectLst>
              <a:outerShdw blurRad="63500" sx="102000" sy="102000" algn="ctr" rotWithShape="0">
                <a:prstClr val="black">
                  <a:alpha val="15000"/>
                </a:prstClr>
              </a:outerShdw>
            </a:effectLst>
          </c:spPr>
          <c:dPt>
            <c:idx val="0"/>
            <c:bubble3D val="0"/>
            <c:spPr>
              <a:pattFill prst="wdUpDiag">
                <a:fgClr>
                  <a:srgbClr val="474447"/>
                </a:fgClr>
                <a:bgClr>
                  <a:schemeClr val="bg1"/>
                </a:bgClr>
              </a:patt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1-B573-4696-930B-67C7ABC7EBA9}"/>
              </c:ext>
            </c:extLst>
          </c:dPt>
          <c:dPt>
            <c:idx val="1"/>
            <c:bubble3D val="0"/>
            <c:spPr>
              <a:solidFill>
                <a:schemeClr val="bg1"/>
              </a:solidFill>
              <a:ln w="28575">
                <a:solidFill>
                  <a:schemeClr val="bg1"/>
                </a:solidFill>
              </a:ln>
              <a:effectLst>
                <a:outerShdw blurRad="63500" sx="102000" sy="102000" algn="ctr" rotWithShape="0">
                  <a:prstClr val="black">
                    <a:alpha val="15000"/>
                  </a:prstClr>
                </a:outerShdw>
              </a:effectLst>
            </c:spPr>
            <c:extLst>
              <c:ext xmlns:c16="http://schemas.microsoft.com/office/drawing/2014/chart" uri="{C3380CC4-5D6E-409C-BE32-E72D297353CC}">
                <c16:uniqueId val="{00000003-B573-4696-930B-67C7ABC7EBA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B573-4696-930B-67C7ABC7EBA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c:v>
                </c:pt>
              </c:strCache>
            </c:strRef>
          </c:tx>
          <c:spPr>
            <a:pattFill prst="wdUpDiag">
              <a:fgClr>
                <a:srgbClr val="474447"/>
              </a:fgClr>
              <a:bgClr>
                <a:schemeClr val="bg1"/>
              </a:bgClr>
            </a:pattFill>
            <a:ln w="28575">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2015</c:v>
                </c:pt>
                <c:pt idx="1">
                  <c:v>2016</c:v>
                </c:pt>
                <c:pt idx="2">
                  <c:v>2017</c:v>
                </c:pt>
                <c:pt idx="3">
                  <c:v>2018</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48B-4809-A7CD-4AE50BA1A068}"/>
            </c:ext>
          </c:extLst>
        </c:ser>
        <c:dLbls>
          <c:showLegendKey val="0"/>
          <c:showVal val="0"/>
          <c:showCatName val="0"/>
          <c:showSerName val="0"/>
          <c:showPercent val="0"/>
          <c:showBubbleSize val="0"/>
        </c:dLbls>
        <c:gapWidth val="182"/>
        <c:axId val="1675702911"/>
        <c:axId val="1905751935"/>
      </c:barChart>
      <c:catAx>
        <c:axId val="1675702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crossAx val="1905751935"/>
        <c:crosses val="autoZero"/>
        <c:auto val="1"/>
        <c:lblAlgn val="ctr"/>
        <c:lblOffset val="100"/>
        <c:noMultiLvlLbl val="0"/>
      </c:catAx>
      <c:valAx>
        <c:axId val="1905751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crossAx val="1675702911"/>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ysClr val="window" lastClr="FFFFFF">
                  <a:lumMod val="65000"/>
                </a:sysClr>
              </a:solidFill>
              <a:round/>
            </a:ln>
            <a:effectLst>
              <a:outerShdw blurRad="50800" dist="38100" dir="5400000" algn="t" rotWithShape="0">
                <a:prstClr val="black">
                  <a:alpha val="40000"/>
                </a:prstClr>
              </a:outerShdw>
            </a:effectLst>
          </c:spPr>
          <c:marker>
            <c:symbol val="circle"/>
            <c:size val="14"/>
            <c:spPr>
              <a:solidFill>
                <a:sysClr val="window" lastClr="FFFFFF"/>
              </a:solidFill>
              <a:ln w="9525">
                <a:solidFill>
                  <a:sysClr val="window" lastClr="FFFFFF">
                    <a:lumMod val="65000"/>
                  </a:sysClr>
                </a:solidFill>
              </a:ln>
              <a:effectLst>
                <a:outerShdw blurRad="50800" dist="38100" dir="5400000" algn="t" rotWithShape="0">
                  <a:prstClr val="black">
                    <a:alpha val="40000"/>
                  </a:prstClr>
                </a:outerShdw>
              </a:effectLst>
            </c:spPr>
          </c:marker>
          <c:dPt>
            <c:idx val="3"/>
            <c:marker>
              <c:symbol val="circle"/>
              <c:size val="14"/>
              <c:spPr>
                <a:solidFill>
                  <a:sysClr val="window" lastClr="FFFFFF"/>
                </a:solidFill>
                <a:ln w="12700">
                  <a:solidFill>
                    <a:sysClr val="window" lastClr="FFFFFF">
                      <a:lumMod val="65000"/>
                    </a:sysClr>
                  </a:solidFill>
                </a:ln>
                <a:effectLst>
                  <a:outerShdw blurRad="50800" dist="38100" dir="5400000" algn="t" rotWithShape="0">
                    <a:prstClr val="black">
                      <a:alpha val="40000"/>
                    </a:prstClr>
                  </a:outerShdw>
                </a:effectLst>
              </c:spPr>
            </c:marker>
            <c:bubble3D val="0"/>
            <c:extLst>
              <c:ext xmlns:c16="http://schemas.microsoft.com/office/drawing/2014/chart" uri="{C3380CC4-5D6E-409C-BE32-E72D297353CC}">
                <c16:uniqueId val="{00000000-9A04-4C94-8373-EC4C0393E1E3}"/>
              </c:ext>
            </c:extLst>
          </c:dPt>
          <c:dLbls>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1-9A04-4C94-8373-EC4C0393E1E3}"/>
            </c:ext>
          </c:extLst>
        </c:ser>
        <c:ser>
          <c:idx val="1"/>
          <c:order val="1"/>
          <c:tx>
            <c:strRef>
              <c:f>Sheet1!$C$1</c:f>
              <c:strCache>
                <c:ptCount val="1"/>
                <c:pt idx="0">
                  <c:v>系列 2</c:v>
                </c:pt>
              </c:strCache>
            </c:strRef>
          </c:tx>
          <c:spPr>
            <a:ln w="28575" cap="rnd">
              <a:solidFill>
                <a:sysClr val="window" lastClr="FFFFFF"/>
              </a:solidFill>
              <a:round/>
            </a:ln>
            <a:effectLst>
              <a:outerShdw blurRad="50800" dist="38100" dir="5400000" algn="t" rotWithShape="0">
                <a:prstClr val="black">
                  <a:alpha val="40000"/>
                </a:prstClr>
              </a:outerShdw>
            </a:effectLst>
          </c:spPr>
          <c:marker>
            <c:symbol val="circle"/>
            <c:size val="14"/>
            <c:spPr>
              <a:solidFill>
                <a:sysClr val="window" lastClr="FFFFFF"/>
              </a:solidFill>
              <a:ln w="9525">
                <a:solidFill>
                  <a:sysClr val="window" lastClr="FFFFFF"/>
                </a:solidFill>
              </a:ln>
              <a:effectLst>
                <a:outerShdw blurRad="50800" dist="38100" dir="5400000" algn="t" rotWithShape="0">
                  <a:prstClr val="black">
                    <a:alpha val="40000"/>
                  </a:prstClr>
                </a:outerShdw>
              </a:effectLst>
            </c:spPr>
          </c:marker>
          <c:dLbls>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2-9A04-4C94-8373-EC4C0393E1E3}"/>
            </c:ext>
          </c:extLst>
        </c:ser>
        <c:dLbls>
          <c:showLegendKey val="0"/>
          <c:showVal val="0"/>
          <c:showCatName val="0"/>
          <c:showSerName val="0"/>
          <c:showPercent val="0"/>
          <c:showBubbleSize val="0"/>
        </c:dLbls>
        <c:marker val="1"/>
        <c:smooth val="0"/>
        <c:axId val="707828448"/>
        <c:axId val="241852800"/>
      </c:lineChart>
      <c:catAx>
        <c:axId val="707828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crossAx val="241852800"/>
        <c:crosses val="autoZero"/>
        <c:auto val="1"/>
        <c:lblAlgn val="ctr"/>
        <c:lblOffset val="100"/>
        <c:noMultiLvlLbl val="0"/>
      </c:catAx>
      <c:valAx>
        <c:axId val="241852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crossAx val="707828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200" b="0" i="0" u="none" strike="noStrike" kern="1200" baseline="0">
              <a:solidFill>
                <a:schemeClr val="bg1"/>
              </a:solidFill>
              <a:latin typeface="华文细黑" panose="02010600040101010101" pitchFamily="2" charset="-122"/>
              <a:ea typeface="华文细黑" panose="02010600040101010101" pitchFamily="2" charset="-122"/>
              <a:cs typeface="+mn-cs"/>
            </a:defRPr>
          </a:pPr>
          <a:endParaRPr lang="zh-CN"/>
        </a:p>
      </c:txPr>
    </c:legend>
    <c:plotVisOnly val="1"/>
    <c:dispBlanksAs val="gap"/>
    <c:showDLblsOverMax val="0"/>
  </c:chart>
  <c:spPr>
    <a:noFill/>
    <a:ln>
      <a:noFill/>
    </a:ln>
    <a:effectLst/>
  </c:spPr>
  <c:txPr>
    <a:bodyPr/>
    <a:lstStyle/>
    <a:p>
      <a:pPr>
        <a:defRPr lang="zh-CN" sz="1200" b="0" i="0">
          <a:solidFill>
            <a:schemeClr val="bg1"/>
          </a:solidFill>
          <a:latin typeface="华文细黑" panose="02010600040101010101" pitchFamily="2" charset="-122"/>
          <a:ea typeface="华文细黑" panose="02010600040101010101" pitchFamily="2" charset="-122"/>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1"/>
              </a:solidFill>
            </a:ln>
            <a:effectLst>
              <a:outerShdw blurRad="63500" sx="102000" sy="102000" algn="ctr" rotWithShape="0">
                <a:prstClr val="black">
                  <a:alpha val="40000"/>
                </a:prstClr>
              </a:outerShdw>
            </a:effectLst>
          </c:spPr>
          <c:dPt>
            <c:idx val="0"/>
            <c:bubble3D val="0"/>
            <c:spPr>
              <a:pattFill prst="wdUpDiag">
                <a:fgClr>
                  <a:srgbClr val="474447"/>
                </a:fgClr>
                <a:bgClr>
                  <a:schemeClr val="bg1"/>
                </a:bgClr>
              </a:pattFill>
              <a:ln w="38100">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1-AB32-452E-94DB-D024B5D0AD8D}"/>
              </c:ext>
            </c:extLst>
          </c:dPt>
          <c:dPt>
            <c:idx val="1"/>
            <c:bubble3D val="0"/>
            <c:spPr>
              <a:solidFill>
                <a:schemeClr val="bg1">
                  <a:lumMod val="65000"/>
                </a:schemeClr>
              </a:solidFill>
              <a:ln w="38100">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3-AB32-452E-94DB-D024B5D0AD8D}"/>
              </c:ext>
            </c:extLst>
          </c:dPt>
          <c:dPt>
            <c:idx val="2"/>
            <c:bubble3D val="0"/>
            <c:spPr>
              <a:solidFill>
                <a:schemeClr val="bg1">
                  <a:lumMod val="85000"/>
                </a:schemeClr>
              </a:solidFill>
              <a:ln w="38100">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5-AB32-452E-94DB-D024B5D0AD8D}"/>
              </c:ext>
            </c:extLst>
          </c:dPt>
          <c:dPt>
            <c:idx val="3"/>
            <c:bubble3D val="0"/>
            <c:spPr>
              <a:solidFill>
                <a:schemeClr val="bg1"/>
              </a:solidFill>
              <a:ln w="38100">
                <a:solidFill>
                  <a:schemeClr val="bg1"/>
                </a:solidFill>
              </a:ln>
              <a:effectLst>
                <a:outerShdw blurRad="63500" sx="102000" sy="102000" algn="ctr" rotWithShape="0">
                  <a:prstClr val="black">
                    <a:alpha val="40000"/>
                  </a:prstClr>
                </a:outerShdw>
              </a:effectLst>
            </c:spPr>
            <c:extLst>
              <c:ext xmlns:c16="http://schemas.microsoft.com/office/drawing/2014/chart" uri="{C3380CC4-5D6E-409C-BE32-E72D297353CC}">
                <c16:uniqueId val="{00000007-AB32-452E-94DB-D024B5D0AD8D}"/>
              </c:ext>
            </c:extLst>
          </c:dPt>
          <c:dLbls>
            <c:dLbl>
              <c:idx val="0"/>
              <c:layout>
                <c:manualLayout>
                  <c:x val="2.1981575458459E-2"/>
                  <c:y val="1.38386041116406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32-452E-94DB-D024B5D0AD8D}"/>
                </c:ext>
              </c:extLst>
            </c:dLbl>
            <c:dLbl>
              <c:idx val="1"/>
              <c:layout>
                <c:manualLayout>
                  <c:x val="-2.0812356091934499E-2"/>
                  <c:y val="-1.7696650623118301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32-452E-94DB-D024B5D0AD8D}"/>
                </c:ext>
              </c:extLst>
            </c:dLbl>
            <c:dLbl>
              <c:idx val="2"/>
              <c:layout>
                <c:manualLayout>
                  <c:x val="-2.6185163266977E-2"/>
                  <c:y val="-5.491353531991079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32-452E-94DB-D024B5D0AD8D}"/>
                </c:ext>
              </c:extLst>
            </c:dLbl>
            <c:dLbl>
              <c:idx val="3"/>
              <c:layout>
                <c:manualLayout>
                  <c:x val="3.18779257416427E-3"/>
                  <c:y val="-1.718116713111349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B32-452E-94DB-D024B5D0AD8D}"/>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B32-452E-94DB-D024B5D0AD8D}"/>
            </c:ext>
          </c:extLst>
        </c:ser>
        <c:dLbls>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A3A828-51DD-4F7E-AFBD-988E04A6790D}"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0E60EB-BB71-496C-8DBF-738E72869574}" type="slidenum">
              <a:rPr lang="zh-CN" altLang="en-US" smtClean="0"/>
              <a:t>‹#›</a:t>
            </a:fld>
            <a:endParaRPr lang="zh-CN" altLang="en-US"/>
          </a:p>
        </p:txBody>
      </p:sp>
    </p:spTree>
    <p:extLst>
      <p:ext uri="{BB962C8B-B14F-4D97-AF65-F5344CB8AC3E}">
        <p14:creationId xmlns:p14="http://schemas.microsoft.com/office/powerpoint/2010/main" val="2577386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a:t>
            </a:fld>
            <a:endParaRPr lang="zh-CN" altLang="en-US"/>
          </a:p>
        </p:txBody>
      </p:sp>
    </p:spTree>
    <p:extLst>
      <p:ext uri="{BB962C8B-B14F-4D97-AF65-F5344CB8AC3E}">
        <p14:creationId xmlns:p14="http://schemas.microsoft.com/office/powerpoint/2010/main" val="3121124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10</a:t>
            </a:fld>
            <a:endParaRPr lang="zh-CN" altLang="en-US"/>
          </a:p>
        </p:txBody>
      </p:sp>
    </p:spTree>
    <p:extLst>
      <p:ext uri="{BB962C8B-B14F-4D97-AF65-F5344CB8AC3E}">
        <p14:creationId xmlns:p14="http://schemas.microsoft.com/office/powerpoint/2010/main" val="1204209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11</a:t>
            </a:fld>
            <a:endParaRPr lang="zh-CN" altLang="en-US"/>
          </a:p>
        </p:txBody>
      </p:sp>
    </p:spTree>
    <p:extLst>
      <p:ext uri="{BB962C8B-B14F-4D97-AF65-F5344CB8AC3E}">
        <p14:creationId xmlns:p14="http://schemas.microsoft.com/office/powerpoint/2010/main" val="2695793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12</a:t>
            </a:fld>
            <a:endParaRPr lang="zh-CN" altLang="en-US"/>
          </a:p>
        </p:txBody>
      </p:sp>
    </p:spTree>
    <p:extLst>
      <p:ext uri="{BB962C8B-B14F-4D97-AF65-F5344CB8AC3E}">
        <p14:creationId xmlns:p14="http://schemas.microsoft.com/office/powerpoint/2010/main" val="76389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13</a:t>
            </a:fld>
            <a:endParaRPr lang="zh-CN" altLang="en-US"/>
          </a:p>
        </p:txBody>
      </p:sp>
    </p:spTree>
    <p:extLst>
      <p:ext uri="{BB962C8B-B14F-4D97-AF65-F5344CB8AC3E}">
        <p14:creationId xmlns:p14="http://schemas.microsoft.com/office/powerpoint/2010/main" val="2002977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14</a:t>
            </a:fld>
            <a:endParaRPr lang="zh-CN" altLang="en-US"/>
          </a:p>
        </p:txBody>
      </p:sp>
    </p:spTree>
    <p:extLst>
      <p:ext uri="{BB962C8B-B14F-4D97-AF65-F5344CB8AC3E}">
        <p14:creationId xmlns:p14="http://schemas.microsoft.com/office/powerpoint/2010/main" val="3902353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15</a:t>
            </a:fld>
            <a:endParaRPr lang="zh-CN" altLang="en-US"/>
          </a:p>
        </p:txBody>
      </p:sp>
    </p:spTree>
    <p:extLst>
      <p:ext uri="{BB962C8B-B14F-4D97-AF65-F5344CB8AC3E}">
        <p14:creationId xmlns:p14="http://schemas.microsoft.com/office/powerpoint/2010/main" val="1544202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16</a:t>
            </a:fld>
            <a:endParaRPr lang="zh-CN" altLang="en-US"/>
          </a:p>
        </p:txBody>
      </p:sp>
    </p:spTree>
    <p:extLst>
      <p:ext uri="{BB962C8B-B14F-4D97-AF65-F5344CB8AC3E}">
        <p14:creationId xmlns:p14="http://schemas.microsoft.com/office/powerpoint/2010/main" val="545504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17</a:t>
            </a:fld>
            <a:endParaRPr lang="zh-CN" altLang="en-US"/>
          </a:p>
        </p:txBody>
      </p:sp>
    </p:spTree>
    <p:extLst>
      <p:ext uri="{BB962C8B-B14F-4D97-AF65-F5344CB8AC3E}">
        <p14:creationId xmlns:p14="http://schemas.microsoft.com/office/powerpoint/2010/main" val="2277113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18</a:t>
            </a:fld>
            <a:endParaRPr lang="zh-CN" altLang="en-US"/>
          </a:p>
        </p:txBody>
      </p:sp>
    </p:spTree>
    <p:extLst>
      <p:ext uri="{BB962C8B-B14F-4D97-AF65-F5344CB8AC3E}">
        <p14:creationId xmlns:p14="http://schemas.microsoft.com/office/powerpoint/2010/main" val="2988878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19</a:t>
            </a:fld>
            <a:endParaRPr lang="zh-CN" altLang="en-US"/>
          </a:p>
        </p:txBody>
      </p:sp>
    </p:spTree>
    <p:extLst>
      <p:ext uri="{BB962C8B-B14F-4D97-AF65-F5344CB8AC3E}">
        <p14:creationId xmlns:p14="http://schemas.microsoft.com/office/powerpoint/2010/main" val="4142993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a:t>
            </a:fld>
            <a:endParaRPr lang="zh-CN" altLang="en-US"/>
          </a:p>
        </p:txBody>
      </p:sp>
    </p:spTree>
    <p:extLst>
      <p:ext uri="{BB962C8B-B14F-4D97-AF65-F5344CB8AC3E}">
        <p14:creationId xmlns:p14="http://schemas.microsoft.com/office/powerpoint/2010/main" val="2786258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20</a:t>
            </a:fld>
            <a:endParaRPr lang="zh-CN" altLang="en-US"/>
          </a:p>
        </p:txBody>
      </p:sp>
    </p:spTree>
    <p:extLst>
      <p:ext uri="{BB962C8B-B14F-4D97-AF65-F5344CB8AC3E}">
        <p14:creationId xmlns:p14="http://schemas.microsoft.com/office/powerpoint/2010/main" val="455955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21</a:t>
            </a:fld>
            <a:endParaRPr lang="zh-CN" altLang="en-US"/>
          </a:p>
        </p:txBody>
      </p:sp>
    </p:spTree>
    <p:extLst>
      <p:ext uri="{BB962C8B-B14F-4D97-AF65-F5344CB8AC3E}">
        <p14:creationId xmlns:p14="http://schemas.microsoft.com/office/powerpoint/2010/main" val="16379200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22</a:t>
            </a:fld>
            <a:endParaRPr lang="zh-CN" altLang="en-US"/>
          </a:p>
        </p:txBody>
      </p:sp>
    </p:spTree>
    <p:extLst>
      <p:ext uri="{BB962C8B-B14F-4D97-AF65-F5344CB8AC3E}">
        <p14:creationId xmlns:p14="http://schemas.microsoft.com/office/powerpoint/2010/main" val="3776094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23</a:t>
            </a:fld>
            <a:endParaRPr lang="zh-CN" altLang="en-US"/>
          </a:p>
        </p:txBody>
      </p:sp>
    </p:spTree>
    <p:extLst>
      <p:ext uri="{BB962C8B-B14F-4D97-AF65-F5344CB8AC3E}">
        <p14:creationId xmlns:p14="http://schemas.microsoft.com/office/powerpoint/2010/main" val="2407940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24</a:t>
            </a:fld>
            <a:endParaRPr lang="zh-CN" altLang="en-US"/>
          </a:p>
        </p:txBody>
      </p:sp>
    </p:spTree>
    <p:extLst>
      <p:ext uri="{BB962C8B-B14F-4D97-AF65-F5344CB8AC3E}">
        <p14:creationId xmlns:p14="http://schemas.microsoft.com/office/powerpoint/2010/main" val="2941258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25</a:t>
            </a:fld>
            <a:endParaRPr lang="zh-CN" altLang="en-US"/>
          </a:p>
        </p:txBody>
      </p:sp>
    </p:spTree>
    <p:extLst>
      <p:ext uri="{BB962C8B-B14F-4D97-AF65-F5344CB8AC3E}">
        <p14:creationId xmlns:p14="http://schemas.microsoft.com/office/powerpoint/2010/main" val="3222801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3</a:t>
            </a:fld>
            <a:endParaRPr lang="zh-CN" altLang="en-US"/>
          </a:p>
        </p:txBody>
      </p:sp>
    </p:spTree>
    <p:extLst>
      <p:ext uri="{BB962C8B-B14F-4D97-AF65-F5344CB8AC3E}">
        <p14:creationId xmlns:p14="http://schemas.microsoft.com/office/powerpoint/2010/main" val="3570517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4</a:t>
            </a:fld>
            <a:endParaRPr lang="zh-CN" altLang="en-US"/>
          </a:p>
        </p:txBody>
      </p:sp>
    </p:spTree>
    <p:extLst>
      <p:ext uri="{BB962C8B-B14F-4D97-AF65-F5344CB8AC3E}">
        <p14:creationId xmlns:p14="http://schemas.microsoft.com/office/powerpoint/2010/main" val="3193096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5</a:t>
            </a:fld>
            <a:endParaRPr lang="zh-CN" altLang="en-US"/>
          </a:p>
        </p:txBody>
      </p:sp>
    </p:spTree>
    <p:extLst>
      <p:ext uri="{BB962C8B-B14F-4D97-AF65-F5344CB8AC3E}">
        <p14:creationId xmlns:p14="http://schemas.microsoft.com/office/powerpoint/2010/main" val="100362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6</a:t>
            </a:fld>
            <a:endParaRPr lang="zh-CN" altLang="en-US"/>
          </a:p>
        </p:txBody>
      </p:sp>
    </p:spTree>
    <p:extLst>
      <p:ext uri="{BB962C8B-B14F-4D97-AF65-F5344CB8AC3E}">
        <p14:creationId xmlns:p14="http://schemas.microsoft.com/office/powerpoint/2010/main" val="1532473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7</a:t>
            </a:fld>
            <a:endParaRPr lang="zh-CN" altLang="en-US"/>
          </a:p>
        </p:txBody>
      </p:sp>
    </p:spTree>
    <p:extLst>
      <p:ext uri="{BB962C8B-B14F-4D97-AF65-F5344CB8AC3E}">
        <p14:creationId xmlns:p14="http://schemas.microsoft.com/office/powerpoint/2010/main" val="1821642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8</a:t>
            </a:fld>
            <a:endParaRPr lang="zh-CN" altLang="en-US"/>
          </a:p>
        </p:txBody>
      </p:sp>
    </p:spTree>
    <p:extLst>
      <p:ext uri="{BB962C8B-B14F-4D97-AF65-F5344CB8AC3E}">
        <p14:creationId xmlns:p14="http://schemas.microsoft.com/office/powerpoint/2010/main" val="1867372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0E60EB-BB71-496C-8DBF-738E72869574}" type="slidenum">
              <a:rPr lang="zh-CN" altLang="en-US" smtClean="0"/>
              <a:t>9</a:t>
            </a:fld>
            <a:endParaRPr lang="zh-CN" altLang="en-US"/>
          </a:p>
        </p:txBody>
      </p:sp>
    </p:spTree>
    <p:extLst>
      <p:ext uri="{BB962C8B-B14F-4D97-AF65-F5344CB8AC3E}">
        <p14:creationId xmlns:p14="http://schemas.microsoft.com/office/powerpoint/2010/main" val="3035592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B75B134-9E54-4233-9AD4-A661A84126CB}"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45ECC8-A750-41F8-9F51-0C19912CE8E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5B134-9E54-4233-9AD4-A661A84126CB}"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5ECC8-A750-41F8-9F51-0C19912CE8E6}" type="slidenum">
              <a:rPr lang="zh-CN" altLang="en-US" smtClean="0"/>
              <a:t>‹#›</a:t>
            </a:fld>
            <a:endParaRPr lang="zh-CN" altLang="en-US"/>
          </a:p>
        </p:txBody>
      </p:sp>
      <p:pic>
        <p:nvPicPr>
          <p:cNvPr id="7" name="图片 6"/>
          <p:cNvPicPr>
            <a:picLocks noChangeAspect="1"/>
          </p:cNvPicPr>
          <p:nvPr userDrawn="1"/>
        </p:nvPicPr>
        <p:blipFill rotWithShape="1">
          <a:blip r:embed="rId13"/>
          <a:srcRect r="466"/>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5.emf"/><Relationship Id="rId12"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image" Target="../media/image4.emf"/><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5.emf"/><Relationship Id="rId12"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image" Target="../media/image4.emf"/><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5.emf"/><Relationship Id="rId12" Type="http://schemas.openxmlformats.org/officeDocument/2006/relationships/image" Target="../media/image12.emf"/><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image" Target="../media/image4.emf"/><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5.emf"/><Relationship Id="rId12"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image" Target="../media/image4.emf"/><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10.emf"/><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3.png"/><Relationship Id="rId7"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emf"/><Relationship Id="rId5" Type="http://schemas.openxmlformats.org/officeDocument/2006/relationships/image" Target="../media/image1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5.emf"/><Relationship Id="rId12"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image" Target="../media/image4.emf"/><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246303" y="2044336"/>
            <a:ext cx="6135196" cy="646331"/>
          </a:xfrm>
          <a:prstGeom prst="rect">
            <a:avLst/>
          </a:prstGeom>
          <a:noFill/>
        </p:spPr>
        <p:txBody>
          <a:bodyPr wrap="square" rtlCol="0">
            <a:spAutoFit/>
          </a:bodyPr>
          <a:lstStyle/>
          <a:p>
            <a:pPr lvl="1" algn="ctr"/>
            <a:r>
              <a:rPr lang="zh-CN" altLang="en-US" sz="3600" b="1" dirty="0">
                <a:ln w="21590">
                  <a:solidFill>
                    <a:schemeClr val="bg1"/>
                  </a:solidFill>
                </a:ln>
                <a:noFill/>
                <a:latin typeface="微软雅黑" panose="020B0503020204020204" pitchFamily="34" charset="-122"/>
                <a:ea typeface="微软雅黑" panose="020B0503020204020204" pitchFamily="34" charset="-122"/>
              </a:rPr>
              <a:t>卡通黑板风格通用说课课件</a:t>
            </a:r>
          </a:p>
        </p:txBody>
      </p:sp>
      <p:grpSp>
        <p:nvGrpSpPr>
          <p:cNvPr id="14" name="组合 13"/>
          <p:cNvGrpSpPr/>
          <p:nvPr/>
        </p:nvGrpSpPr>
        <p:grpSpPr>
          <a:xfrm>
            <a:off x="3857358" y="2944597"/>
            <a:ext cx="5291774" cy="461665"/>
            <a:chOff x="4019089" y="4600717"/>
            <a:chExt cx="5291774" cy="461665"/>
          </a:xfrm>
        </p:grpSpPr>
        <p:sp>
          <p:nvSpPr>
            <p:cNvPr id="15" name="文本框 14"/>
            <p:cNvSpPr txBox="1"/>
            <p:nvPr/>
          </p:nvSpPr>
          <p:spPr>
            <a:xfrm>
              <a:off x="4019089" y="4600717"/>
              <a:ext cx="2645887" cy="461665"/>
            </a:xfrm>
            <a:prstGeom prst="rect">
              <a:avLst/>
            </a:prstGeom>
            <a:noFill/>
          </p:spPr>
          <p:txBody>
            <a:bodyPr wrap="square" rtlCol="0">
              <a:spAutoFit/>
            </a:bodyPr>
            <a:lstStyle/>
            <a:p>
              <a:pPr algn="ctr"/>
              <a:r>
                <a:rPr lang="zh-CN" altLang="en-US" sz="2400" b="1" dirty="0">
                  <a:ln w="3175">
                    <a:solidFill>
                      <a:schemeClr val="bg1"/>
                    </a:solidFill>
                  </a:ln>
                  <a:noFill/>
                  <a:latin typeface="微软雅黑" panose="020B0503020204020204" pitchFamily="34" charset="-122"/>
                  <a:ea typeface="微软雅黑" panose="020B0503020204020204" pitchFamily="34" charset="-122"/>
                </a:rPr>
                <a:t>班级：一年一班</a:t>
              </a:r>
            </a:p>
          </p:txBody>
        </p:sp>
        <p:sp>
          <p:nvSpPr>
            <p:cNvPr id="16" name="文本框 15"/>
            <p:cNvSpPr txBox="1"/>
            <p:nvPr/>
          </p:nvSpPr>
          <p:spPr>
            <a:xfrm>
              <a:off x="6664976" y="4600717"/>
              <a:ext cx="2645887" cy="461665"/>
            </a:xfrm>
            <a:prstGeom prst="rect">
              <a:avLst/>
            </a:prstGeom>
            <a:noFill/>
          </p:spPr>
          <p:txBody>
            <a:bodyPr wrap="square" rtlCol="0">
              <a:spAutoFit/>
            </a:bodyPr>
            <a:lstStyle/>
            <a:p>
              <a:pPr algn="ctr"/>
              <a:r>
                <a:rPr lang="zh-CN" altLang="en-US" sz="2400" b="1" dirty="0">
                  <a:ln w="3175">
                    <a:solidFill>
                      <a:schemeClr val="bg1"/>
                    </a:solidFill>
                  </a:ln>
                  <a:noFill/>
                  <a:latin typeface="微软雅黑" panose="020B0503020204020204" pitchFamily="34" charset="-122"/>
                  <a:ea typeface="微软雅黑" panose="020B0503020204020204" pitchFamily="34" charset="-122"/>
                </a:rPr>
                <a:t>汇报人：</a:t>
              </a:r>
              <a:r>
                <a:rPr lang="en-US" altLang="zh-CN" sz="2400" b="1" dirty="0">
                  <a:ln w="3175">
                    <a:solidFill>
                      <a:schemeClr val="bg1"/>
                    </a:solidFill>
                  </a:ln>
                  <a:noFill/>
                  <a:latin typeface="微软雅黑" panose="020B0503020204020204" pitchFamily="34" charset="-122"/>
                  <a:ea typeface="微软雅黑" panose="020B0503020204020204" pitchFamily="34" charset="-122"/>
                </a:rPr>
                <a:t>XXX</a:t>
              </a:r>
              <a:endParaRPr lang="zh-CN" altLang="en-US" sz="2400" b="1" dirty="0">
                <a:ln w="3175">
                  <a:solidFill>
                    <a:schemeClr val="bg1"/>
                  </a:solidFill>
                </a:ln>
                <a:no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aphicFrame>
        <p:nvGraphicFramePr>
          <p:cNvPr id="6" name="图表 5"/>
          <p:cNvGraphicFramePr/>
          <p:nvPr/>
        </p:nvGraphicFramePr>
        <p:xfrm>
          <a:off x="854364" y="1925781"/>
          <a:ext cx="3883891" cy="25892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nvGraphicFramePr>
        <p:xfrm>
          <a:off x="3999346" y="1925781"/>
          <a:ext cx="3883891" cy="258926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图表 7"/>
          <p:cNvGraphicFramePr/>
          <p:nvPr/>
        </p:nvGraphicFramePr>
        <p:xfrm>
          <a:off x="7255164" y="1925781"/>
          <a:ext cx="3883891" cy="2589261"/>
        </p:xfrm>
        <a:graphic>
          <a:graphicData uri="http://schemas.openxmlformats.org/drawingml/2006/chart">
            <c:chart xmlns:c="http://schemas.openxmlformats.org/drawingml/2006/chart" xmlns:r="http://schemas.openxmlformats.org/officeDocument/2006/relationships" r:id="rId6"/>
          </a:graphicData>
        </a:graphic>
      </p:graphicFrame>
      <p:cxnSp>
        <p:nvCxnSpPr>
          <p:cNvPr id="9" name="直接连接符 8"/>
          <p:cNvCxnSpPr/>
          <p:nvPr/>
        </p:nvCxnSpPr>
        <p:spPr>
          <a:xfrm>
            <a:off x="2580862" y="5052699"/>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191018" y="4584317"/>
            <a:ext cx="1210588" cy="400110"/>
          </a:xfrm>
          <a:prstGeom prst="rect">
            <a:avLst/>
          </a:prstGeom>
        </p:spPr>
        <p:txBody>
          <a:bodyPr wrap="none">
            <a:spAutoFit/>
          </a:bodyPr>
          <a:lstStyle/>
          <a:p>
            <a:r>
              <a:rPr lang="zh-CN" altLang="en-US" sz="2000" dirty="0">
                <a:solidFill>
                  <a:schemeClr val="bg1"/>
                </a:solidFill>
              </a:rPr>
              <a:t>教育课件</a:t>
            </a:r>
          </a:p>
        </p:txBody>
      </p:sp>
      <p:sp>
        <p:nvSpPr>
          <p:cNvPr id="11" name="矩形 10"/>
          <p:cNvSpPr/>
          <p:nvPr/>
        </p:nvSpPr>
        <p:spPr>
          <a:xfrm>
            <a:off x="1494993" y="5162537"/>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a:off x="5738402" y="5052699"/>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348558" y="4584317"/>
            <a:ext cx="1210588" cy="400110"/>
          </a:xfrm>
          <a:prstGeom prst="rect">
            <a:avLst/>
          </a:prstGeom>
        </p:spPr>
        <p:txBody>
          <a:bodyPr wrap="none">
            <a:spAutoFit/>
          </a:bodyPr>
          <a:lstStyle/>
          <a:p>
            <a:r>
              <a:rPr lang="zh-CN" altLang="en-US" sz="2000" dirty="0">
                <a:solidFill>
                  <a:schemeClr val="bg1"/>
                </a:solidFill>
              </a:rPr>
              <a:t>教育课件</a:t>
            </a:r>
          </a:p>
        </p:txBody>
      </p:sp>
      <p:sp>
        <p:nvSpPr>
          <p:cNvPr id="14" name="矩形 13"/>
          <p:cNvSpPr/>
          <p:nvPr/>
        </p:nvSpPr>
        <p:spPr>
          <a:xfrm>
            <a:off x="4652533" y="5162537"/>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cxnSp>
        <p:nvCxnSpPr>
          <p:cNvPr id="15" name="直接连接符 14"/>
          <p:cNvCxnSpPr/>
          <p:nvPr/>
        </p:nvCxnSpPr>
        <p:spPr>
          <a:xfrm>
            <a:off x="8986669" y="5052699"/>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596825" y="4584317"/>
            <a:ext cx="1210588" cy="400110"/>
          </a:xfrm>
          <a:prstGeom prst="rect">
            <a:avLst/>
          </a:prstGeom>
        </p:spPr>
        <p:txBody>
          <a:bodyPr wrap="none">
            <a:spAutoFit/>
          </a:bodyPr>
          <a:lstStyle/>
          <a:p>
            <a:r>
              <a:rPr lang="zh-CN" altLang="en-US" sz="2000" dirty="0">
                <a:solidFill>
                  <a:schemeClr val="bg1"/>
                </a:solidFill>
              </a:rPr>
              <a:t>教育课件</a:t>
            </a:r>
          </a:p>
        </p:txBody>
      </p:sp>
      <p:sp>
        <p:nvSpPr>
          <p:cNvPr id="17" name="矩形 16"/>
          <p:cNvSpPr/>
          <p:nvPr/>
        </p:nvSpPr>
        <p:spPr>
          <a:xfrm>
            <a:off x="7900800" y="5162537"/>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Graphic spid="8" grpId="0">
        <p:bldAsOne/>
      </p:bldGraphic>
      <p:bldP spid="10" grpId="0"/>
      <p:bldP spid="11" grpId="0"/>
      <p:bldP spid="13" grpId="0"/>
      <p:bldP spid="14"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33140" r="194"/>
          <a:stretch>
            <a:fillRect/>
          </a:stretch>
        </p:blipFill>
        <p:spPr>
          <a:xfrm>
            <a:off x="4861412" y="3160838"/>
            <a:ext cx="2469177" cy="2469177"/>
          </a:xfrm>
          <a:prstGeom prst="ellipse">
            <a:avLst/>
          </a:prstGeom>
          <a:ln w="76200">
            <a:solidFill>
              <a:schemeClr val="bg1"/>
            </a:solidFill>
          </a:ln>
        </p:spPr>
      </p:pic>
      <p:sp>
        <p:nvSpPr>
          <p:cNvPr id="5" name="等腰三角形 4"/>
          <p:cNvSpPr/>
          <p:nvPr/>
        </p:nvSpPr>
        <p:spPr>
          <a:xfrm rot="5400000">
            <a:off x="7703128" y="4270018"/>
            <a:ext cx="290945" cy="2508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141888" y="3839119"/>
            <a:ext cx="1107996" cy="369332"/>
          </a:xfrm>
          <a:prstGeom prst="rect">
            <a:avLst/>
          </a:prstGeom>
        </p:spPr>
        <p:txBody>
          <a:bodyPr wrap="none">
            <a:spAutoFit/>
          </a:bodyPr>
          <a:lstStyle/>
          <a:p>
            <a:r>
              <a:rPr lang="zh-CN" altLang="en-US" dirty="0">
                <a:solidFill>
                  <a:schemeClr val="bg1"/>
                </a:solidFill>
              </a:rPr>
              <a:t>教育课件</a:t>
            </a:r>
          </a:p>
        </p:txBody>
      </p:sp>
      <p:cxnSp>
        <p:nvCxnSpPr>
          <p:cNvPr id="7" name="直接连接符 6"/>
          <p:cNvCxnSpPr/>
          <p:nvPr/>
        </p:nvCxnSpPr>
        <p:spPr>
          <a:xfrm>
            <a:off x="8272318" y="4267346"/>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193340" y="4333149"/>
            <a:ext cx="2923778" cy="415498"/>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9" name="等腰三角形 8"/>
          <p:cNvSpPr/>
          <p:nvPr/>
        </p:nvSpPr>
        <p:spPr>
          <a:xfrm rot="16200000" flipH="1">
            <a:off x="4159156" y="4249375"/>
            <a:ext cx="290945" cy="2508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68574" y="3839119"/>
            <a:ext cx="1107996" cy="369332"/>
          </a:xfrm>
          <a:prstGeom prst="rect">
            <a:avLst/>
          </a:prstGeom>
        </p:spPr>
        <p:txBody>
          <a:bodyPr wrap="none">
            <a:spAutoFit/>
          </a:bodyPr>
          <a:lstStyle/>
          <a:p>
            <a:r>
              <a:rPr lang="zh-CN" altLang="en-US" dirty="0">
                <a:solidFill>
                  <a:schemeClr val="bg1"/>
                </a:solidFill>
              </a:rPr>
              <a:t>教育课件</a:t>
            </a:r>
          </a:p>
        </p:txBody>
      </p:sp>
      <p:cxnSp>
        <p:nvCxnSpPr>
          <p:cNvPr id="11" name="直接连接符 10"/>
          <p:cNvCxnSpPr/>
          <p:nvPr/>
        </p:nvCxnSpPr>
        <p:spPr>
          <a:xfrm>
            <a:off x="3536427" y="4267346"/>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059785" y="4333149"/>
            <a:ext cx="2923778" cy="415498"/>
          </a:xfrm>
          <a:prstGeom prst="rect">
            <a:avLst/>
          </a:prstGeom>
        </p:spPr>
        <p:txBody>
          <a:bodyPr wrap="square">
            <a:spAutoFit/>
          </a:bodyPr>
          <a:lstStyle/>
          <a:p>
            <a:pPr algn="r"/>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13" name="等腰三角形 12"/>
          <p:cNvSpPr/>
          <p:nvPr/>
        </p:nvSpPr>
        <p:spPr>
          <a:xfrm>
            <a:off x="5950527" y="2519792"/>
            <a:ext cx="290945" cy="2508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5869247" y="2174355"/>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479403" y="1705973"/>
            <a:ext cx="1210588" cy="400110"/>
          </a:xfrm>
          <a:prstGeom prst="rect">
            <a:avLst/>
          </a:prstGeom>
        </p:spPr>
        <p:txBody>
          <a:bodyPr wrap="none">
            <a:spAutoFit/>
          </a:bodyPr>
          <a:lstStyle/>
          <a:p>
            <a:r>
              <a:rPr lang="zh-CN" altLang="en-US" sz="2000" dirty="0">
                <a:solidFill>
                  <a:schemeClr val="bg1"/>
                </a:solidFill>
              </a:rPr>
              <a:t>教育课件</a:t>
            </a:r>
          </a:p>
        </p:txBody>
      </p:sp>
      <p:sp>
        <p:nvSpPr>
          <p:cNvPr id="16" name="矩形 15"/>
          <p:cNvSpPr/>
          <p:nvPr/>
        </p:nvSpPr>
        <p:spPr>
          <a:xfrm>
            <a:off x="4141484" y="2173602"/>
            <a:ext cx="4000404" cy="295466"/>
          </a:xfrm>
          <a:prstGeom prst="rect">
            <a:avLst/>
          </a:prstGeom>
        </p:spPr>
        <p:txBody>
          <a:bodyPr wrap="square">
            <a:spAutoFit/>
          </a:bodyPr>
          <a:lstStyle/>
          <a:p>
            <a:pPr algn="ctr">
              <a:lnSpc>
                <a:spcPct val="120000"/>
              </a:lnSpc>
            </a:pPr>
            <a:r>
              <a:rPr lang="en-US" altLang="zh-CN" sz="1100" dirty="0">
                <a:solidFill>
                  <a:schemeClr val="bg1"/>
                </a:solidFill>
                <a:latin typeface="华文细黑" panose="02010600040101010101" pitchFamily="2" charset="-122"/>
                <a:ea typeface="华文细黑" panose="02010600040101010101" pitchFamily="2" charset="-122"/>
              </a:rPr>
              <a:t>This PPT template for the rice husk designer pencil demo</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7" name="矩形: 圆角 16"/>
          <p:cNvSpPr/>
          <p:nvPr/>
        </p:nvSpPr>
        <p:spPr>
          <a:xfrm>
            <a:off x="5046518" y="5850731"/>
            <a:ext cx="2098964" cy="36995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474447"/>
                </a:solidFill>
              </a:rPr>
              <a:t>课件内容</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ppt_x"/>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animBg="1"/>
      <p:bldP spid="10" grpId="0"/>
      <p:bldP spid="12" grpId="0"/>
      <p:bldP spid="13" grpId="0" animBg="1"/>
      <p:bldP spid="15" grpId="0"/>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nvGrpSpPr>
          <p:cNvPr id="18" name="组合 17">
            <a:extLst>
              <a:ext uri="{FF2B5EF4-FFF2-40B4-BE49-F238E27FC236}">
                <a16:creationId xmlns:a16="http://schemas.microsoft.com/office/drawing/2014/main" id="{B49BA6A8-7E49-4181-AA3C-A88B37B4E020}"/>
              </a:ext>
            </a:extLst>
          </p:cNvPr>
          <p:cNvGrpSpPr/>
          <p:nvPr/>
        </p:nvGrpSpPr>
        <p:grpSpPr>
          <a:xfrm>
            <a:off x="1253790" y="2845055"/>
            <a:ext cx="9936781" cy="1367051"/>
            <a:chOff x="1015699" y="2928875"/>
            <a:chExt cx="9936781" cy="1367050"/>
          </a:xfrm>
        </p:grpSpPr>
        <p:cxnSp>
          <p:nvCxnSpPr>
            <p:cNvPr id="19" name="Straight Connector 31">
              <a:extLst>
                <a:ext uri="{FF2B5EF4-FFF2-40B4-BE49-F238E27FC236}">
                  <a16:creationId xmlns:a16="http://schemas.microsoft.com/office/drawing/2014/main" id="{2143B3A8-0B36-4F28-98F8-E2103AF41BD0}"/>
                </a:ext>
              </a:extLst>
            </p:cNvPr>
            <p:cNvCxnSpPr/>
            <p:nvPr/>
          </p:nvCxnSpPr>
          <p:spPr>
            <a:xfrm flipV="1">
              <a:off x="1015699" y="3621611"/>
              <a:ext cx="9936781" cy="1"/>
            </a:xfrm>
            <a:prstGeom prst="line">
              <a:avLst/>
            </a:prstGeom>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0" name="Straight Connector 31">
              <a:extLst>
                <a:ext uri="{FF2B5EF4-FFF2-40B4-BE49-F238E27FC236}">
                  <a16:creationId xmlns:a16="http://schemas.microsoft.com/office/drawing/2014/main" id="{4C11935A-995E-4576-AEAB-5951D868BBDB}"/>
                </a:ext>
              </a:extLst>
            </p:cNvPr>
            <p:cNvCxnSpPr>
              <a:endCxn id="36" idx="4"/>
            </p:cNvCxnSpPr>
            <p:nvPr/>
          </p:nvCxnSpPr>
          <p:spPr>
            <a:xfrm flipV="1">
              <a:off x="2311076" y="2929510"/>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Oval 5">
              <a:extLst>
                <a:ext uri="{FF2B5EF4-FFF2-40B4-BE49-F238E27FC236}">
                  <a16:creationId xmlns:a16="http://schemas.microsoft.com/office/drawing/2014/main" id="{E95DEA55-333D-4690-AA40-3E4B37389806}"/>
                </a:ext>
              </a:extLst>
            </p:cNvPr>
            <p:cNvSpPr/>
            <p:nvPr/>
          </p:nvSpPr>
          <p:spPr>
            <a:xfrm>
              <a:off x="2247244" y="3561532"/>
              <a:ext cx="127665" cy="127665"/>
            </a:xfrm>
            <a:prstGeom prst="ellipse">
              <a:avLst/>
            </a:prstGeom>
            <a:solidFill>
              <a:schemeClr val="bg1"/>
            </a:solid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tx1"/>
                </a:solidFill>
              </a:endParaRPr>
            </a:p>
          </p:txBody>
        </p:sp>
        <p:cxnSp>
          <p:nvCxnSpPr>
            <p:cNvPr id="22" name="Straight Connector 31">
              <a:extLst>
                <a:ext uri="{FF2B5EF4-FFF2-40B4-BE49-F238E27FC236}">
                  <a16:creationId xmlns:a16="http://schemas.microsoft.com/office/drawing/2014/main" id="{FD9A98DB-E305-4366-9300-0519358ABAD7}"/>
                </a:ext>
              </a:extLst>
            </p:cNvPr>
            <p:cNvCxnSpPr/>
            <p:nvPr/>
          </p:nvCxnSpPr>
          <p:spPr>
            <a:xfrm flipV="1">
              <a:off x="7265810"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Oval 5">
              <a:extLst>
                <a:ext uri="{FF2B5EF4-FFF2-40B4-BE49-F238E27FC236}">
                  <a16:creationId xmlns:a16="http://schemas.microsoft.com/office/drawing/2014/main" id="{305E3335-8A3C-4013-B42B-68465BA20B0D}"/>
                </a:ext>
              </a:extLst>
            </p:cNvPr>
            <p:cNvSpPr/>
            <p:nvPr/>
          </p:nvSpPr>
          <p:spPr>
            <a:xfrm>
              <a:off x="7201978" y="3561532"/>
              <a:ext cx="127665" cy="127665"/>
            </a:xfrm>
            <a:prstGeom prst="ellipse">
              <a:avLst/>
            </a:prstGeom>
            <a:solidFill>
              <a:schemeClr val="bg2"/>
            </a:solid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tx1"/>
                </a:solidFill>
              </a:endParaRPr>
            </a:p>
          </p:txBody>
        </p:sp>
        <p:cxnSp>
          <p:nvCxnSpPr>
            <p:cNvPr id="24" name="Straight Connector 31">
              <a:extLst>
                <a:ext uri="{FF2B5EF4-FFF2-40B4-BE49-F238E27FC236}">
                  <a16:creationId xmlns:a16="http://schemas.microsoft.com/office/drawing/2014/main" id="{FD7792CC-9726-4365-9BEF-E39F141C6819}"/>
                </a:ext>
              </a:extLst>
            </p:cNvPr>
            <p:cNvCxnSpPr/>
            <p:nvPr/>
          </p:nvCxnSpPr>
          <p:spPr>
            <a:xfrm flipV="1">
              <a:off x="4777173"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Oval 5">
              <a:extLst>
                <a:ext uri="{FF2B5EF4-FFF2-40B4-BE49-F238E27FC236}">
                  <a16:creationId xmlns:a16="http://schemas.microsoft.com/office/drawing/2014/main" id="{C1954824-5672-4BD5-8955-08A6F2085331}"/>
                </a:ext>
              </a:extLst>
            </p:cNvPr>
            <p:cNvSpPr/>
            <p:nvPr/>
          </p:nvSpPr>
          <p:spPr>
            <a:xfrm>
              <a:off x="4713341" y="3561532"/>
              <a:ext cx="127665" cy="127665"/>
            </a:xfrm>
            <a:prstGeom prst="ellipse">
              <a:avLst/>
            </a:prstGeom>
            <a:solidFill>
              <a:schemeClr val="bg2"/>
            </a:solid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tx1"/>
                </a:solidFill>
              </a:endParaRPr>
            </a:p>
          </p:txBody>
        </p:sp>
        <p:cxnSp>
          <p:nvCxnSpPr>
            <p:cNvPr id="26" name="Straight Connector 31">
              <a:extLst>
                <a:ext uri="{FF2B5EF4-FFF2-40B4-BE49-F238E27FC236}">
                  <a16:creationId xmlns:a16="http://schemas.microsoft.com/office/drawing/2014/main" id="{1B9DA14E-8AAA-4BC9-B066-E2FA57D28CE8}"/>
                </a:ext>
              </a:extLst>
            </p:cNvPr>
            <p:cNvCxnSpPr/>
            <p:nvPr/>
          </p:nvCxnSpPr>
          <p:spPr>
            <a:xfrm flipV="1">
              <a:off x="9743294"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Oval 5">
              <a:extLst>
                <a:ext uri="{FF2B5EF4-FFF2-40B4-BE49-F238E27FC236}">
                  <a16:creationId xmlns:a16="http://schemas.microsoft.com/office/drawing/2014/main" id="{C7A0745E-F422-44E7-9457-D0F9D8815D49}"/>
                </a:ext>
              </a:extLst>
            </p:cNvPr>
            <p:cNvSpPr/>
            <p:nvPr/>
          </p:nvSpPr>
          <p:spPr>
            <a:xfrm>
              <a:off x="9679462" y="3561532"/>
              <a:ext cx="127665" cy="127665"/>
            </a:xfrm>
            <a:prstGeom prst="ellipse">
              <a:avLst/>
            </a:prstGeom>
            <a:solidFill>
              <a:schemeClr val="bg1"/>
            </a:solid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tx1"/>
                </a:solidFill>
              </a:endParaRPr>
            </a:p>
          </p:txBody>
        </p:sp>
      </p:grpSp>
      <p:sp>
        <p:nvSpPr>
          <p:cNvPr id="28" name="矩形 27">
            <a:extLst>
              <a:ext uri="{FF2B5EF4-FFF2-40B4-BE49-F238E27FC236}">
                <a16:creationId xmlns:a16="http://schemas.microsoft.com/office/drawing/2014/main" id="{E4D44BA3-AA9C-41EF-9F47-01ADFCF25EF6}"/>
              </a:ext>
            </a:extLst>
          </p:cNvPr>
          <p:cNvSpPr/>
          <p:nvPr/>
        </p:nvSpPr>
        <p:spPr>
          <a:xfrm>
            <a:off x="3296545" y="1947964"/>
            <a:ext cx="3339805" cy="1119409"/>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bg1"/>
              </a:solidFill>
              <a:latin typeface="黑体" panose="02010600030101010101" charset="-122"/>
              <a:ea typeface="黑体" panose="02010600030101010101" charset="-122"/>
              <a:cs typeface="宋体" panose="02010600030101010101" pitchFamily="2" charset="-122"/>
            </a:endParaRPr>
          </a:p>
        </p:txBody>
      </p:sp>
      <p:sp>
        <p:nvSpPr>
          <p:cNvPr id="29" name="矩形 28">
            <a:extLst>
              <a:ext uri="{FF2B5EF4-FFF2-40B4-BE49-F238E27FC236}">
                <a16:creationId xmlns:a16="http://schemas.microsoft.com/office/drawing/2014/main" id="{2C503E3F-197C-4360-9D2D-36426B706392}"/>
              </a:ext>
            </a:extLst>
          </p:cNvPr>
          <p:cNvSpPr/>
          <p:nvPr/>
        </p:nvSpPr>
        <p:spPr>
          <a:xfrm>
            <a:off x="8263550" y="1947964"/>
            <a:ext cx="3339805" cy="1119409"/>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bg1"/>
              </a:solidFill>
              <a:latin typeface="黑体" panose="02010600030101010101" charset="-122"/>
              <a:ea typeface="黑体" panose="02010600030101010101" charset="-122"/>
              <a:cs typeface="宋体" panose="02010600030101010101" pitchFamily="2" charset="-122"/>
            </a:endParaRPr>
          </a:p>
        </p:txBody>
      </p:sp>
      <p:sp>
        <p:nvSpPr>
          <p:cNvPr id="30" name="矩形 29">
            <a:extLst>
              <a:ext uri="{FF2B5EF4-FFF2-40B4-BE49-F238E27FC236}">
                <a16:creationId xmlns:a16="http://schemas.microsoft.com/office/drawing/2014/main" id="{D5A41F97-1431-4278-9F59-68C2900F7F3F}"/>
              </a:ext>
            </a:extLst>
          </p:cNvPr>
          <p:cNvSpPr/>
          <p:nvPr/>
        </p:nvSpPr>
        <p:spPr>
          <a:xfrm>
            <a:off x="1211328" y="4212105"/>
            <a:ext cx="3339805" cy="1119409"/>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bg1"/>
              </a:solidFill>
              <a:latin typeface="黑体" panose="02010600030101010101" charset="-122"/>
              <a:ea typeface="黑体" panose="02010600030101010101" charset="-122"/>
              <a:cs typeface="宋体" panose="02010600030101010101" pitchFamily="2" charset="-122"/>
            </a:endParaRPr>
          </a:p>
        </p:txBody>
      </p:sp>
      <p:sp>
        <p:nvSpPr>
          <p:cNvPr id="31" name="矩形 30">
            <a:extLst>
              <a:ext uri="{FF2B5EF4-FFF2-40B4-BE49-F238E27FC236}">
                <a16:creationId xmlns:a16="http://schemas.microsoft.com/office/drawing/2014/main" id="{B6F89B15-8322-495F-A8EC-DDF01FA6E1AC}"/>
              </a:ext>
            </a:extLst>
          </p:cNvPr>
          <p:cNvSpPr/>
          <p:nvPr/>
        </p:nvSpPr>
        <p:spPr>
          <a:xfrm>
            <a:off x="5987834" y="4212105"/>
            <a:ext cx="3339805" cy="1119409"/>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bg1"/>
              </a:solidFill>
              <a:latin typeface="黑体" panose="02010600030101010101" charset="-122"/>
              <a:ea typeface="黑体" panose="02010600030101010101" charset="-122"/>
              <a:cs typeface="宋体" panose="02010600030101010101" pitchFamily="2" charset="-122"/>
            </a:endParaRPr>
          </a:p>
        </p:txBody>
      </p:sp>
      <p:grpSp>
        <p:nvGrpSpPr>
          <p:cNvPr id="32" name="组合 31">
            <a:extLst>
              <a:ext uri="{FF2B5EF4-FFF2-40B4-BE49-F238E27FC236}">
                <a16:creationId xmlns:a16="http://schemas.microsoft.com/office/drawing/2014/main" id="{CEAD676E-91AB-40DD-9A99-AC75F9C0FA66}"/>
              </a:ext>
            </a:extLst>
          </p:cNvPr>
          <p:cNvGrpSpPr/>
          <p:nvPr/>
        </p:nvGrpSpPr>
        <p:grpSpPr>
          <a:xfrm>
            <a:off x="1920793" y="1762113"/>
            <a:ext cx="1251019" cy="1253549"/>
            <a:chOff x="1771602" y="1706233"/>
            <a:chExt cx="1251019" cy="1253549"/>
          </a:xfrm>
        </p:grpSpPr>
        <p:grpSp>
          <p:nvGrpSpPr>
            <p:cNvPr id="33" name="Group 38">
              <a:extLst>
                <a:ext uri="{FF2B5EF4-FFF2-40B4-BE49-F238E27FC236}">
                  <a16:creationId xmlns:a16="http://schemas.microsoft.com/office/drawing/2014/main" id="{E61CFAFA-D32F-45D4-A25C-A8F36EC7674A}"/>
                </a:ext>
              </a:extLst>
            </p:cNvPr>
            <p:cNvGrpSpPr/>
            <p:nvPr/>
          </p:nvGrpSpPr>
          <p:grpSpPr>
            <a:xfrm>
              <a:off x="1771602" y="1706233"/>
              <a:ext cx="1251019" cy="1253549"/>
              <a:chOff x="3692576" y="1742634"/>
              <a:chExt cx="2790379" cy="2796023"/>
            </a:xfrm>
          </p:grpSpPr>
          <p:grpSp>
            <p:nvGrpSpPr>
              <p:cNvPr id="35" name="组合 79">
                <a:extLst>
                  <a:ext uri="{FF2B5EF4-FFF2-40B4-BE49-F238E27FC236}">
                    <a16:creationId xmlns:a16="http://schemas.microsoft.com/office/drawing/2014/main" id="{6945CD66-468E-41F1-A176-BBAC829E077C}"/>
                  </a:ext>
                </a:extLst>
              </p:cNvPr>
              <p:cNvGrpSpPr/>
              <p:nvPr/>
            </p:nvGrpSpPr>
            <p:grpSpPr bwMode="auto">
              <a:xfrm>
                <a:off x="3692576" y="1742634"/>
                <a:ext cx="2790379" cy="2796023"/>
                <a:chOff x="6379729" y="2488774"/>
                <a:chExt cx="2513016" cy="2513016"/>
              </a:xfrm>
            </p:grpSpPr>
            <p:sp>
              <p:nvSpPr>
                <p:cNvPr id="37" name="任意多边形 82">
                  <a:extLst>
                    <a:ext uri="{FF2B5EF4-FFF2-40B4-BE49-F238E27FC236}">
                      <a16:creationId xmlns:a16="http://schemas.microsoft.com/office/drawing/2014/main" id="{0FBFEAC7-20D3-455D-90C6-FF5A45C75EC6}"/>
                    </a:ext>
                  </a:extLst>
                </p:cNvPr>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ea typeface="宋体" panose="02010600030101010101" pitchFamily="2" charset="-122"/>
                  </a:endParaRPr>
                </a:p>
              </p:txBody>
            </p:sp>
            <p:sp>
              <p:nvSpPr>
                <p:cNvPr id="38" name="任意多边形 83">
                  <a:extLst>
                    <a:ext uri="{FF2B5EF4-FFF2-40B4-BE49-F238E27FC236}">
                      <a16:creationId xmlns:a16="http://schemas.microsoft.com/office/drawing/2014/main" id="{6435E42E-6D0F-43BA-9313-9607E9E659CF}"/>
                    </a:ext>
                  </a:extLst>
                </p:cNvPr>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sp>
            <p:nvSpPr>
              <p:cNvPr id="36" name="椭圆 80">
                <a:extLst>
                  <a:ext uri="{FF2B5EF4-FFF2-40B4-BE49-F238E27FC236}">
                    <a16:creationId xmlns:a16="http://schemas.microsoft.com/office/drawing/2014/main" id="{AE95F164-382E-44C3-8876-FA12BE3874CF}"/>
                  </a:ext>
                </a:extLst>
              </p:cNvPr>
              <p:cNvSpPr/>
              <p:nvPr/>
            </p:nvSpPr>
            <p:spPr bwMode="auto">
              <a:xfrm>
                <a:off x="4101618" y="2137562"/>
                <a:ext cx="2018471" cy="2020558"/>
              </a:xfrm>
              <a:prstGeom prst="ellipse">
                <a:avLst/>
              </a:prstGeom>
              <a:solidFill>
                <a:schemeClr val="tx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pic>
          <p:nvPicPr>
            <p:cNvPr id="34" name="Picture 53">
              <a:extLst>
                <a:ext uri="{FF2B5EF4-FFF2-40B4-BE49-F238E27FC236}">
                  <a16:creationId xmlns:a16="http://schemas.microsoft.com/office/drawing/2014/main" id="{458994EE-497A-4006-AD73-9356046E7D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39" name="组合 38">
            <a:extLst>
              <a:ext uri="{FF2B5EF4-FFF2-40B4-BE49-F238E27FC236}">
                <a16:creationId xmlns:a16="http://schemas.microsoft.com/office/drawing/2014/main" id="{D9A6A4B1-6F89-47D1-BF7C-51974A4EEF62}"/>
              </a:ext>
            </a:extLst>
          </p:cNvPr>
          <p:cNvGrpSpPr/>
          <p:nvPr/>
        </p:nvGrpSpPr>
        <p:grpSpPr>
          <a:xfrm>
            <a:off x="6855940" y="1760348"/>
            <a:ext cx="1251019" cy="1253549"/>
            <a:chOff x="6706749" y="1704468"/>
            <a:chExt cx="1251019" cy="1253549"/>
          </a:xfrm>
        </p:grpSpPr>
        <p:grpSp>
          <p:nvGrpSpPr>
            <p:cNvPr id="40" name="Group 43">
              <a:extLst>
                <a:ext uri="{FF2B5EF4-FFF2-40B4-BE49-F238E27FC236}">
                  <a16:creationId xmlns:a16="http://schemas.microsoft.com/office/drawing/2014/main" id="{DF905AB6-1C30-4D2C-A374-953858D48936}"/>
                </a:ext>
              </a:extLst>
            </p:cNvPr>
            <p:cNvGrpSpPr/>
            <p:nvPr/>
          </p:nvGrpSpPr>
          <p:grpSpPr>
            <a:xfrm>
              <a:off x="6706749" y="1704468"/>
              <a:ext cx="1251019" cy="1253549"/>
              <a:chOff x="3692576" y="1742634"/>
              <a:chExt cx="2790379" cy="2796023"/>
            </a:xfrm>
          </p:grpSpPr>
          <p:grpSp>
            <p:nvGrpSpPr>
              <p:cNvPr id="55" name="组合 79">
                <a:extLst>
                  <a:ext uri="{FF2B5EF4-FFF2-40B4-BE49-F238E27FC236}">
                    <a16:creationId xmlns:a16="http://schemas.microsoft.com/office/drawing/2014/main" id="{EE596941-7BCA-4E50-A509-BF0ED7A654FF}"/>
                  </a:ext>
                </a:extLst>
              </p:cNvPr>
              <p:cNvGrpSpPr/>
              <p:nvPr/>
            </p:nvGrpSpPr>
            <p:grpSpPr bwMode="auto">
              <a:xfrm>
                <a:off x="3692576" y="1742634"/>
                <a:ext cx="2790379" cy="2796023"/>
                <a:chOff x="6379729" y="2488774"/>
                <a:chExt cx="2513016" cy="2513016"/>
              </a:xfrm>
            </p:grpSpPr>
            <p:sp>
              <p:nvSpPr>
                <p:cNvPr id="57" name="任意多边形 82">
                  <a:extLst>
                    <a:ext uri="{FF2B5EF4-FFF2-40B4-BE49-F238E27FC236}">
                      <a16:creationId xmlns:a16="http://schemas.microsoft.com/office/drawing/2014/main" id="{C4464D45-FDB6-4367-BCFA-862315AA38DE}"/>
                    </a:ext>
                  </a:extLst>
                </p:cNvPr>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ea typeface="宋体" panose="02010600030101010101" pitchFamily="2" charset="-122"/>
                  </a:endParaRPr>
                </a:p>
              </p:txBody>
            </p:sp>
            <p:sp>
              <p:nvSpPr>
                <p:cNvPr id="58" name="任意多边形 83">
                  <a:extLst>
                    <a:ext uri="{FF2B5EF4-FFF2-40B4-BE49-F238E27FC236}">
                      <a16:creationId xmlns:a16="http://schemas.microsoft.com/office/drawing/2014/main" id="{69F085F1-DCF3-4373-AFF8-4D97D2DED6FD}"/>
                    </a:ext>
                  </a:extLst>
                </p:cNvPr>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sp>
            <p:nvSpPr>
              <p:cNvPr id="56" name="椭圆 80">
                <a:extLst>
                  <a:ext uri="{FF2B5EF4-FFF2-40B4-BE49-F238E27FC236}">
                    <a16:creationId xmlns:a16="http://schemas.microsoft.com/office/drawing/2014/main" id="{3DD54393-86E9-4C92-B53A-9D246094589B}"/>
                  </a:ext>
                </a:extLst>
              </p:cNvPr>
              <p:cNvSpPr/>
              <p:nvPr/>
            </p:nvSpPr>
            <p:spPr bwMode="auto">
              <a:xfrm>
                <a:off x="4101618" y="2137562"/>
                <a:ext cx="2018471" cy="2020558"/>
              </a:xfrm>
              <a:prstGeom prst="ellipse">
                <a:avLst/>
              </a:prstGeom>
              <a:solidFill>
                <a:schemeClr val="tx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grpSp>
          <p:nvGrpSpPr>
            <p:cNvPr id="41" name="Group 24">
              <a:extLst>
                <a:ext uri="{FF2B5EF4-FFF2-40B4-BE49-F238E27FC236}">
                  <a16:creationId xmlns:a16="http://schemas.microsoft.com/office/drawing/2014/main" id="{90ADC968-43A9-4378-9A52-FDBE6DD5811E}"/>
                </a:ext>
              </a:extLst>
            </p:cNvPr>
            <p:cNvGrpSpPr>
              <a:grpSpLocks noChangeAspect="1"/>
            </p:cNvGrpSpPr>
            <p:nvPr/>
          </p:nvGrpSpPr>
          <p:grpSpPr>
            <a:xfrm>
              <a:off x="7152542" y="2112972"/>
              <a:ext cx="404336" cy="404336"/>
              <a:chOff x="6111586" y="318800"/>
              <a:chExt cx="490538" cy="490538"/>
            </a:xfrm>
            <a:solidFill>
              <a:srgbClr val="FFFFFF"/>
            </a:solidFill>
          </p:grpSpPr>
          <p:sp>
            <p:nvSpPr>
              <p:cNvPr id="42" name="Freeform 5">
                <a:extLst>
                  <a:ext uri="{FF2B5EF4-FFF2-40B4-BE49-F238E27FC236}">
                    <a16:creationId xmlns:a16="http://schemas.microsoft.com/office/drawing/2014/main" id="{118116BD-F157-4FF1-9502-6F74EC3CFDB1}"/>
                  </a:ext>
                </a:extLst>
              </p:cNvPr>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chemeClr val="bg1"/>
              </a:solidFill>
              <a:ln w="9525">
                <a:solidFill>
                  <a:schemeClr val="bg1"/>
                </a:solidFill>
                <a:round/>
              </a:ln>
              <a:extLst/>
            </p:spPr>
            <p:txBody>
              <a:bodyPr vert="horz" wrap="square" lIns="121920" tIns="60960" rIns="121920" bIns="60960" numCol="1" anchor="t" anchorCtr="0" compatLnSpc="1"/>
              <a:lstStyle/>
              <a:p>
                <a:endParaRPr lang="id-ID" sz="1865"/>
              </a:p>
            </p:txBody>
          </p:sp>
          <p:sp>
            <p:nvSpPr>
              <p:cNvPr id="43" name="Freeform 6">
                <a:extLst>
                  <a:ext uri="{FF2B5EF4-FFF2-40B4-BE49-F238E27FC236}">
                    <a16:creationId xmlns:a16="http://schemas.microsoft.com/office/drawing/2014/main" id="{843F00BD-D2E6-4DC7-981B-DB887EA336CC}"/>
                  </a:ext>
                </a:extLst>
              </p:cNvPr>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4" name="Freeform 7">
                <a:extLst>
                  <a:ext uri="{FF2B5EF4-FFF2-40B4-BE49-F238E27FC236}">
                    <a16:creationId xmlns:a16="http://schemas.microsoft.com/office/drawing/2014/main" id="{ED5BB5F4-C7E6-45E8-A981-BD9A64F86081}"/>
                  </a:ext>
                </a:extLst>
              </p:cNvPr>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5" name="Freeform 8">
                <a:extLst>
                  <a:ext uri="{FF2B5EF4-FFF2-40B4-BE49-F238E27FC236}">
                    <a16:creationId xmlns:a16="http://schemas.microsoft.com/office/drawing/2014/main" id="{19907B0F-5DB4-42E0-9A5B-E8350F3288DC}"/>
                  </a:ext>
                </a:extLst>
              </p:cNvPr>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6" name="Freeform 9">
                <a:extLst>
                  <a:ext uri="{FF2B5EF4-FFF2-40B4-BE49-F238E27FC236}">
                    <a16:creationId xmlns:a16="http://schemas.microsoft.com/office/drawing/2014/main" id="{BB09EE1B-31DB-4ADB-9583-500B1B4ACAB1}"/>
                  </a:ext>
                </a:extLst>
              </p:cNvPr>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7" name="Freeform 10">
                <a:extLst>
                  <a:ext uri="{FF2B5EF4-FFF2-40B4-BE49-F238E27FC236}">
                    <a16:creationId xmlns:a16="http://schemas.microsoft.com/office/drawing/2014/main" id="{9A2DCB68-2667-4A88-BEAE-592F2C2038A0}"/>
                  </a:ext>
                </a:extLst>
              </p:cNvPr>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8" name="Freeform 11">
                <a:extLst>
                  <a:ext uri="{FF2B5EF4-FFF2-40B4-BE49-F238E27FC236}">
                    <a16:creationId xmlns:a16="http://schemas.microsoft.com/office/drawing/2014/main" id="{D969EBBF-8CAF-4D28-A3F1-00D7800CA518}"/>
                  </a:ext>
                </a:extLst>
              </p:cNvPr>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49" name="Freeform 12">
                <a:extLst>
                  <a:ext uri="{FF2B5EF4-FFF2-40B4-BE49-F238E27FC236}">
                    <a16:creationId xmlns:a16="http://schemas.microsoft.com/office/drawing/2014/main" id="{D5453D8B-4B25-4CCB-ADBC-02DDF1D7F72C}"/>
                  </a:ext>
                </a:extLst>
              </p:cNvPr>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50" name="Freeform 13">
                <a:extLst>
                  <a:ext uri="{FF2B5EF4-FFF2-40B4-BE49-F238E27FC236}">
                    <a16:creationId xmlns:a16="http://schemas.microsoft.com/office/drawing/2014/main" id="{B05D14FF-7503-42FE-9EB6-4CC9D0A29D33}"/>
                  </a:ext>
                </a:extLst>
              </p:cNvPr>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51" name="Freeform 14">
                <a:extLst>
                  <a:ext uri="{FF2B5EF4-FFF2-40B4-BE49-F238E27FC236}">
                    <a16:creationId xmlns:a16="http://schemas.microsoft.com/office/drawing/2014/main" id="{05194DD1-15AA-45CE-AB2A-3D87D8BDCDDF}"/>
                  </a:ext>
                </a:extLst>
              </p:cNvPr>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52" name="Freeform 15">
                <a:extLst>
                  <a:ext uri="{FF2B5EF4-FFF2-40B4-BE49-F238E27FC236}">
                    <a16:creationId xmlns:a16="http://schemas.microsoft.com/office/drawing/2014/main" id="{1F3F9C76-CD06-4C8A-AE8F-11B378EF90B8}"/>
                  </a:ext>
                </a:extLst>
              </p:cNvPr>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53" name="Freeform 16">
                <a:extLst>
                  <a:ext uri="{FF2B5EF4-FFF2-40B4-BE49-F238E27FC236}">
                    <a16:creationId xmlns:a16="http://schemas.microsoft.com/office/drawing/2014/main" id="{AEFA0A99-6F4C-40E3-921C-24E048C745B0}"/>
                  </a:ext>
                </a:extLst>
              </p:cNvPr>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54" name="Freeform 17">
                <a:extLst>
                  <a:ext uri="{FF2B5EF4-FFF2-40B4-BE49-F238E27FC236}">
                    <a16:creationId xmlns:a16="http://schemas.microsoft.com/office/drawing/2014/main" id="{A2068FD3-C404-4E30-9C5C-E0407E9B7960}"/>
                  </a:ext>
                </a:extLst>
              </p:cNvPr>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dirty="0"/>
              </a:p>
            </p:txBody>
          </p:sp>
        </p:grpSp>
      </p:grpSp>
      <p:grpSp>
        <p:nvGrpSpPr>
          <p:cNvPr id="59" name="组合 58">
            <a:extLst>
              <a:ext uri="{FF2B5EF4-FFF2-40B4-BE49-F238E27FC236}">
                <a16:creationId xmlns:a16="http://schemas.microsoft.com/office/drawing/2014/main" id="{99E82B1E-A9F0-4737-8FCC-F5AF4EEEC54A}"/>
              </a:ext>
            </a:extLst>
          </p:cNvPr>
          <p:cNvGrpSpPr/>
          <p:nvPr/>
        </p:nvGrpSpPr>
        <p:grpSpPr>
          <a:xfrm>
            <a:off x="9363156" y="4072175"/>
            <a:ext cx="1251019" cy="1253549"/>
            <a:chOff x="9213965" y="4016294"/>
            <a:chExt cx="1251019" cy="1253549"/>
          </a:xfrm>
        </p:grpSpPr>
        <p:grpSp>
          <p:nvGrpSpPr>
            <p:cNvPr id="60" name="Group 48">
              <a:extLst>
                <a:ext uri="{FF2B5EF4-FFF2-40B4-BE49-F238E27FC236}">
                  <a16:creationId xmlns:a16="http://schemas.microsoft.com/office/drawing/2014/main" id="{209F6D68-5D83-4422-8A31-BE427BBE2C48}"/>
                </a:ext>
              </a:extLst>
            </p:cNvPr>
            <p:cNvGrpSpPr/>
            <p:nvPr/>
          </p:nvGrpSpPr>
          <p:grpSpPr>
            <a:xfrm>
              <a:off x="9213965" y="4016294"/>
              <a:ext cx="1251019" cy="1253549"/>
              <a:chOff x="3692576" y="1742634"/>
              <a:chExt cx="2790379" cy="2796023"/>
            </a:xfrm>
          </p:grpSpPr>
          <p:grpSp>
            <p:nvGrpSpPr>
              <p:cNvPr id="66" name="组合 79">
                <a:extLst>
                  <a:ext uri="{FF2B5EF4-FFF2-40B4-BE49-F238E27FC236}">
                    <a16:creationId xmlns:a16="http://schemas.microsoft.com/office/drawing/2014/main" id="{D7580507-C625-4ADC-A12F-DD7530FB5902}"/>
                  </a:ext>
                </a:extLst>
              </p:cNvPr>
              <p:cNvGrpSpPr/>
              <p:nvPr/>
            </p:nvGrpSpPr>
            <p:grpSpPr bwMode="auto">
              <a:xfrm>
                <a:off x="3692576" y="1742634"/>
                <a:ext cx="2790379" cy="2796023"/>
                <a:chOff x="6379729" y="2488774"/>
                <a:chExt cx="2513016" cy="2513016"/>
              </a:xfrm>
            </p:grpSpPr>
            <p:sp>
              <p:nvSpPr>
                <p:cNvPr id="68" name="任意多边形 82">
                  <a:extLst>
                    <a:ext uri="{FF2B5EF4-FFF2-40B4-BE49-F238E27FC236}">
                      <a16:creationId xmlns:a16="http://schemas.microsoft.com/office/drawing/2014/main" id="{F9177DC7-D109-4426-852B-A0FDAD6A8102}"/>
                    </a:ext>
                  </a:extLst>
                </p:cNvPr>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ea typeface="宋体" panose="02010600030101010101" pitchFamily="2" charset="-122"/>
                  </a:endParaRPr>
                </a:p>
              </p:txBody>
            </p:sp>
            <p:sp>
              <p:nvSpPr>
                <p:cNvPr id="69" name="任意多边形 83">
                  <a:extLst>
                    <a:ext uri="{FF2B5EF4-FFF2-40B4-BE49-F238E27FC236}">
                      <a16:creationId xmlns:a16="http://schemas.microsoft.com/office/drawing/2014/main" id="{CDFC8C09-BF05-4304-A41E-1977E7C695D5}"/>
                    </a:ext>
                  </a:extLst>
                </p:cNvPr>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sp>
            <p:nvSpPr>
              <p:cNvPr id="67" name="椭圆 80">
                <a:extLst>
                  <a:ext uri="{FF2B5EF4-FFF2-40B4-BE49-F238E27FC236}">
                    <a16:creationId xmlns:a16="http://schemas.microsoft.com/office/drawing/2014/main" id="{ED088BD4-D1E6-4ED9-AE38-1C3DDA2AE353}"/>
                  </a:ext>
                </a:extLst>
              </p:cNvPr>
              <p:cNvSpPr/>
              <p:nvPr/>
            </p:nvSpPr>
            <p:spPr bwMode="auto">
              <a:xfrm>
                <a:off x="4101618" y="2137562"/>
                <a:ext cx="2018471" cy="2020558"/>
              </a:xfrm>
              <a:prstGeom prst="ellipse">
                <a:avLst/>
              </a:prstGeom>
              <a:solidFill>
                <a:schemeClr val="tx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dirty="0"/>
              </a:p>
            </p:txBody>
          </p:sp>
        </p:grpSp>
        <p:grpSp>
          <p:nvGrpSpPr>
            <p:cNvPr id="61" name="Group 132">
              <a:extLst>
                <a:ext uri="{FF2B5EF4-FFF2-40B4-BE49-F238E27FC236}">
                  <a16:creationId xmlns:a16="http://schemas.microsoft.com/office/drawing/2014/main" id="{0CA3C4D5-3C6F-45DC-8632-1A5F0735CD55}"/>
                </a:ext>
              </a:extLst>
            </p:cNvPr>
            <p:cNvGrpSpPr>
              <a:grpSpLocks noChangeAspect="1"/>
            </p:cNvGrpSpPr>
            <p:nvPr/>
          </p:nvGrpSpPr>
          <p:grpSpPr>
            <a:xfrm>
              <a:off x="9613622" y="4409789"/>
              <a:ext cx="471510" cy="461033"/>
              <a:chOff x="-6349" y="-1587"/>
              <a:chExt cx="500062" cy="488950"/>
            </a:xfrm>
            <a:solidFill>
              <a:srgbClr val="FFFFFF"/>
            </a:solidFill>
          </p:grpSpPr>
          <p:sp>
            <p:nvSpPr>
              <p:cNvPr id="62" name="Freeform 17">
                <a:extLst>
                  <a:ext uri="{FF2B5EF4-FFF2-40B4-BE49-F238E27FC236}">
                    <a16:creationId xmlns:a16="http://schemas.microsoft.com/office/drawing/2014/main" id="{3010692C-2D0C-46F8-A96F-70BF3A65750B}"/>
                  </a:ext>
                </a:extLst>
              </p:cNvPr>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63" name="Freeform 18">
                <a:extLst>
                  <a:ext uri="{FF2B5EF4-FFF2-40B4-BE49-F238E27FC236}">
                    <a16:creationId xmlns:a16="http://schemas.microsoft.com/office/drawing/2014/main" id="{7742C2BB-A8B9-4FF9-9B0F-D8538F991D99}"/>
                  </a:ext>
                </a:extLst>
              </p:cNvPr>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64" name="Freeform 19">
                <a:extLst>
                  <a:ext uri="{FF2B5EF4-FFF2-40B4-BE49-F238E27FC236}">
                    <a16:creationId xmlns:a16="http://schemas.microsoft.com/office/drawing/2014/main" id="{05666492-DE29-4957-BAE0-B9D15EFA816B}"/>
                  </a:ext>
                </a:extLst>
              </p:cNvPr>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sp>
            <p:nvSpPr>
              <p:cNvPr id="65" name="Freeform 20">
                <a:extLst>
                  <a:ext uri="{FF2B5EF4-FFF2-40B4-BE49-F238E27FC236}">
                    <a16:creationId xmlns:a16="http://schemas.microsoft.com/office/drawing/2014/main" id="{3031A46D-CA03-4A49-812A-9A701B7F7281}"/>
                  </a:ext>
                </a:extLst>
              </p:cNvPr>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p>
            </p:txBody>
          </p:sp>
        </p:grpSp>
      </p:grpSp>
      <p:grpSp>
        <p:nvGrpSpPr>
          <p:cNvPr id="70" name="组合 69">
            <a:extLst>
              <a:ext uri="{FF2B5EF4-FFF2-40B4-BE49-F238E27FC236}">
                <a16:creationId xmlns:a16="http://schemas.microsoft.com/office/drawing/2014/main" id="{7B97DD02-2E00-4B24-8CB2-91492C836445}"/>
              </a:ext>
            </a:extLst>
          </p:cNvPr>
          <p:cNvGrpSpPr/>
          <p:nvPr/>
        </p:nvGrpSpPr>
        <p:grpSpPr>
          <a:xfrm>
            <a:off x="4410156" y="4072175"/>
            <a:ext cx="1251019" cy="1253549"/>
            <a:chOff x="4260965" y="4016294"/>
            <a:chExt cx="1251019" cy="1253549"/>
          </a:xfrm>
        </p:grpSpPr>
        <p:grpSp>
          <p:nvGrpSpPr>
            <p:cNvPr id="71" name="Group 48">
              <a:extLst>
                <a:ext uri="{FF2B5EF4-FFF2-40B4-BE49-F238E27FC236}">
                  <a16:creationId xmlns:a16="http://schemas.microsoft.com/office/drawing/2014/main" id="{7F183091-78AF-4C2F-926F-E283E8F5432F}"/>
                </a:ext>
              </a:extLst>
            </p:cNvPr>
            <p:cNvGrpSpPr/>
            <p:nvPr/>
          </p:nvGrpSpPr>
          <p:grpSpPr>
            <a:xfrm>
              <a:off x="4260965" y="4016294"/>
              <a:ext cx="1251019" cy="1253549"/>
              <a:chOff x="3692576" y="1742634"/>
              <a:chExt cx="2790379" cy="2796023"/>
            </a:xfrm>
          </p:grpSpPr>
          <p:grpSp>
            <p:nvGrpSpPr>
              <p:cNvPr id="84" name="组合 79">
                <a:extLst>
                  <a:ext uri="{FF2B5EF4-FFF2-40B4-BE49-F238E27FC236}">
                    <a16:creationId xmlns:a16="http://schemas.microsoft.com/office/drawing/2014/main" id="{FA8550ED-EF38-40D1-B088-9722B8012EDE}"/>
                  </a:ext>
                </a:extLst>
              </p:cNvPr>
              <p:cNvGrpSpPr/>
              <p:nvPr/>
            </p:nvGrpSpPr>
            <p:grpSpPr bwMode="auto">
              <a:xfrm>
                <a:off x="3692576" y="1742634"/>
                <a:ext cx="2790379" cy="2796023"/>
                <a:chOff x="6379729" y="2488774"/>
                <a:chExt cx="2513016" cy="2513016"/>
              </a:xfrm>
            </p:grpSpPr>
            <p:sp>
              <p:nvSpPr>
                <p:cNvPr id="86" name="任意多边形 82">
                  <a:extLst>
                    <a:ext uri="{FF2B5EF4-FFF2-40B4-BE49-F238E27FC236}">
                      <a16:creationId xmlns:a16="http://schemas.microsoft.com/office/drawing/2014/main" id="{843C9873-3ACA-4096-85AF-16A3346D8BE0}"/>
                    </a:ext>
                  </a:extLst>
                </p:cNvPr>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ea typeface="宋体" panose="02010600030101010101" pitchFamily="2" charset="-122"/>
                  </a:endParaRPr>
                </a:p>
              </p:txBody>
            </p:sp>
            <p:sp>
              <p:nvSpPr>
                <p:cNvPr id="87" name="任意多边形 83">
                  <a:extLst>
                    <a:ext uri="{FF2B5EF4-FFF2-40B4-BE49-F238E27FC236}">
                      <a16:creationId xmlns:a16="http://schemas.microsoft.com/office/drawing/2014/main" id="{83C84343-94AB-455B-9CC2-79E6A0BD29BF}"/>
                    </a:ext>
                  </a:extLst>
                </p:cNvPr>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sp>
            <p:nvSpPr>
              <p:cNvPr id="85" name="椭圆 80">
                <a:extLst>
                  <a:ext uri="{FF2B5EF4-FFF2-40B4-BE49-F238E27FC236}">
                    <a16:creationId xmlns:a16="http://schemas.microsoft.com/office/drawing/2014/main" id="{AFE85092-7C33-4C54-A609-07265C84782E}"/>
                  </a:ext>
                </a:extLst>
              </p:cNvPr>
              <p:cNvSpPr/>
              <p:nvPr/>
            </p:nvSpPr>
            <p:spPr bwMode="auto">
              <a:xfrm>
                <a:off x="4101618" y="2137562"/>
                <a:ext cx="2018471" cy="2020558"/>
              </a:xfrm>
              <a:prstGeom prst="ellipse">
                <a:avLst/>
              </a:prstGeom>
              <a:solidFill>
                <a:schemeClr val="tx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p>
            </p:txBody>
          </p:sp>
        </p:grpSp>
        <p:grpSp>
          <p:nvGrpSpPr>
            <p:cNvPr id="72" name="组合 71">
              <a:extLst>
                <a:ext uri="{FF2B5EF4-FFF2-40B4-BE49-F238E27FC236}">
                  <a16:creationId xmlns:a16="http://schemas.microsoft.com/office/drawing/2014/main" id="{768E9833-B6D5-4450-99EE-8EAF10E2BB29}"/>
                </a:ext>
              </a:extLst>
            </p:cNvPr>
            <p:cNvGrpSpPr/>
            <p:nvPr/>
          </p:nvGrpSpPr>
          <p:grpSpPr>
            <a:xfrm>
              <a:off x="4665262" y="4441971"/>
              <a:ext cx="476042" cy="437541"/>
              <a:chOff x="4470401" y="1481138"/>
              <a:chExt cx="215900" cy="198438"/>
            </a:xfrm>
            <a:solidFill>
              <a:schemeClr val="bg1"/>
            </a:solidFill>
          </p:grpSpPr>
          <p:sp>
            <p:nvSpPr>
              <p:cNvPr id="73" name="Freeform 355">
                <a:extLst>
                  <a:ext uri="{FF2B5EF4-FFF2-40B4-BE49-F238E27FC236}">
                    <a16:creationId xmlns:a16="http://schemas.microsoft.com/office/drawing/2014/main" id="{07A60BA1-12D5-4B0A-BA21-95512B0A2AF6}"/>
                  </a:ext>
                </a:extLst>
              </p:cNvPr>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4" name="Freeform 356">
                <a:extLst>
                  <a:ext uri="{FF2B5EF4-FFF2-40B4-BE49-F238E27FC236}">
                    <a16:creationId xmlns:a16="http://schemas.microsoft.com/office/drawing/2014/main" id="{A373BEB0-C6C8-4AA1-962C-D7CF82B8CAA8}"/>
                  </a:ext>
                </a:extLst>
              </p:cNvPr>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5" name="Freeform 357">
                <a:extLst>
                  <a:ext uri="{FF2B5EF4-FFF2-40B4-BE49-F238E27FC236}">
                    <a16:creationId xmlns:a16="http://schemas.microsoft.com/office/drawing/2014/main" id="{58894BF6-B534-45E0-A0BE-DF50A97CDBF6}"/>
                  </a:ext>
                </a:extLst>
              </p:cNvPr>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6" name="Freeform 358">
                <a:extLst>
                  <a:ext uri="{FF2B5EF4-FFF2-40B4-BE49-F238E27FC236}">
                    <a16:creationId xmlns:a16="http://schemas.microsoft.com/office/drawing/2014/main" id="{36C19FE5-3C0D-434A-89D4-B801849610A2}"/>
                  </a:ext>
                </a:extLst>
              </p:cNvPr>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7" name="Freeform 359">
                <a:extLst>
                  <a:ext uri="{FF2B5EF4-FFF2-40B4-BE49-F238E27FC236}">
                    <a16:creationId xmlns:a16="http://schemas.microsoft.com/office/drawing/2014/main" id="{A716A6E4-7C25-420F-B28E-164DF35420C4}"/>
                  </a:ext>
                </a:extLst>
              </p:cNvPr>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8" name="Freeform 360">
                <a:extLst>
                  <a:ext uri="{FF2B5EF4-FFF2-40B4-BE49-F238E27FC236}">
                    <a16:creationId xmlns:a16="http://schemas.microsoft.com/office/drawing/2014/main" id="{12F55E9C-4BAF-4508-8CC0-5956AAEA3C82}"/>
                  </a:ext>
                </a:extLst>
              </p:cNvPr>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9" name="Freeform 361">
                <a:extLst>
                  <a:ext uri="{FF2B5EF4-FFF2-40B4-BE49-F238E27FC236}">
                    <a16:creationId xmlns:a16="http://schemas.microsoft.com/office/drawing/2014/main" id="{6EE83114-4215-464D-8BA0-84442D23F4F7}"/>
                  </a:ext>
                </a:extLst>
              </p:cNvPr>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0" name="Freeform 362">
                <a:extLst>
                  <a:ext uri="{FF2B5EF4-FFF2-40B4-BE49-F238E27FC236}">
                    <a16:creationId xmlns:a16="http://schemas.microsoft.com/office/drawing/2014/main" id="{63D2D031-EE13-4EC8-A103-7CACC26A7A68}"/>
                  </a:ext>
                </a:extLst>
              </p:cNvPr>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1" name="Freeform 363">
                <a:extLst>
                  <a:ext uri="{FF2B5EF4-FFF2-40B4-BE49-F238E27FC236}">
                    <a16:creationId xmlns:a16="http://schemas.microsoft.com/office/drawing/2014/main" id="{EB8E71CA-1B18-4B47-81B5-E7B02894EA0C}"/>
                  </a:ext>
                </a:extLst>
              </p:cNvPr>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2" name="Freeform 364">
                <a:extLst>
                  <a:ext uri="{FF2B5EF4-FFF2-40B4-BE49-F238E27FC236}">
                    <a16:creationId xmlns:a16="http://schemas.microsoft.com/office/drawing/2014/main" id="{54BC2D60-0384-4A49-8B7D-4EB9E0EE7D90}"/>
                  </a:ext>
                </a:extLst>
              </p:cNvPr>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3" name="Freeform 365">
                <a:extLst>
                  <a:ext uri="{FF2B5EF4-FFF2-40B4-BE49-F238E27FC236}">
                    <a16:creationId xmlns:a16="http://schemas.microsoft.com/office/drawing/2014/main" id="{24D18037-E0A7-49EA-A517-58B2B9A7545D}"/>
                  </a:ext>
                </a:extLst>
              </p:cNvPr>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grpSp>
    </p:spTree>
    <p:extLst>
      <p:ext uri="{BB962C8B-B14F-4D97-AF65-F5344CB8AC3E}">
        <p14:creationId xmlns:p14="http://schemas.microsoft.com/office/powerpoint/2010/main" val="980143292"/>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additive="base">
                                        <p:cTn id="22" dur="500" fill="hold"/>
                                        <p:tgtEl>
                                          <p:spTgt spid="70"/>
                                        </p:tgtEl>
                                        <p:attrNameLst>
                                          <p:attrName>ppt_x</p:attrName>
                                        </p:attrNameLst>
                                      </p:cBhvr>
                                      <p:tavLst>
                                        <p:tav tm="0">
                                          <p:val>
                                            <p:strVal val="#ppt_x"/>
                                          </p:val>
                                        </p:tav>
                                        <p:tav tm="100000">
                                          <p:val>
                                            <p:strVal val="#ppt_x"/>
                                          </p:val>
                                        </p:tav>
                                      </p:tavLst>
                                    </p:anim>
                                    <p:anim calcmode="lin" valueType="num">
                                      <p:cBhvr additive="base">
                                        <p:cTn id="23" dur="500" fill="hold"/>
                                        <p:tgtEl>
                                          <p:spTgt spid="7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nvGrpSpPr>
          <p:cNvPr id="88" name="组合 87">
            <a:extLst>
              <a:ext uri="{FF2B5EF4-FFF2-40B4-BE49-F238E27FC236}">
                <a16:creationId xmlns:a16="http://schemas.microsoft.com/office/drawing/2014/main" id="{3D2C2B2A-0D0F-4397-848C-6440F5F3FC47}"/>
              </a:ext>
            </a:extLst>
          </p:cNvPr>
          <p:cNvGrpSpPr/>
          <p:nvPr/>
        </p:nvGrpSpPr>
        <p:grpSpPr>
          <a:xfrm>
            <a:off x="4471852" y="1860799"/>
            <a:ext cx="3435829" cy="3418075"/>
            <a:chOff x="3444849" y="1387449"/>
            <a:chExt cx="4563888" cy="4540304"/>
          </a:xfrm>
        </p:grpSpPr>
        <p:sp>
          <p:nvSpPr>
            <p:cNvPr id="89" name="单圆角矩形 46">
              <a:extLst>
                <a:ext uri="{FF2B5EF4-FFF2-40B4-BE49-F238E27FC236}">
                  <a16:creationId xmlns:a16="http://schemas.microsoft.com/office/drawing/2014/main" id="{16007830-8F06-497A-B3E6-2CC52DE29E69}"/>
                </a:ext>
              </a:extLst>
            </p:cNvPr>
            <p:cNvSpPr/>
            <p:nvPr/>
          </p:nvSpPr>
          <p:spPr>
            <a:xfrm flipH="1">
              <a:off x="3444849" y="1387449"/>
              <a:ext cx="2152702" cy="2152702"/>
            </a:xfrm>
            <a:prstGeom prst="round1Rect">
              <a:avLst>
                <a:gd name="adj" fmla="val 21387"/>
              </a:avLst>
            </a:prstGeom>
            <a:gradFill>
              <a:gsLst>
                <a:gs pos="100000">
                  <a:srgbClr val="F5F5F5"/>
                </a:gs>
                <a:gs pos="0">
                  <a:schemeClr val="bg1">
                    <a:lumMod val="85000"/>
                  </a:schemeClr>
                </a:gs>
              </a:gsLst>
              <a:lin ang="8100000" scaled="0"/>
            </a:gradFill>
            <a:ln w="31750">
              <a:gradFill>
                <a:gsLst>
                  <a:gs pos="0">
                    <a:schemeClr val="bg1"/>
                  </a:gs>
                  <a:gs pos="100000">
                    <a:schemeClr val="bg1">
                      <a:lumMod val="75000"/>
                    </a:schemeClr>
                  </a:gs>
                </a:gsLst>
                <a:lin ang="81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90" name="单圆角矩形 47">
              <a:extLst>
                <a:ext uri="{FF2B5EF4-FFF2-40B4-BE49-F238E27FC236}">
                  <a16:creationId xmlns:a16="http://schemas.microsoft.com/office/drawing/2014/main" id="{2331EF07-E9C9-461B-B645-1AD708A96F21}"/>
                </a:ext>
              </a:extLst>
            </p:cNvPr>
            <p:cNvSpPr/>
            <p:nvPr/>
          </p:nvSpPr>
          <p:spPr>
            <a:xfrm flipV="1">
              <a:off x="5856035" y="3775051"/>
              <a:ext cx="2152702" cy="2152702"/>
            </a:xfrm>
            <a:prstGeom prst="round1Rect">
              <a:avLst>
                <a:gd name="adj" fmla="val 21387"/>
              </a:avLst>
            </a:prstGeom>
            <a:gradFill>
              <a:gsLst>
                <a:gs pos="100000">
                  <a:srgbClr val="F5F5F5"/>
                </a:gs>
                <a:gs pos="0">
                  <a:schemeClr val="bg1">
                    <a:lumMod val="85000"/>
                  </a:schemeClr>
                </a:gs>
              </a:gsLst>
              <a:lin ang="18900000" scaled="0"/>
            </a:gradFill>
            <a:ln w="31750">
              <a:gradFill>
                <a:gsLst>
                  <a:gs pos="0">
                    <a:schemeClr val="bg1"/>
                  </a:gs>
                  <a:gs pos="100000">
                    <a:schemeClr val="bg1">
                      <a:lumMod val="75000"/>
                    </a:schemeClr>
                  </a:gs>
                </a:gsLst>
                <a:lin ang="189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endParaRPr>
            </a:p>
          </p:txBody>
        </p:sp>
        <p:sp>
          <p:nvSpPr>
            <p:cNvPr id="91" name="矩形 90">
              <a:extLst>
                <a:ext uri="{FF2B5EF4-FFF2-40B4-BE49-F238E27FC236}">
                  <a16:creationId xmlns:a16="http://schemas.microsoft.com/office/drawing/2014/main" id="{70FB665D-92D2-4064-8711-1F51A920D45B}"/>
                </a:ext>
              </a:extLst>
            </p:cNvPr>
            <p:cNvSpPr/>
            <p:nvPr/>
          </p:nvSpPr>
          <p:spPr>
            <a:xfrm>
              <a:off x="3444849" y="3775051"/>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92" name="矩形 91">
              <a:extLst>
                <a:ext uri="{FF2B5EF4-FFF2-40B4-BE49-F238E27FC236}">
                  <a16:creationId xmlns:a16="http://schemas.microsoft.com/office/drawing/2014/main" id="{C6BB938F-0175-48A9-B23B-5339B34E9303}"/>
                </a:ext>
              </a:extLst>
            </p:cNvPr>
            <p:cNvSpPr/>
            <p:nvPr/>
          </p:nvSpPr>
          <p:spPr>
            <a:xfrm>
              <a:off x="5856035" y="1387449"/>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grpSp>
      <p:sp>
        <p:nvSpPr>
          <p:cNvPr id="93" name="矩形 92">
            <a:extLst>
              <a:ext uri="{FF2B5EF4-FFF2-40B4-BE49-F238E27FC236}">
                <a16:creationId xmlns:a16="http://schemas.microsoft.com/office/drawing/2014/main" id="{DBE85215-2B7D-434B-9A27-65576D5433DB}"/>
              </a:ext>
            </a:extLst>
          </p:cNvPr>
          <p:cNvSpPr/>
          <p:nvPr/>
        </p:nvSpPr>
        <p:spPr>
          <a:xfrm>
            <a:off x="6447912" y="2021647"/>
            <a:ext cx="1298921" cy="1298921"/>
          </a:xfrm>
          <a:prstGeom prst="rect">
            <a:avLst/>
          </a:prstGeom>
          <a:solidFill>
            <a:schemeClr val="tx1"/>
          </a:soli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94" name="单圆角矩形 51">
            <a:extLst>
              <a:ext uri="{FF2B5EF4-FFF2-40B4-BE49-F238E27FC236}">
                <a16:creationId xmlns:a16="http://schemas.microsoft.com/office/drawing/2014/main" id="{4C737361-0976-48E6-9668-206026AA4A59}"/>
              </a:ext>
            </a:extLst>
          </p:cNvPr>
          <p:cNvSpPr/>
          <p:nvPr/>
        </p:nvSpPr>
        <p:spPr>
          <a:xfrm flipH="1">
            <a:off x="4632700" y="2021647"/>
            <a:ext cx="1298921" cy="1298921"/>
          </a:xfrm>
          <a:prstGeom prst="round1Rect">
            <a:avLst/>
          </a:prstGeom>
          <a:solidFill>
            <a:schemeClr val="tx1"/>
          </a:solidFill>
          <a:ln w="25400">
            <a:gradFill>
              <a:gsLst>
                <a:gs pos="0">
                  <a:schemeClr val="bg1">
                    <a:lumMod val="65000"/>
                  </a:schemeClr>
                </a:gs>
                <a:gs pos="100000">
                  <a:schemeClr val="bg1"/>
                </a:gs>
              </a:gsLst>
              <a:lin ang="8100000" scaled="0"/>
            </a:gradFill>
          </a:ln>
          <a:effectLst>
            <a:innerShdw blurRad="1016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schemeClr val="bg1"/>
              </a:solidFill>
            </a:endParaRPr>
          </a:p>
        </p:txBody>
      </p:sp>
      <p:sp>
        <p:nvSpPr>
          <p:cNvPr id="95" name="单圆角矩形 52">
            <a:extLst>
              <a:ext uri="{FF2B5EF4-FFF2-40B4-BE49-F238E27FC236}">
                <a16:creationId xmlns:a16="http://schemas.microsoft.com/office/drawing/2014/main" id="{6194BBF4-2F42-4955-81B9-4A8261C880AF}"/>
              </a:ext>
            </a:extLst>
          </p:cNvPr>
          <p:cNvSpPr/>
          <p:nvPr/>
        </p:nvSpPr>
        <p:spPr>
          <a:xfrm flipV="1">
            <a:off x="6447912" y="3819104"/>
            <a:ext cx="1298921" cy="1298921"/>
          </a:xfrm>
          <a:prstGeom prst="round1Rect">
            <a:avLst/>
          </a:prstGeom>
          <a:solidFill>
            <a:schemeClr val="tx1"/>
          </a:solidFill>
          <a:ln w="25400">
            <a:gradFill>
              <a:gsLst>
                <a:gs pos="0">
                  <a:schemeClr val="bg1">
                    <a:lumMod val="65000"/>
                  </a:schemeClr>
                </a:gs>
                <a:gs pos="100000">
                  <a:schemeClr val="bg1"/>
                </a:gs>
              </a:gsLst>
              <a:lin ang="18900000" scaled="0"/>
            </a:gradFill>
          </a:ln>
          <a:effectLst>
            <a:innerShdw blurRad="101600" dist="254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96" name="矩形 95">
            <a:extLst>
              <a:ext uri="{FF2B5EF4-FFF2-40B4-BE49-F238E27FC236}">
                <a16:creationId xmlns:a16="http://schemas.microsoft.com/office/drawing/2014/main" id="{1D353CB7-9EED-446A-9747-1EA69A2928C2}"/>
              </a:ext>
            </a:extLst>
          </p:cNvPr>
          <p:cNvSpPr/>
          <p:nvPr/>
        </p:nvSpPr>
        <p:spPr>
          <a:xfrm>
            <a:off x="4629324" y="3819104"/>
            <a:ext cx="1298921" cy="1298921"/>
          </a:xfrm>
          <a:prstGeom prst="rect">
            <a:avLst/>
          </a:prstGeom>
          <a:solidFill>
            <a:schemeClr val="tx1"/>
          </a:soli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97" name="文本框 96">
            <a:extLst>
              <a:ext uri="{FF2B5EF4-FFF2-40B4-BE49-F238E27FC236}">
                <a16:creationId xmlns:a16="http://schemas.microsoft.com/office/drawing/2014/main" id="{9B862B8F-B13B-4684-86CC-86ADC0EB9076}"/>
              </a:ext>
            </a:extLst>
          </p:cNvPr>
          <p:cNvSpPr txBox="1"/>
          <p:nvPr/>
        </p:nvSpPr>
        <p:spPr>
          <a:xfrm>
            <a:off x="4851817" y="2210500"/>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01</a:t>
            </a:r>
            <a:endParaRPr lang="zh-CN" altLang="en-US" sz="5335" dirty="0">
              <a:solidFill>
                <a:schemeClr val="bg1"/>
              </a:solidFill>
              <a:latin typeface="Impact" panose="020B0806030902050204" pitchFamily="34" charset="0"/>
            </a:endParaRPr>
          </a:p>
        </p:txBody>
      </p:sp>
      <p:sp>
        <p:nvSpPr>
          <p:cNvPr id="98" name="文本框 97">
            <a:extLst>
              <a:ext uri="{FF2B5EF4-FFF2-40B4-BE49-F238E27FC236}">
                <a16:creationId xmlns:a16="http://schemas.microsoft.com/office/drawing/2014/main" id="{93D6C717-A87F-4C55-9CEE-3C6C7356CE9B}"/>
              </a:ext>
            </a:extLst>
          </p:cNvPr>
          <p:cNvSpPr txBox="1"/>
          <p:nvPr/>
        </p:nvSpPr>
        <p:spPr>
          <a:xfrm>
            <a:off x="6702389" y="2210500"/>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02</a:t>
            </a:r>
          </a:p>
        </p:txBody>
      </p:sp>
      <p:sp>
        <p:nvSpPr>
          <p:cNvPr id="99" name="文本框 98">
            <a:extLst>
              <a:ext uri="{FF2B5EF4-FFF2-40B4-BE49-F238E27FC236}">
                <a16:creationId xmlns:a16="http://schemas.microsoft.com/office/drawing/2014/main" id="{1DFC8F93-268B-4115-9CF8-477AFAED6ED6}"/>
              </a:ext>
            </a:extLst>
          </p:cNvPr>
          <p:cNvSpPr txBox="1"/>
          <p:nvPr/>
        </p:nvSpPr>
        <p:spPr>
          <a:xfrm>
            <a:off x="4851817" y="4006828"/>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03</a:t>
            </a:r>
          </a:p>
        </p:txBody>
      </p:sp>
      <p:sp>
        <p:nvSpPr>
          <p:cNvPr id="100" name="文本框 99">
            <a:extLst>
              <a:ext uri="{FF2B5EF4-FFF2-40B4-BE49-F238E27FC236}">
                <a16:creationId xmlns:a16="http://schemas.microsoft.com/office/drawing/2014/main" id="{938B4A8C-470F-4243-9E62-B4681B7DCEB6}"/>
              </a:ext>
            </a:extLst>
          </p:cNvPr>
          <p:cNvSpPr txBox="1"/>
          <p:nvPr/>
        </p:nvSpPr>
        <p:spPr>
          <a:xfrm>
            <a:off x="6702389" y="4006828"/>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04</a:t>
            </a:r>
            <a:endParaRPr lang="zh-CN" altLang="en-US" sz="5335" dirty="0">
              <a:solidFill>
                <a:schemeClr val="bg1"/>
              </a:solidFill>
              <a:latin typeface="Impact" panose="020B0806030902050204" pitchFamily="34" charset="0"/>
            </a:endParaRPr>
          </a:p>
        </p:txBody>
      </p:sp>
      <p:grpSp>
        <p:nvGrpSpPr>
          <p:cNvPr id="101" name="组合 100">
            <a:extLst>
              <a:ext uri="{FF2B5EF4-FFF2-40B4-BE49-F238E27FC236}">
                <a16:creationId xmlns:a16="http://schemas.microsoft.com/office/drawing/2014/main" id="{2CA4FBFA-62D1-4468-B56C-AF78EFAD1275}"/>
              </a:ext>
            </a:extLst>
          </p:cNvPr>
          <p:cNvGrpSpPr/>
          <p:nvPr/>
        </p:nvGrpSpPr>
        <p:grpSpPr>
          <a:xfrm>
            <a:off x="1486164" y="2278455"/>
            <a:ext cx="2357633" cy="1033620"/>
            <a:chOff x="1256119" y="1638320"/>
            <a:chExt cx="1923767" cy="775215"/>
          </a:xfrm>
        </p:grpSpPr>
        <p:sp>
          <p:nvSpPr>
            <p:cNvPr id="102" name="TextBox 210">
              <a:extLst>
                <a:ext uri="{FF2B5EF4-FFF2-40B4-BE49-F238E27FC236}">
                  <a16:creationId xmlns:a16="http://schemas.microsoft.com/office/drawing/2014/main" id="{D8592239-ADA1-4E51-BD8A-DB2DF8758985}"/>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03" name="TextBox 211">
              <a:extLst>
                <a:ext uri="{FF2B5EF4-FFF2-40B4-BE49-F238E27FC236}">
                  <a16:creationId xmlns:a16="http://schemas.microsoft.com/office/drawing/2014/main" id="{638FD5F0-8644-47A3-B2EC-24D43ED2D386}"/>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104" name="组合 103">
            <a:extLst>
              <a:ext uri="{FF2B5EF4-FFF2-40B4-BE49-F238E27FC236}">
                <a16:creationId xmlns:a16="http://schemas.microsoft.com/office/drawing/2014/main" id="{BDA5B00E-0866-474C-97F1-866D508FCE3E}"/>
              </a:ext>
            </a:extLst>
          </p:cNvPr>
          <p:cNvGrpSpPr/>
          <p:nvPr/>
        </p:nvGrpSpPr>
        <p:grpSpPr>
          <a:xfrm>
            <a:off x="1526389" y="3587656"/>
            <a:ext cx="2357633" cy="1033620"/>
            <a:chOff x="1256119" y="1638320"/>
            <a:chExt cx="1923767" cy="775215"/>
          </a:xfrm>
        </p:grpSpPr>
        <p:sp>
          <p:nvSpPr>
            <p:cNvPr id="105" name="TextBox 213">
              <a:extLst>
                <a:ext uri="{FF2B5EF4-FFF2-40B4-BE49-F238E27FC236}">
                  <a16:creationId xmlns:a16="http://schemas.microsoft.com/office/drawing/2014/main" id="{A13A4652-D296-40C1-BD09-A629284CB2A0}"/>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06" name="TextBox 214">
              <a:extLst>
                <a:ext uri="{FF2B5EF4-FFF2-40B4-BE49-F238E27FC236}">
                  <a16:creationId xmlns:a16="http://schemas.microsoft.com/office/drawing/2014/main" id="{E2D38C37-0422-44E4-8574-50BC88629A77}"/>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107" name="组合 106">
            <a:extLst>
              <a:ext uri="{FF2B5EF4-FFF2-40B4-BE49-F238E27FC236}">
                <a16:creationId xmlns:a16="http://schemas.microsoft.com/office/drawing/2014/main" id="{E8E92D88-5EE5-4D05-A94F-A896FCEFE945}"/>
              </a:ext>
            </a:extLst>
          </p:cNvPr>
          <p:cNvGrpSpPr/>
          <p:nvPr/>
        </p:nvGrpSpPr>
        <p:grpSpPr>
          <a:xfrm>
            <a:off x="8714278" y="2278455"/>
            <a:ext cx="2357633" cy="1020920"/>
            <a:chOff x="1256119" y="1638320"/>
            <a:chExt cx="1923767" cy="765690"/>
          </a:xfrm>
        </p:grpSpPr>
        <p:sp>
          <p:nvSpPr>
            <p:cNvPr id="108" name="TextBox 210">
              <a:extLst>
                <a:ext uri="{FF2B5EF4-FFF2-40B4-BE49-F238E27FC236}">
                  <a16:creationId xmlns:a16="http://schemas.microsoft.com/office/drawing/2014/main" id="{2C87C9E6-0B21-4C54-8601-93699DF22579}"/>
                </a:ext>
              </a:extLst>
            </p:cNvPr>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09" name="TextBox 211">
              <a:extLst>
                <a:ext uri="{FF2B5EF4-FFF2-40B4-BE49-F238E27FC236}">
                  <a16:creationId xmlns:a16="http://schemas.microsoft.com/office/drawing/2014/main" id="{0BB9B2C3-2D9E-4D3E-BA51-05F9A2572786}"/>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110" name="组合 109">
            <a:extLst>
              <a:ext uri="{FF2B5EF4-FFF2-40B4-BE49-F238E27FC236}">
                <a16:creationId xmlns:a16="http://schemas.microsoft.com/office/drawing/2014/main" id="{A4BA63BA-9999-4A47-8286-1B56247EB773}"/>
              </a:ext>
            </a:extLst>
          </p:cNvPr>
          <p:cNvGrpSpPr/>
          <p:nvPr/>
        </p:nvGrpSpPr>
        <p:grpSpPr>
          <a:xfrm>
            <a:off x="8754504" y="3587656"/>
            <a:ext cx="2357633" cy="1033620"/>
            <a:chOff x="1256119" y="1638320"/>
            <a:chExt cx="1923767" cy="775215"/>
          </a:xfrm>
        </p:grpSpPr>
        <p:sp>
          <p:nvSpPr>
            <p:cNvPr id="111" name="TextBox 213">
              <a:extLst>
                <a:ext uri="{FF2B5EF4-FFF2-40B4-BE49-F238E27FC236}">
                  <a16:creationId xmlns:a16="http://schemas.microsoft.com/office/drawing/2014/main" id="{7D9B6E53-9450-4EC6-B66C-6BDB97E07325}"/>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12" name="TextBox 214">
              <a:extLst>
                <a:ext uri="{FF2B5EF4-FFF2-40B4-BE49-F238E27FC236}">
                  <a16:creationId xmlns:a16="http://schemas.microsoft.com/office/drawing/2014/main" id="{06AC5BD9-17BD-4807-B09C-AC579610952E}"/>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spTree>
    <p:extLst>
      <p:ext uri="{BB962C8B-B14F-4D97-AF65-F5344CB8AC3E}">
        <p14:creationId xmlns:p14="http://schemas.microsoft.com/office/powerpoint/2010/main" val="4216080337"/>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ppt_x"/>
                                          </p:val>
                                        </p:tav>
                                        <p:tav tm="100000">
                                          <p:val>
                                            <p:strVal val="#ppt_x"/>
                                          </p:val>
                                        </p:tav>
                                      </p:tavLst>
                                    </p:anim>
                                    <p:anim calcmode="lin" valueType="num">
                                      <p:cBhvr additive="base">
                                        <p:cTn id="13" dur="500" fill="hold"/>
                                        <p:tgtEl>
                                          <p:spTgt spid="9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ppt_x"/>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additive="base">
                                        <p:cTn id="22" dur="500" fill="hold"/>
                                        <p:tgtEl>
                                          <p:spTgt spid="95"/>
                                        </p:tgtEl>
                                        <p:attrNameLst>
                                          <p:attrName>ppt_x</p:attrName>
                                        </p:attrNameLst>
                                      </p:cBhvr>
                                      <p:tavLst>
                                        <p:tav tm="0">
                                          <p:val>
                                            <p:strVal val="#ppt_x"/>
                                          </p:val>
                                        </p:tav>
                                        <p:tav tm="100000">
                                          <p:val>
                                            <p:strVal val="#ppt_x"/>
                                          </p:val>
                                        </p:tav>
                                      </p:tavLst>
                                    </p:anim>
                                    <p:anim calcmode="lin" valueType="num">
                                      <p:cBhvr additive="base">
                                        <p:cTn id="23" dur="500" fill="hold"/>
                                        <p:tgtEl>
                                          <p:spTgt spid="9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ppt_x"/>
                                          </p:val>
                                        </p:tav>
                                        <p:tav tm="100000">
                                          <p:val>
                                            <p:strVal val="#ppt_x"/>
                                          </p:val>
                                        </p:tav>
                                      </p:tavLst>
                                    </p:anim>
                                    <p:anim calcmode="lin" valueType="num">
                                      <p:cBhvr additive="base">
                                        <p:cTn id="28" dur="500" fill="hold"/>
                                        <p:tgtEl>
                                          <p:spTgt spid="9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 calcmode="lin" valueType="num">
                                      <p:cBhvr additive="base">
                                        <p:cTn id="32" dur="500" fill="hold"/>
                                        <p:tgtEl>
                                          <p:spTgt spid="97"/>
                                        </p:tgtEl>
                                        <p:attrNameLst>
                                          <p:attrName>ppt_x</p:attrName>
                                        </p:attrNameLst>
                                      </p:cBhvr>
                                      <p:tavLst>
                                        <p:tav tm="0">
                                          <p:val>
                                            <p:strVal val="#ppt_x"/>
                                          </p:val>
                                        </p:tav>
                                        <p:tav tm="100000">
                                          <p:val>
                                            <p:strVal val="#ppt_x"/>
                                          </p:val>
                                        </p:tav>
                                      </p:tavLst>
                                    </p:anim>
                                    <p:anim calcmode="lin" valueType="num">
                                      <p:cBhvr additive="base">
                                        <p:cTn id="33" dur="500" fill="hold"/>
                                        <p:tgtEl>
                                          <p:spTgt spid="9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500" fill="hold"/>
                                        <p:tgtEl>
                                          <p:spTgt spid="98"/>
                                        </p:tgtEl>
                                        <p:attrNameLst>
                                          <p:attrName>ppt_x</p:attrName>
                                        </p:attrNameLst>
                                      </p:cBhvr>
                                      <p:tavLst>
                                        <p:tav tm="0">
                                          <p:val>
                                            <p:strVal val="#ppt_x"/>
                                          </p:val>
                                        </p:tav>
                                        <p:tav tm="100000">
                                          <p:val>
                                            <p:strVal val="#ppt_x"/>
                                          </p:val>
                                        </p:tav>
                                      </p:tavLst>
                                    </p:anim>
                                    <p:anim calcmode="lin" valueType="num">
                                      <p:cBhvr additive="base">
                                        <p:cTn id="38" dur="500" fill="hold"/>
                                        <p:tgtEl>
                                          <p:spTgt spid="9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additive="base">
                                        <p:cTn id="42" dur="500" fill="hold"/>
                                        <p:tgtEl>
                                          <p:spTgt spid="99"/>
                                        </p:tgtEl>
                                        <p:attrNameLst>
                                          <p:attrName>ppt_x</p:attrName>
                                        </p:attrNameLst>
                                      </p:cBhvr>
                                      <p:tavLst>
                                        <p:tav tm="0">
                                          <p:val>
                                            <p:strVal val="#ppt_x"/>
                                          </p:val>
                                        </p:tav>
                                        <p:tav tm="100000">
                                          <p:val>
                                            <p:strVal val="#ppt_x"/>
                                          </p:val>
                                        </p:tav>
                                      </p:tavLst>
                                    </p:anim>
                                    <p:anim calcmode="lin" valueType="num">
                                      <p:cBhvr additive="base">
                                        <p:cTn id="43" dur="500" fill="hold"/>
                                        <p:tgtEl>
                                          <p:spTgt spid="9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 calcmode="lin" valueType="num">
                                      <p:cBhvr additive="base">
                                        <p:cTn id="47" dur="500" fill="hold"/>
                                        <p:tgtEl>
                                          <p:spTgt spid="100"/>
                                        </p:tgtEl>
                                        <p:attrNameLst>
                                          <p:attrName>ppt_x</p:attrName>
                                        </p:attrNameLst>
                                      </p:cBhvr>
                                      <p:tavLst>
                                        <p:tav tm="0">
                                          <p:val>
                                            <p:strVal val="#ppt_x"/>
                                          </p:val>
                                        </p:tav>
                                        <p:tav tm="100000">
                                          <p:val>
                                            <p:strVal val="#ppt_x"/>
                                          </p:val>
                                        </p:tav>
                                      </p:tavLst>
                                    </p:anim>
                                    <p:anim calcmode="lin" valueType="num">
                                      <p:cBhvr additive="base">
                                        <p:cTn id="48" dur="500" fill="hold"/>
                                        <p:tgtEl>
                                          <p:spTgt spid="10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01"/>
                                        </p:tgtEl>
                                        <p:attrNameLst>
                                          <p:attrName>style.visibility</p:attrName>
                                        </p:attrNameLst>
                                      </p:cBhvr>
                                      <p:to>
                                        <p:strVal val="visible"/>
                                      </p:to>
                                    </p:set>
                                    <p:anim calcmode="lin" valueType="num">
                                      <p:cBhvr additive="base">
                                        <p:cTn id="52" dur="500" fill="hold"/>
                                        <p:tgtEl>
                                          <p:spTgt spid="101"/>
                                        </p:tgtEl>
                                        <p:attrNameLst>
                                          <p:attrName>ppt_x</p:attrName>
                                        </p:attrNameLst>
                                      </p:cBhvr>
                                      <p:tavLst>
                                        <p:tav tm="0">
                                          <p:val>
                                            <p:strVal val="#ppt_x"/>
                                          </p:val>
                                        </p:tav>
                                        <p:tav tm="100000">
                                          <p:val>
                                            <p:strVal val="#ppt_x"/>
                                          </p:val>
                                        </p:tav>
                                      </p:tavLst>
                                    </p:anim>
                                    <p:anim calcmode="lin" valueType="num">
                                      <p:cBhvr additive="base">
                                        <p:cTn id="53" dur="500" fill="hold"/>
                                        <p:tgtEl>
                                          <p:spTgt spid="10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04"/>
                                        </p:tgtEl>
                                        <p:attrNameLst>
                                          <p:attrName>style.visibility</p:attrName>
                                        </p:attrNameLst>
                                      </p:cBhvr>
                                      <p:to>
                                        <p:strVal val="visible"/>
                                      </p:to>
                                    </p:set>
                                    <p:anim calcmode="lin" valueType="num">
                                      <p:cBhvr additive="base">
                                        <p:cTn id="57" dur="500" fill="hold"/>
                                        <p:tgtEl>
                                          <p:spTgt spid="104"/>
                                        </p:tgtEl>
                                        <p:attrNameLst>
                                          <p:attrName>ppt_x</p:attrName>
                                        </p:attrNameLst>
                                      </p:cBhvr>
                                      <p:tavLst>
                                        <p:tav tm="0">
                                          <p:val>
                                            <p:strVal val="#ppt_x"/>
                                          </p:val>
                                        </p:tav>
                                        <p:tav tm="100000">
                                          <p:val>
                                            <p:strVal val="#ppt_x"/>
                                          </p:val>
                                        </p:tav>
                                      </p:tavLst>
                                    </p:anim>
                                    <p:anim calcmode="lin" valueType="num">
                                      <p:cBhvr additive="base">
                                        <p:cTn id="58" dur="500" fill="hold"/>
                                        <p:tgtEl>
                                          <p:spTgt spid="104"/>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07"/>
                                        </p:tgtEl>
                                        <p:attrNameLst>
                                          <p:attrName>style.visibility</p:attrName>
                                        </p:attrNameLst>
                                      </p:cBhvr>
                                      <p:to>
                                        <p:strVal val="visible"/>
                                      </p:to>
                                    </p:set>
                                    <p:anim calcmode="lin" valueType="num">
                                      <p:cBhvr additive="base">
                                        <p:cTn id="62" dur="500" fill="hold"/>
                                        <p:tgtEl>
                                          <p:spTgt spid="107"/>
                                        </p:tgtEl>
                                        <p:attrNameLst>
                                          <p:attrName>ppt_x</p:attrName>
                                        </p:attrNameLst>
                                      </p:cBhvr>
                                      <p:tavLst>
                                        <p:tav tm="0">
                                          <p:val>
                                            <p:strVal val="#ppt_x"/>
                                          </p:val>
                                        </p:tav>
                                        <p:tav tm="100000">
                                          <p:val>
                                            <p:strVal val="#ppt_x"/>
                                          </p:val>
                                        </p:tav>
                                      </p:tavLst>
                                    </p:anim>
                                    <p:anim calcmode="lin" valueType="num">
                                      <p:cBhvr additive="base">
                                        <p:cTn id="63" dur="500" fill="hold"/>
                                        <p:tgtEl>
                                          <p:spTgt spid="10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additive="base">
                                        <p:cTn id="67" dur="500" fill="hold"/>
                                        <p:tgtEl>
                                          <p:spTgt spid="110"/>
                                        </p:tgtEl>
                                        <p:attrNameLst>
                                          <p:attrName>ppt_x</p:attrName>
                                        </p:attrNameLst>
                                      </p:cBhvr>
                                      <p:tavLst>
                                        <p:tav tm="0">
                                          <p:val>
                                            <p:strVal val="#ppt_x"/>
                                          </p:val>
                                        </p:tav>
                                        <p:tav tm="100000">
                                          <p:val>
                                            <p:strVal val="#ppt_x"/>
                                          </p:val>
                                        </p:tav>
                                      </p:tavLst>
                                    </p:anim>
                                    <p:anim calcmode="lin" valueType="num">
                                      <p:cBhvr additive="base">
                                        <p:cTn id="68"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p:bldP spid="98" grpId="0"/>
      <p:bldP spid="99" grpId="0"/>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406453" y="4323120"/>
            <a:ext cx="1379094" cy="2174160"/>
          </a:xfrm>
          <a:prstGeom prst="rect">
            <a:avLst/>
          </a:prstGeom>
        </p:spPr>
      </p:pic>
      <p:pic>
        <p:nvPicPr>
          <p:cNvPr id="4" name="图片 3"/>
          <p:cNvPicPr>
            <a:picLocks noChangeAspect="1"/>
          </p:cNvPicPr>
          <p:nvPr/>
        </p:nvPicPr>
        <p:blipFill>
          <a:blip r:embed="rId5"/>
          <a:stretch>
            <a:fillRect/>
          </a:stretch>
        </p:blipFill>
        <p:spPr>
          <a:xfrm>
            <a:off x="1080000" y="723412"/>
            <a:ext cx="10032000" cy="3963376"/>
          </a:xfrm>
          <a:prstGeom prst="rect">
            <a:avLst/>
          </a:prstGeom>
        </p:spPr>
      </p:pic>
      <p:sp>
        <p:nvSpPr>
          <p:cNvPr id="5" name="文本框 4"/>
          <p:cNvSpPr txBox="1"/>
          <p:nvPr/>
        </p:nvSpPr>
        <p:spPr>
          <a:xfrm>
            <a:off x="3643573" y="2563115"/>
            <a:ext cx="4904855" cy="646331"/>
          </a:xfrm>
          <a:prstGeom prst="rect">
            <a:avLst/>
          </a:prstGeom>
          <a:noFill/>
        </p:spPr>
        <p:txBody>
          <a:bodyPr wrap="square" rtlCol="0">
            <a:spAutoFit/>
          </a:bodyPr>
          <a:lstStyle/>
          <a:p>
            <a:pPr algn="dist"/>
            <a:r>
              <a:rPr lang="zh-CN" altLang="en-US" sz="3600" b="1" dirty="0">
                <a:ln w="21590">
                  <a:solidFill>
                    <a:schemeClr val="bg1"/>
                  </a:solidFill>
                </a:ln>
                <a:noFill/>
                <a:latin typeface="微软雅黑" panose="020B0503020204020204" pitchFamily="34" charset="-122"/>
                <a:ea typeface="微软雅黑" panose="020B0503020204020204" pitchFamily="34" charset="-122"/>
              </a:rPr>
              <a:t>添加您的主标题</a:t>
            </a:r>
          </a:p>
        </p:txBody>
      </p:sp>
      <p:pic>
        <p:nvPicPr>
          <p:cNvPr id="7" name="图片 6"/>
          <p:cNvPicPr>
            <a:picLocks noChangeAspect="1"/>
          </p:cNvPicPr>
          <p:nvPr/>
        </p:nvPicPr>
        <p:blipFill>
          <a:blip r:embed="rId6"/>
          <a:stretch>
            <a:fillRect/>
          </a:stretch>
        </p:blipFill>
        <p:spPr>
          <a:xfrm>
            <a:off x="3918654" y="5441634"/>
            <a:ext cx="971359" cy="782323"/>
          </a:xfrm>
          <a:prstGeom prst="rect">
            <a:avLst/>
          </a:prstGeom>
        </p:spPr>
      </p:pic>
      <p:pic>
        <p:nvPicPr>
          <p:cNvPr id="8" name="图片 7"/>
          <p:cNvPicPr>
            <a:picLocks noChangeAspect="1"/>
          </p:cNvPicPr>
          <p:nvPr/>
        </p:nvPicPr>
        <p:blipFill>
          <a:blip r:embed="rId7"/>
          <a:stretch>
            <a:fillRect/>
          </a:stretch>
        </p:blipFill>
        <p:spPr>
          <a:xfrm>
            <a:off x="2246290" y="5291913"/>
            <a:ext cx="902794" cy="723412"/>
          </a:xfrm>
          <a:prstGeom prst="rect">
            <a:avLst/>
          </a:prstGeom>
        </p:spPr>
      </p:pic>
      <p:pic>
        <p:nvPicPr>
          <p:cNvPr id="9" name="图片 8"/>
          <p:cNvPicPr>
            <a:picLocks noChangeAspect="1"/>
          </p:cNvPicPr>
          <p:nvPr/>
        </p:nvPicPr>
        <p:blipFill>
          <a:blip r:embed="rId8"/>
          <a:stretch>
            <a:fillRect/>
          </a:stretch>
        </p:blipFill>
        <p:spPr>
          <a:xfrm>
            <a:off x="3468827" y="4712543"/>
            <a:ext cx="674625" cy="663762"/>
          </a:xfrm>
          <a:prstGeom prst="rect">
            <a:avLst/>
          </a:prstGeom>
        </p:spPr>
      </p:pic>
      <p:pic>
        <p:nvPicPr>
          <p:cNvPr id="10" name="图片 9"/>
          <p:cNvPicPr>
            <a:picLocks noChangeAspect="1"/>
          </p:cNvPicPr>
          <p:nvPr/>
        </p:nvPicPr>
        <p:blipFill>
          <a:blip r:embed="rId9"/>
          <a:stretch>
            <a:fillRect/>
          </a:stretch>
        </p:blipFill>
        <p:spPr>
          <a:xfrm>
            <a:off x="1464917" y="4685462"/>
            <a:ext cx="515309" cy="499219"/>
          </a:xfrm>
          <a:prstGeom prst="rect">
            <a:avLst/>
          </a:prstGeom>
        </p:spPr>
      </p:pic>
      <p:pic>
        <p:nvPicPr>
          <p:cNvPr id="11" name="图片 10"/>
          <p:cNvPicPr>
            <a:picLocks noChangeAspect="1"/>
          </p:cNvPicPr>
          <p:nvPr/>
        </p:nvPicPr>
        <p:blipFill>
          <a:blip r:embed="rId10"/>
          <a:stretch>
            <a:fillRect/>
          </a:stretch>
        </p:blipFill>
        <p:spPr>
          <a:xfrm>
            <a:off x="7569679" y="4685462"/>
            <a:ext cx="1018379" cy="499219"/>
          </a:xfrm>
          <a:prstGeom prst="rect">
            <a:avLst/>
          </a:prstGeom>
        </p:spPr>
      </p:pic>
      <p:pic>
        <p:nvPicPr>
          <p:cNvPr id="12" name="图片 11"/>
          <p:cNvPicPr>
            <a:picLocks noChangeAspect="1"/>
          </p:cNvPicPr>
          <p:nvPr/>
        </p:nvPicPr>
        <p:blipFill>
          <a:blip r:embed="rId11"/>
          <a:stretch>
            <a:fillRect/>
          </a:stretch>
        </p:blipFill>
        <p:spPr>
          <a:xfrm>
            <a:off x="8720103" y="5102779"/>
            <a:ext cx="652087" cy="614841"/>
          </a:xfrm>
          <a:prstGeom prst="rect">
            <a:avLst/>
          </a:prstGeom>
        </p:spPr>
      </p:pic>
      <p:pic>
        <p:nvPicPr>
          <p:cNvPr id="13" name="图片 12"/>
          <p:cNvPicPr>
            <a:picLocks noChangeAspect="1"/>
          </p:cNvPicPr>
          <p:nvPr/>
        </p:nvPicPr>
        <p:blipFill>
          <a:blip r:embed="rId12"/>
          <a:stretch>
            <a:fillRect/>
          </a:stretch>
        </p:blipFill>
        <p:spPr>
          <a:xfrm>
            <a:off x="9983551" y="4564054"/>
            <a:ext cx="692680" cy="1692289"/>
          </a:xfrm>
          <a:prstGeom prst="rect">
            <a:avLst/>
          </a:prstGeom>
        </p:spPr>
      </p:pic>
      <p:sp>
        <p:nvSpPr>
          <p:cNvPr id="2" name="矩形 1"/>
          <p:cNvSpPr/>
          <p:nvPr/>
        </p:nvSpPr>
        <p:spPr>
          <a:xfrm>
            <a:off x="5489970" y="1219200"/>
            <a:ext cx="1085001" cy="1085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474447"/>
                </a:solidFill>
              </a:rPr>
              <a:t>03</a:t>
            </a:r>
            <a:endParaRPr lang="zh-CN" altLang="en-US" sz="4400" dirty="0">
              <a:solidFill>
                <a:srgbClr val="474447"/>
              </a:solidFill>
            </a:endParaRPr>
          </a:p>
        </p:txBody>
      </p:sp>
      <p:cxnSp>
        <p:nvCxnSpPr>
          <p:cNvPr id="17" name="直接连接符 16"/>
          <p:cNvCxnSpPr/>
          <p:nvPr/>
        </p:nvCxnSpPr>
        <p:spPr>
          <a:xfrm>
            <a:off x="5725886" y="3282018"/>
            <a:ext cx="7402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8192" y="3468951"/>
            <a:ext cx="7015617" cy="461665"/>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aphicFrame>
        <p:nvGraphicFramePr>
          <p:cNvPr id="4" name="图表 3"/>
          <p:cNvGraphicFramePr/>
          <p:nvPr/>
        </p:nvGraphicFramePr>
        <p:xfrm>
          <a:off x="994076" y="2304749"/>
          <a:ext cx="5101924" cy="3716594"/>
        </p:xfrm>
        <a:graphic>
          <a:graphicData uri="http://schemas.openxmlformats.org/drawingml/2006/chart">
            <c:chart xmlns:c="http://schemas.openxmlformats.org/drawingml/2006/chart" xmlns:r="http://schemas.openxmlformats.org/officeDocument/2006/relationships" r:id="rId4"/>
          </a:graphicData>
        </a:graphic>
      </p:graphicFrame>
      <p:grpSp>
        <p:nvGrpSpPr>
          <p:cNvPr id="36" name="组合 35"/>
          <p:cNvGrpSpPr/>
          <p:nvPr/>
        </p:nvGrpSpPr>
        <p:grpSpPr>
          <a:xfrm>
            <a:off x="6417651" y="5093087"/>
            <a:ext cx="706581" cy="706581"/>
            <a:chOff x="6417651" y="5314762"/>
            <a:chExt cx="706581" cy="706581"/>
          </a:xfrm>
        </p:grpSpPr>
        <p:sp>
          <p:nvSpPr>
            <p:cNvPr id="7" name="椭圆 6"/>
            <p:cNvSpPr/>
            <p:nvPr/>
          </p:nvSpPr>
          <p:spPr>
            <a:xfrm>
              <a:off x="6417651" y="5314762"/>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4"/>
            <p:cNvGrpSpPr>
              <a:grpSpLocks noChangeAspect="1"/>
            </p:cNvGrpSpPr>
            <p:nvPr/>
          </p:nvGrpSpPr>
          <p:grpSpPr bwMode="auto">
            <a:xfrm>
              <a:off x="6526476" y="5548055"/>
              <a:ext cx="488931" cy="239994"/>
              <a:chOff x="5979" y="1242"/>
              <a:chExt cx="656" cy="322"/>
            </a:xfrm>
            <a:solidFill>
              <a:srgbClr val="474447"/>
            </a:solidFill>
          </p:grpSpPr>
          <p:sp>
            <p:nvSpPr>
              <p:cNvPr id="13" name="Freeform 5"/>
              <p:cNvSpPr>
                <a:spLocks noEditPoints="1"/>
              </p:cNvSpPr>
              <p:nvPr/>
            </p:nvSpPr>
            <p:spPr bwMode="auto">
              <a:xfrm>
                <a:off x="5979" y="1242"/>
                <a:ext cx="656" cy="322"/>
              </a:xfrm>
              <a:custGeom>
                <a:avLst/>
                <a:gdLst>
                  <a:gd name="T0" fmla="*/ 378 w 466"/>
                  <a:gd name="T1" fmla="*/ 70 h 228"/>
                  <a:gd name="T2" fmla="*/ 371 w 466"/>
                  <a:gd name="T3" fmla="*/ 71 h 228"/>
                  <a:gd name="T4" fmla="*/ 214 w 466"/>
                  <a:gd name="T5" fmla="*/ 10 h 228"/>
                  <a:gd name="T6" fmla="*/ 74 w 466"/>
                  <a:gd name="T7" fmla="*/ 104 h 228"/>
                  <a:gd name="T8" fmla="*/ 95 w 466"/>
                  <a:gd name="T9" fmla="*/ 195 h 228"/>
                  <a:gd name="T10" fmla="*/ 148 w 466"/>
                  <a:gd name="T11" fmla="*/ 228 h 228"/>
                  <a:gd name="T12" fmla="*/ 293 w 466"/>
                  <a:gd name="T13" fmla="*/ 183 h 228"/>
                  <a:gd name="T14" fmla="*/ 334 w 466"/>
                  <a:gd name="T15" fmla="*/ 221 h 228"/>
                  <a:gd name="T16" fmla="*/ 393 w 466"/>
                  <a:gd name="T17" fmla="*/ 173 h 228"/>
                  <a:gd name="T18" fmla="*/ 456 w 466"/>
                  <a:gd name="T19" fmla="*/ 157 h 228"/>
                  <a:gd name="T20" fmla="*/ 37 w 466"/>
                  <a:gd name="T21" fmla="*/ 122 h 228"/>
                  <a:gd name="T22" fmla="*/ 53 w 466"/>
                  <a:gd name="T23" fmla="*/ 123 h 228"/>
                  <a:gd name="T24" fmla="*/ 22 w 466"/>
                  <a:gd name="T25" fmla="*/ 141 h 228"/>
                  <a:gd name="T26" fmla="*/ 179 w 466"/>
                  <a:gd name="T27" fmla="*/ 176 h 228"/>
                  <a:gd name="T28" fmla="*/ 107 w 466"/>
                  <a:gd name="T29" fmla="*/ 191 h 228"/>
                  <a:gd name="T30" fmla="*/ 179 w 466"/>
                  <a:gd name="T31" fmla="*/ 176 h 228"/>
                  <a:gd name="T32" fmla="*/ 373 w 466"/>
                  <a:gd name="T33" fmla="*/ 194 h 228"/>
                  <a:gd name="T34" fmla="*/ 311 w 466"/>
                  <a:gd name="T35" fmla="*/ 173 h 228"/>
                  <a:gd name="T36" fmla="*/ 342 w 466"/>
                  <a:gd name="T37" fmla="*/ 143 h 228"/>
                  <a:gd name="T38" fmla="*/ 380 w 466"/>
                  <a:gd name="T39" fmla="*/ 178 h 228"/>
                  <a:gd name="T40" fmla="*/ 441 w 466"/>
                  <a:gd name="T41" fmla="*/ 148 h 228"/>
                  <a:gd name="T42" fmla="*/ 388 w 466"/>
                  <a:gd name="T43" fmla="*/ 162 h 228"/>
                  <a:gd name="T44" fmla="*/ 335 w 466"/>
                  <a:gd name="T45" fmla="*/ 130 h 228"/>
                  <a:gd name="T46" fmla="*/ 298 w 466"/>
                  <a:gd name="T47" fmla="*/ 167 h 228"/>
                  <a:gd name="T48" fmla="*/ 237 w 466"/>
                  <a:gd name="T49" fmla="*/ 170 h 228"/>
                  <a:gd name="T50" fmla="*/ 139 w 466"/>
                  <a:gd name="T51" fmla="*/ 129 h 228"/>
                  <a:gd name="T52" fmla="*/ 90 w 466"/>
                  <a:gd name="T53" fmla="*/ 182 h 228"/>
                  <a:gd name="T54" fmla="*/ 19 w 466"/>
                  <a:gd name="T55" fmla="*/ 151 h 228"/>
                  <a:gd name="T56" fmla="*/ 66 w 466"/>
                  <a:gd name="T57" fmla="*/ 131 h 228"/>
                  <a:gd name="T58" fmla="*/ 74 w 466"/>
                  <a:gd name="T59" fmla="*/ 110 h 228"/>
                  <a:gd name="T60" fmla="*/ 122 w 466"/>
                  <a:gd name="T61" fmla="*/ 51 h 228"/>
                  <a:gd name="T62" fmla="*/ 280 w 466"/>
                  <a:gd name="T63" fmla="*/ 23 h 228"/>
                  <a:gd name="T64" fmla="*/ 362 w 466"/>
                  <a:gd name="T65" fmla="*/ 81 h 228"/>
                  <a:gd name="T66" fmla="*/ 405 w 466"/>
                  <a:gd name="T67" fmla="*/ 87 h 228"/>
                  <a:gd name="T68" fmla="*/ 441 w 466"/>
                  <a:gd name="T69"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228">
                    <a:moveTo>
                      <a:pt x="455" y="108"/>
                    </a:moveTo>
                    <a:cubicBezTo>
                      <a:pt x="447" y="68"/>
                      <a:pt x="411" y="61"/>
                      <a:pt x="378" y="70"/>
                    </a:cubicBezTo>
                    <a:cubicBezTo>
                      <a:pt x="376" y="70"/>
                      <a:pt x="374" y="71"/>
                      <a:pt x="372" y="71"/>
                    </a:cubicBezTo>
                    <a:cubicBezTo>
                      <a:pt x="372" y="71"/>
                      <a:pt x="372" y="71"/>
                      <a:pt x="371" y="71"/>
                    </a:cubicBezTo>
                    <a:cubicBezTo>
                      <a:pt x="367" y="51"/>
                      <a:pt x="336" y="34"/>
                      <a:pt x="320" y="22"/>
                    </a:cubicBezTo>
                    <a:cubicBezTo>
                      <a:pt x="291" y="0"/>
                      <a:pt x="247" y="9"/>
                      <a:pt x="214" y="10"/>
                    </a:cubicBezTo>
                    <a:cubicBezTo>
                      <a:pt x="188" y="11"/>
                      <a:pt x="145" y="10"/>
                      <a:pt x="124" y="30"/>
                    </a:cubicBezTo>
                    <a:cubicBezTo>
                      <a:pt x="103" y="50"/>
                      <a:pt x="84" y="76"/>
                      <a:pt x="74" y="104"/>
                    </a:cubicBezTo>
                    <a:cubicBezTo>
                      <a:pt x="40" y="95"/>
                      <a:pt x="9" y="119"/>
                      <a:pt x="5" y="153"/>
                    </a:cubicBezTo>
                    <a:cubicBezTo>
                      <a:pt x="0" y="199"/>
                      <a:pt x="64" y="197"/>
                      <a:pt x="95" y="195"/>
                    </a:cubicBezTo>
                    <a:cubicBezTo>
                      <a:pt x="97" y="204"/>
                      <a:pt x="104" y="213"/>
                      <a:pt x="111" y="219"/>
                    </a:cubicBezTo>
                    <a:cubicBezTo>
                      <a:pt x="120" y="228"/>
                      <a:pt x="137" y="228"/>
                      <a:pt x="148" y="228"/>
                    </a:cubicBezTo>
                    <a:cubicBezTo>
                      <a:pt x="172" y="228"/>
                      <a:pt x="189" y="209"/>
                      <a:pt x="190" y="187"/>
                    </a:cubicBezTo>
                    <a:cubicBezTo>
                      <a:pt x="223" y="192"/>
                      <a:pt x="259" y="185"/>
                      <a:pt x="293" y="183"/>
                    </a:cubicBezTo>
                    <a:cubicBezTo>
                      <a:pt x="295" y="183"/>
                      <a:pt x="296" y="183"/>
                      <a:pt x="298" y="183"/>
                    </a:cubicBezTo>
                    <a:cubicBezTo>
                      <a:pt x="296" y="201"/>
                      <a:pt x="317" y="219"/>
                      <a:pt x="334" y="221"/>
                    </a:cubicBezTo>
                    <a:cubicBezTo>
                      <a:pt x="351" y="223"/>
                      <a:pt x="366" y="222"/>
                      <a:pt x="380" y="211"/>
                    </a:cubicBezTo>
                    <a:cubicBezTo>
                      <a:pt x="393" y="201"/>
                      <a:pt x="393" y="187"/>
                      <a:pt x="393" y="173"/>
                    </a:cubicBezTo>
                    <a:cubicBezTo>
                      <a:pt x="394" y="174"/>
                      <a:pt x="395" y="174"/>
                      <a:pt x="396" y="174"/>
                    </a:cubicBezTo>
                    <a:cubicBezTo>
                      <a:pt x="415" y="176"/>
                      <a:pt x="441" y="170"/>
                      <a:pt x="456" y="157"/>
                    </a:cubicBezTo>
                    <a:cubicBezTo>
                      <a:pt x="466" y="148"/>
                      <a:pt x="457" y="120"/>
                      <a:pt x="455" y="108"/>
                    </a:cubicBezTo>
                    <a:close/>
                    <a:moveTo>
                      <a:pt x="37" y="122"/>
                    </a:moveTo>
                    <a:cubicBezTo>
                      <a:pt x="42" y="118"/>
                      <a:pt x="47" y="116"/>
                      <a:pt x="53" y="115"/>
                    </a:cubicBezTo>
                    <a:cubicBezTo>
                      <a:pt x="52" y="117"/>
                      <a:pt x="53" y="120"/>
                      <a:pt x="53" y="123"/>
                    </a:cubicBezTo>
                    <a:cubicBezTo>
                      <a:pt x="54" y="129"/>
                      <a:pt x="53" y="133"/>
                      <a:pt x="48" y="138"/>
                    </a:cubicBezTo>
                    <a:cubicBezTo>
                      <a:pt x="40" y="145"/>
                      <a:pt x="31" y="141"/>
                      <a:pt x="22" y="141"/>
                    </a:cubicBezTo>
                    <a:cubicBezTo>
                      <a:pt x="24" y="134"/>
                      <a:pt x="30" y="127"/>
                      <a:pt x="37" y="122"/>
                    </a:cubicBezTo>
                    <a:close/>
                    <a:moveTo>
                      <a:pt x="179" y="176"/>
                    </a:moveTo>
                    <a:cubicBezTo>
                      <a:pt x="173" y="193"/>
                      <a:pt x="171" y="211"/>
                      <a:pt x="148" y="212"/>
                    </a:cubicBezTo>
                    <a:cubicBezTo>
                      <a:pt x="132" y="214"/>
                      <a:pt x="112" y="208"/>
                      <a:pt x="107" y="191"/>
                    </a:cubicBezTo>
                    <a:cubicBezTo>
                      <a:pt x="108" y="190"/>
                      <a:pt x="109" y="189"/>
                      <a:pt x="109" y="187"/>
                    </a:cubicBezTo>
                    <a:cubicBezTo>
                      <a:pt x="104" y="137"/>
                      <a:pt x="168" y="133"/>
                      <a:pt x="179" y="176"/>
                    </a:cubicBezTo>
                    <a:cubicBezTo>
                      <a:pt x="179" y="176"/>
                      <a:pt x="179" y="176"/>
                      <a:pt x="179" y="176"/>
                    </a:cubicBezTo>
                    <a:close/>
                    <a:moveTo>
                      <a:pt x="373" y="194"/>
                    </a:moveTo>
                    <a:cubicBezTo>
                      <a:pt x="367" y="204"/>
                      <a:pt x="355" y="205"/>
                      <a:pt x="345" y="205"/>
                    </a:cubicBezTo>
                    <a:cubicBezTo>
                      <a:pt x="322" y="206"/>
                      <a:pt x="310" y="194"/>
                      <a:pt x="311" y="173"/>
                    </a:cubicBezTo>
                    <a:cubicBezTo>
                      <a:pt x="311" y="172"/>
                      <a:pt x="311" y="171"/>
                      <a:pt x="310" y="171"/>
                    </a:cubicBezTo>
                    <a:cubicBezTo>
                      <a:pt x="315" y="156"/>
                      <a:pt x="326" y="145"/>
                      <a:pt x="342" y="143"/>
                    </a:cubicBezTo>
                    <a:cubicBezTo>
                      <a:pt x="362" y="141"/>
                      <a:pt x="369" y="161"/>
                      <a:pt x="377" y="175"/>
                    </a:cubicBezTo>
                    <a:cubicBezTo>
                      <a:pt x="378" y="176"/>
                      <a:pt x="379" y="177"/>
                      <a:pt x="380" y="178"/>
                    </a:cubicBezTo>
                    <a:cubicBezTo>
                      <a:pt x="378" y="184"/>
                      <a:pt x="375" y="190"/>
                      <a:pt x="373" y="194"/>
                    </a:cubicBezTo>
                    <a:close/>
                    <a:moveTo>
                      <a:pt x="441" y="148"/>
                    </a:moveTo>
                    <a:cubicBezTo>
                      <a:pt x="426" y="151"/>
                      <a:pt x="409" y="152"/>
                      <a:pt x="394" y="156"/>
                    </a:cubicBezTo>
                    <a:cubicBezTo>
                      <a:pt x="391" y="157"/>
                      <a:pt x="389" y="159"/>
                      <a:pt x="388" y="162"/>
                    </a:cubicBezTo>
                    <a:cubicBezTo>
                      <a:pt x="382" y="152"/>
                      <a:pt x="376" y="141"/>
                      <a:pt x="367" y="134"/>
                    </a:cubicBezTo>
                    <a:cubicBezTo>
                      <a:pt x="358" y="128"/>
                      <a:pt x="345" y="128"/>
                      <a:pt x="335" y="130"/>
                    </a:cubicBezTo>
                    <a:cubicBezTo>
                      <a:pt x="315" y="132"/>
                      <a:pt x="302" y="149"/>
                      <a:pt x="300" y="167"/>
                    </a:cubicBezTo>
                    <a:cubicBezTo>
                      <a:pt x="300" y="166"/>
                      <a:pt x="299" y="166"/>
                      <a:pt x="298" y="167"/>
                    </a:cubicBezTo>
                    <a:cubicBezTo>
                      <a:pt x="293" y="168"/>
                      <a:pt x="288" y="168"/>
                      <a:pt x="284" y="169"/>
                    </a:cubicBezTo>
                    <a:cubicBezTo>
                      <a:pt x="268" y="170"/>
                      <a:pt x="252" y="170"/>
                      <a:pt x="237" y="170"/>
                    </a:cubicBezTo>
                    <a:cubicBezTo>
                      <a:pt x="218" y="171"/>
                      <a:pt x="194" y="180"/>
                      <a:pt x="188" y="159"/>
                    </a:cubicBezTo>
                    <a:cubicBezTo>
                      <a:pt x="182" y="139"/>
                      <a:pt x="158" y="129"/>
                      <a:pt x="139" y="129"/>
                    </a:cubicBezTo>
                    <a:cubicBezTo>
                      <a:pt x="117" y="129"/>
                      <a:pt x="102" y="150"/>
                      <a:pt x="95" y="168"/>
                    </a:cubicBezTo>
                    <a:cubicBezTo>
                      <a:pt x="94" y="172"/>
                      <a:pt x="97" y="181"/>
                      <a:pt x="90" y="182"/>
                    </a:cubicBezTo>
                    <a:cubicBezTo>
                      <a:pt x="79" y="182"/>
                      <a:pt x="67" y="183"/>
                      <a:pt x="56" y="183"/>
                    </a:cubicBezTo>
                    <a:cubicBezTo>
                      <a:pt x="32" y="183"/>
                      <a:pt x="18" y="168"/>
                      <a:pt x="19" y="151"/>
                    </a:cubicBezTo>
                    <a:cubicBezTo>
                      <a:pt x="29" y="158"/>
                      <a:pt x="47" y="155"/>
                      <a:pt x="56" y="148"/>
                    </a:cubicBezTo>
                    <a:cubicBezTo>
                      <a:pt x="62" y="144"/>
                      <a:pt x="66" y="138"/>
                      <a:pt x="66" y="131"/>
                    </a:cubicBezTo>
                    <a:cubicBezTo>
                      <a:pt x="67" y="125"/>
                      <a:pt x="67" y="117"/>
                      <a:pt x="62" y="113"/>
                    </a:cubicBezTo>
                    <a:cubicBezTo>
                      <a:pt x="66" y="112"/>
                      <a:pt x="70" y="111"/>
                      <a:pt x="74" y="110"/>
                    </a:cubicBezTo>
                    <a:cubicBezTo>
                      <a:pt x="76" y="111"/>
                      <a:pt x="79" y="111"/>
                      <a:pt x="80" y="109"/>
                    </a:cubicBezTo>
                    <a:cubicBezTo>
                      <a:pt x="94" y="90"/>
                      <a:pt x="107" y="70"/>
                      <a:pt x="122" y="51"/>
                    </a:cubicBezTo>
                    <a:cubicBezTo>
                      <a:pt x="143" y="28"/>
                      <a:pt x="172" y="27"/>
                      <a:pt x="201" y="24"/>
                    </a:cubicBezTo>
                    <a:cubicBezTo>
                      <a:pt x="227" y="22"/>
                      <a:pt x="254" y="23"/>
                      <a:pt x="280" y="23"/>
                    </a:cubicBezTo>
                    <a:cubicBezTo>
                      <a:pt x="318" y="23"/>
                      <a:pt x="344" y="52"/>
                      <a:pt x="359" y="79"/>
                    </a:cubicBezTo>
                    <a:cubicBezTo>
                      <a:pt x="360" y="80"/>
                      <a:pt x="361" y="81"/>
                      <a:pt x="362" y="81"/>
                    </a:cubicBezTo>
                    <a:cubicBezTo>
                      <a:pt x="367" y="90"/>
                      <a:pt x="383" y="89"/>
                      <a:pt x="391" y="88"/>
                    </a:cubicBezTo>
                    <a:cubicBezTo>
                      <a:pt x="394" y="88"/>
                      <a:pt x="399" y="88"/>
                      <a:pt x="405" y="87"/>
                    </a:cubicBezTo>
                    <a:cubicBezTo>
                      <a:pt x="422" y="88"/>
                      <a:pt x="435" y="93"/>
                      <a:pt x="440" y="112"/>
                    </a:cubicBezTo>
                    <a:cubicBezTo>
                      <a:pt x="441" y="117"/>
                      <a:pt x="448" y="146"/>
                      <a:pt x="441"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6123" y="1294"/>
                <a:ext cx="178" cy="103"/>
              </a:xfrm>
              <a:custGeom>
                <a:avLst/>
                <a:gdLst>
                  <a:gd name="T0" fmla="*/ 121 w 127"/>
                  <a:gd name="T1" fmla="*/ 27 h 73"/>
                  <a:gd name="T2" fmla="*/ 59 w 127"/>
                  <a:gd name="T3" fmla="*/ 8 h 73"/>
                  <a:gd name="T4" fmla="*/ 53 w 127"/>
                  <a:gd name="T5" fmla="*/ 12 h 73"/>
                  <a:gd name="T6" fmla="*/ 44 w 127"/>
                  <a:gd name="T7" fmla="*/ 10 h 73"/>
                  <a:gd name="T8" fmla="*/ 15 w 127"/>
                  <a:gd name="T9" fmla="*/ 64 h 73"/>
                  <a:gd name="T10" fmla="*/ 43 w 127"/>
                  <a:gd name="T11" fmla="*/ 70 h 73"/>
                  <a:gd name="T12" fmla="*/ 99 w 127"/>
                  <a:gd name="T13" fmla="*/ 68 h 73"/>
                  <a:gd name="T14" fmla="*/ 121 w 127"/>
                  <a:gd name="T15" fmla="*/ 27 h 73"/>
                  <a:gd name="T16" fmla="*/ 84 w 127"/>
                  <a:gd name="T17" fmla="*/ 57 h 73"/>
                  <a:gd name="T18" fmla="*/ 36 w 127"/>
                  <a:gd name="T19" fmla="*/ 57 h 73"/>
                  <a:gd name="T20" fmla="*/ 52 w 127"/>
                  <a:gd name="T21" fmla="*/ 19 h 73"/>
                  <a:gd name="T22" fmla="*/ 53 w 127"/>
                  <a:gd name="T23" fmla="*/ 18 h 73"/>
                  <a:gd name="T24" fmla="*/ 59 w 127"/>
                  <a:gd name="T25" fmla="*/ 22 h 73"/>
                  <a:gd name="T26" fmla="*/ 109 w 127"/>
                  <a:gd name="T27" fmla="*/ 32 h 73"/>
                  <a:gd name="T28" fmla="*/ 110 w 127"/>
                  <a:gd name="T29" fmla="*/ 44 h 73"/>
                  <a:gd name="T30" fmla="*/ 84 w 127"/>
                  <a:gd name="T31"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73">
                    <a:moveTo>
                      <a:pt x="121" y="27"/>
                    </a:moveTo>
                    <a:cubicBezTo>
                      <a:pt x="122" y="0"/>
                      <a:pt x="74" y="8"/>
                      <a:pt x="59" y="8"/>
                    </a:cubicBezTo>
                    <a:cubicBezTo>
                      <a:pt x="56" y="8"/>
                      <a:pt x="54" y="10"/>
                      <a:pt x="53" y="12"/>
                    </a:cubicBezTo>
                    <a:cubicBezTo>
                      <a:pt x="52" y="9"/>
                      <a:pt x="48" y="7"/>
                      <a:pt x="44" y="10"/>
                    </a:cubicBezTo>
                    <a:cubicBezTo>
                      <a:pt x="33" y="19"/>
                      <a:pt x="0" y="47"/>
                      <a:pt x="15" y="64"/>
                    </a:cubicBezTo>
                    <a:cubicBezTo>
                      <a:pt x="22" y="73"/>
                      <a:pt x="32" y="70"/>
                      <a:pt x="43" y="70"/>
                    </a:cubicBezTo>
                    <a:cubicBezTo>
                      <a:pt x="61" y="70"/>
                      <a:pt x="80" y="68"/>
                      <a:pt x="99" y="68"/>
                    </a:cubicBezTo>
                    <a:cubicBezTo>
                      <a:pt x="127" y="67"/>
                      <a:pt x="120" y="48"/>
                      <a:pt x="121" y="27"/>
                    </a:cubicBezTo>
                    <a:close/>
                    <a:moveTo>
                      <a:pt x="84" y="57"/>
                    </a:moveTo>
                    <a:cubicBezTo>
                      <a:pt x="68" y="56"/>
                      <a:pt x="52" y="56"/>
                      <a:pt x="36" y="57"/>
                    </a:cubicBezTo>
                    <a:cubicBezTo>
                      <a:pt x="13" y="57"/>
                      <a:pt x="47" y="26"/>
                      <a:pt x="52" y="19"/>
                    </a:cubicBezTo>
                    <a:cubicBezTo>
                      <a:pt x="53" y="18"/>
                      <a:pt x="53" y="18"/>
                      <a:pt x="53" y="18"/>
                    </a:cubicBezTo>
                    <a:cubicBezTo>
                      <a:pt x="54" y="20"/>
                      <a:pt x="56" y="22"/>
                      <a:pt x="59" y="22"/>
                    </a:cubicBezTo>
                    <a:cubicBezTo>
                      <a:pt x="69" y="23"/>
                      <a:pt x="109" y="17"/>
                      <a:pt x="109" y="32"/>
                    </a:cubicBezTo>
                    <a:cubicBezTo>
                      <a:pt x="109" y="37"/>
                      <a:pt x="109" y="40"/>
                      <a:pt x="110" y="44"/>
                    </a:cubicBezTo>
                    <a:cubicBezTo>
                      <a:pt x="112" y="61"/>
                      <a:pt x="94" y="57"/>
                      <a:pt x="8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nvSpPr>
            <p:spPr bwMode="auto">
              <a:xfrm>
                <a:off x="6313" y="1298"/>
                <a:ext cx="143" cy="92"/>
              </a:xfrm>
              <a:custGeom>
                <a:avLst/>
                <a:gdLst>
                  <a:gd name="T0" fmla="*/ 83 w 102"/>
                  <a:gd name="T1" fmla="*/ 18 h 65"/>
                  <a:gd name="T2" fmla="*/ 19 w 102"/>
                  <a:gd name="T3" fmla="*/ 3 h 65"/>
                  <a:gd name="T4" fmla="*/ 21 w 102"/>
                  <a:gd name="T5" fmla="*/ 21 h 65"/>
                  <a:gd name="T6" fmla="*/ 59 w 102"/>
                  <a:gd name="T7" fmla="*/ 23 h 65"/>
                  <a:gd name="T8" fmla="*/ 75 w 102"/>
                  <a:gd name="T9" fmla="*/ 34 h 65"/>
                  <a:gd name="T10" fmla="*/ 65 w 102"/>
                  <a:gd name="T11" fmla="*/ 47 h 65"/>
                  <a:gd name="T12" fmla="*/ 24 w 102"/>
                  <a:gd name="T13" fmla="*/ 46 h 65"/>
                  <a:gd name="T14" fmla="*/ 11 w 102"/>
                  <a:gd name="T15" fmla="*/ 11 h 65"/>
                  <a:gd name="T16" fmla="*/ 4 w 102"/>
                  <a:gd name="T17" fmla="*/ 12 h 65"/>
                  <a:gd name="T18" fmla="*/ 20 w 102"/>
                  <a:gd name="T19" fmla="*/ 60 h 65"/>
                  <a:gd name="T20" fmla="*/ 85 w 102"/>
                  <a:gd name="T21" fmla="*/ 56 h 65"/>
                  <a:gd name="T22" fmla="*/ 83 w 102"/>
                  <a:gd name="T23"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65">
                    <a:moveTo>
                      <a:pt x="83" y="18"/>
                    </a:moveTo>
                    <a:cubicBezTo>
                      <a:pt x="66" y="2"/>
                      <a:pt x="41" y="0"/>
                      <a:pt x="19" y="3"/>
                    </a:cubicBezTo>
                    <a:cubicBezTo>
                      <a:pt x="9" y="5"/>
                      <a:pt x="11" y="21"/>
                      <a:pt x="21" y="21"/>
                    </a:cubicBezTo>
                    <a:cubicBezTo>
                      <a:pt x="34" y="21"/>
                      <a:pt x="46" y="21"/>
                      <a:pt x="59" y="23"/>
                    </a:cubicBezTo>
                    <a:cubicBezTo>
                      <a:pt x="66" y="24"/>
                      <a:pt x="72" y="29"/>
                      <a:pt x="75" y="34"/>
                    </a:cubicBezTo>
                    <a:cubicBezTo>
                      <a:pt x="82" y="43"/>
                      <a:pt x="72" y="45"/>
                      <a:pt x="65" y="47"/>
                    </a:cubicBezTo>
                    <a:cubicBezTo>
                      <a:pt x="52" y="50"/>
                      <a:pt x="36" y="49"/>
                      <a:pt x="24" y="46"/>
                    </a:cubicBezTo>
                    <a:cubicBezTo>
                      <a:pt x="15" y="45"/>
                      <a:pt x="15" y="18"/>
                      <a:pt x="11" y="11"/>
                    </a:cubicBezTo>
                    <a:cubicBezTo>
                      <a:pt x="9" y="8"/>
                      <a:pt x="5" y="9"/>
                      <a:pt x="4" y="12"/>
                    </a:cubicBezTo>
                    <a:cubicBezTo>
                      <a:pt x="0" y="26"/>
                      <a:pt x="1" y="56"/>
                      <a:pt x="20" y="60"/>
                    </a:cubicBezTo>
                    <a:cubicBezTo>
                      <a:pt x="41" y="65"/>
                      <a:pt x="65" y="65"/>
                      <a:pt x="85" y="56"/>
                    </a:cubicBezTo>
                    <a:cubicBezTo>
                      <a:pt x="102" y="47"/>
                      <a:pt x="93" y="27"/>
                      <a:pt x="8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6163" y="1478"/>
                <a:ext cx="34" cy="35"/>
              </a:xfrm>
              <a:custGeom>
                <a:avLst/>
                <a:gdLst>
                  <a:gd name="T0" fmla="*/ 13 w 24"/>
                  <a:gd name="T1" fmla="*/ 1 h 25"/>
                  <a:gd name="T2" fmla="*/ 12 w 24"/>
                  <a:gd name="T3" fmla="*/ 1 h 25"/>
                  <a:gd name="T4" fmla="*/ 0 w 24"/>
                  <a:gd name="T5" fmla="*/ 12 h 25"/>
                  <a:gd name="T6" fmla="*/ 12 w 24"/>
                  <a:gd name="T7" fmla="*/ 24 h 25"/>
                  <a:gd name="T8" fmla="*/ 13 w 24"/>
                  <a:gd name="T9" fmla="*/ 24 h 25"/>
                  <a:gd name="T10" fmla="*/ 24 w 24"/>
                  <a:gd name="T11" fmla="*/ 12 h 25"/>
                  <a:gd name="T12" fmla="*/ 13 w 2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4" h="25">
                    <a:moveTo>
                      <a:pt x="13" y="1"/>
                    </a:moveTo>
                    <a:cubicBezTo>
                      <a:pt x="12" y="1"/>
                      <a:pt x="12" y="1"/>
                      <a:pt x="12" y="1"/>
                    </a:cubicBezTo>
                    <a:cubicBezTo>
                      <a:pt x="5" y="0"/>
                      <a:pt x="0" y="6"/>
                      <a:pt x="0" y="12"/>
                    </a:cubicBezTo>
                    <a:cubicBezTo>
                      <a:pt x="0" y="18"/>
                      <a:pt x="5" y="25"/>
                      <a:pt x="12" y="24"/>
                    </a:cubicBezTo>
                    <a:cubicBezTo>
                      <a:pt x="12" y="24"/>
                      <a:pt x="12" y="24"/>
                      <a:pt x="13" y="24"/>
                    </a:cubicBezTo>
                    <a:cubicBezTo>
                      <a:pt x="19" y="23"/>
                      <a:pt x="24" y="19"/>
                      <a:pt x="24" y="12"/>
                    </a:cubicBezTo>
                    <a:cubicBezTo>
                      <a:pt x="24" y="6"/>
                      <a:pt x="19"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9"/>
              <p:cNvSpPr>
                <a:spLocks noChangeArrowheads="1"/>
              </p:cNvSpPr>
              <p:nvPr/>
            </p:nvSpPr>
            <p:spPr bwMode="auto">
              <a:xfrm>
                <a:off x="6446" y="1472"/>
                <a:ext cx="37" cy="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6417651" y="3654906"/>
            <a:ext cx="706581" cy="706581"/>
            <a:chOff x="6417651" y="3876581"/>
            <a:chExt cx="706581" cy="706581"/>
          </a:xfrm>
        </p:grpSpPr>
        <p:sp>
          <p:nvSpPr>
            <p:cNvPr id="6" name="椭圆 5"/>
            <p:cNvSpPr/>
            <p:nvPr/>
          </p:nvSpPr>
          <p:spPr>
            <a:xfrm>
              <a:off x="6417651" y="3876581"/>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2"/>
            <p:cNvGrpSpPr>
              <a:grpSpLocks noChangeAspect="1"/>
            </p:cNvGrpSpPr>
            <p:nvPr/>
          </p:nvGrpSpPr>
          <p:grpSpPr bwMode="auto">
            <a:xfrm>
              <a:off x="6563110" y="4061981"/>
              <a:ext cx="415663" cy="335780"/>
              <a:chOff x="5677" y="2301"/>
              <a:chExt cx="614" cy="496"/>
            </a:xfrm>
            <a:solidFill>
              <a:srgbClr val="474447"/>
            </a:solidFill>
          </p:grpSpPr>
          <p:sp>
            <p:nvSpPr>
              <p:cNvPr id="20" name="Freeform 13"/>
              <p:cNvSpPr>
                <a:spLocks noEditPoints="1"/>
              </p:cNvSpPr>
              <p:nvPr/>
            </p:nvSpPr>
            <p:spPr bwMode="auto">
              <a:xfrm>
                <a:off x="5677" y="2395"/>
                <a:ext cx="614" cy="402"/>
              </a:xfrm>
              <a:custGeom>
                <a:avLst/>
                <a:gdLst>
                  <a:gd name="T0" fmla="*/ 431 w 445"/>
                  <a:gd name="T1" fmla="*/ 41 h 291"/>
                  <a:gd name="T2" fmla="*/ 357 w 445"/>
                  <a:gd name="T3" fmla="*/ 3 h 291"/>
                  <a:gd name="T4" fmla="*/ 204 w 445"/>
                  <a:gd name="T5" fmla="*/ 7 h 291"/>
                  <a:gd name="T6" fmla="*/ 40 w 445"/>
                  <a:gd name="T7" fmla="*/ 56 h 291"/>
                  <a:gd name="T8" fmla="*/ 12 w 445"/>
                  <a:gd name="T9" fmla="*/ 105 h 291"/>
                  <a:gd name="T10" fmla="*/ 73 w 445"/>
                  <a:gd name="T11" fmla="*/ 267 h 291"/>
                  <a:gd name="T12" fmla="*/ 232 w 445"/>
                  <a:gd name="T13" fmla="*/ 287 h 291"/>
                  <a:gd name="T14" fmla="*/ 430 w 445"/>
                  <a:gd name="T15" fmla="*/ 209 h 291"/>
                  <a:gd name="T16" fmla="*/ 444 w 445"/>
                  <a:gd name="T17" fmla="*/ 112 h 291"/>
                  <a:gd name="T18" fmla="*/ 44 w 445"/>
                  <a:gd name="T19" fmla="*/ 71 h 291"/>
                  <a:gd name="T20" fmla="*/ 317 w 445"/>
                  <a:gd name="T21" fmla="*/ 20 h 291"/>
                  <a:gd name="T22" fmla="*/ 393 w 445"/>
                  <a:gd name="T23" fmla="*/ 51 h 291"/>
                  <a:gd name="T24" fmla="*/ 80 w 445"/>
                  <a:gd name="T25" fmla="*/ 110 h 291"/>
                  <a:gd name="T26" fmla="*/ 35 w 445"/>
                  <a:gd name="T27" fmla="*/ 138 h 291"/>
                  <a:gd name="T28" fmla="*/ 92 w 445"/>
                  <a:gd name="T29" fmla="*/ 124 h 291"/>
                  <a:gd name="T30" fmla="*/ 407 w 445"/>
                  <a:gd name="T31" fmla="*/ 62 h 291"/>
                  <a:gd name="T32" fmla="*/ 423 w 445"/>
                  <a:gd name="T33" fmla="*/ 67 h 291"/>
                  <a:gd name="T34" fmla="*/ 227 w 445"/>
                  <a:gd name="T35" fmla="*/ 125 h 291"/>
                  <a:gd name="T36" fmla="*/ 35 w 445"/>
                  <a:gd name="T37" fmla="*/ 138 h 291"/>
                  <a:gd name="T38" fmla="*/ 55 w 445"/>
                  <a:gd name="T39" fmla="*/ 188 h 291"/>
                  <a:gd name="T40" fmla="*/ 100 w 445"/>
                  <a:gd name="T41" fmla="*/ 155 h 291"/>
                  <a:gd name="T42" fmla="*/ 120 w 445"/>
                  <a:gd name="T43" fmla="*/ 252 h 291"/>
                  <a:gd name="T44" fmla="*/ 83 w 445"/>
                  <a:gd name="T45" fmla="*/ 258 h 291"/>
                  <a:gd name="T46" fmla="*/ 148 w 445"/>
                  <a:gd name="T47" fmla="*/ 271 h 291"/>
                  <a:gd name="T48" fmla="*/ 129 w 445"/>
                  <a:gd name="T49" fmla="*/ 232 h 291"/>
                  <a:gd name="T50" fmla="*/ 219 w 445"/>
                  <a:gd name="T51" fmla="*/ 143 h 291"/>
                  <a:gd name="T52" fmla="*/ 264 w 445"/>
                  <a:gd name="T53" fmla="*/ 189 h 291"/>
                  <a:gd name="T54" fmla="*/ 289 w 445"/>
                  <a:gd name="T55" fmla="*/ 248 h 291"/>
                  <a:gd name="T56" fmla="*/ 273 w 445"/>
                  <a:gd name="T57" fmla="*/ 162 h 291"/>
                  <a:gd name="T58" fmla="*/ 383 w 445"/>
                  <a:gd name="T59" fmla="*/ 101 h 291"/>
                  <a:gd name="T60" fmla="*/ 392 w 445"/>
                  <a:gd name="T61" fmla="*/ 181 h 291"/>
                  <a:gd name="T62" fmla="*/ 400 w 445"/>
                  <a:gd name="T63" fmla="*/ 213 h 291"/>
                  <a:gd name="T64" fmla="*/ 176 w 445"/>
                  <a:gd name="T65" fmla="*/ 271 h 291"/>
                  <a:gd name="T66" fmla="*/ 427 w 445"/>
                  <a:gd name="T67" fmla="*/ 206 h 291"/>
                  <a:gd name="T68" fmla="*/ 418 w 445"/>
                  <a:gd name="T69" fmla="*/ 205 h 291"/>
                  <a:gd name="T70" fmla="*/ 391 w 445"/>
                  <a:gd name="T71" fmla="*/ 98 h 291"/>
                  <a:gd name="T72" fmla="*/ 428 w 445"/>
                  <a:gd name="T73" fmla="*/ 11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5" h="291">
                    <a:moveTo>
                      <a:pt x="444" y="112"/>
                    </a:moveTo>
                    <a:cubicBezTo>
                      <a:pt x="442" y="89"/>
                      <a:pt x="442" y="61"/>
                      <a:pt x="431" y="41"/>
                    </a:cubicBezTo>
                    <a:cubicBezTo>
                      <a:pt x="433" y="35"/>
                      <a:pt x="432" y="29"/>
                      <a:pt x="427" y="23"/>
                    </a:cubicBezTo>
                    <a:cubicBezTo>
                      <a:pt x="410" y="7"/>
                      <a:pt x="383" y="4"/>
                      <a:pt x="357" y="3"/>
                    </a:cubicBezTo>
                    <a:cubicBezTo>
                      <a:pt x="348" y="3"/>
                      <a:pt x="338" y="3"/>
                      <a:pt x="329" y="2"/>
                    </a:cubicBezTo>
                    <a:cubicBezTo>
                      <a:pt x="287" y="0"/>
                      <a:pt x="246" y="2"/>
                      <a:pt x="204" y="7"/>
                    </a:cubicBezTo>
                    <a:cubicBezTo>
                      <a:pt x="166" y="12"/>
                      <a:pt x="128" y="20"/>
                      <a:pt x="91" y="32"/>
                    </a:cubicBezTo>
                    <a:cubicBezTo>
                      <a:pt x="73" y="37"/>
                      <a:pt x="54" y="43"/>
                      <a:pt x="40" y="56"/>
                    </a:cubicBezTo>
                    <a:cubicBezTo>
                      <a:pt x="22" y="65"/>
                      <a:pt x="0" y="80"/>
                      <a:pt x="4" y="92"/>
                    </a:cubicBezTo>
                    <a:cubicBezTo>
                      <a:pt x="6" y="97"/>
                      <a:pt x="8" y="101"/>
                      <a:pt x="12" y="105"/>
                    </a:cubicBezTo>
                    <a:cubicBezTo>
                      <a:pt x="17" y="135"/>
                      <a:pt x="29" y="164"/>
                      <a:pt x="39" y="192"/>
                    </a:cubicBezTo>
                    <a:cubicBezTo>
                      <a:pt x="48" y="216"/>
                      <a:pt x="57" y="246"/>
                      <a:pt x="73" y="267"/>
                    </a:cubicBezTo>
                    <a:cubicBezTo>
                      <a:pt x="81" y="281"/>
                      <a:pt x="102" y="282"/>
                      <a:pt x="118" y="285"/>
                    </a:cubicBezTo>
                    <a:cubicBezTo>
                      <a:pt x="156" y="291"/>
                      <a:pt x="194" y="290"/>
                      <a:pt x="232" y="287"/>
                    </a:cubicBezTo>
                    <a:cubicBezTo>
                      <a:pt x="297" y="281"/>
                      <a:pt x="376" y="261"/>
                      <a:pt x="429" y="220"/>
                    </a:cubicBezTo>
                    <a:cubicBezTo>
                      <a:pt x="432" y="217"/>
                      <a:pt x="432" y="213"/>
                      <a:pt x="430" y="209"/>
                    </a:cubicBezTo>
                    <a:cubicBezTo>
                      <a:pt x="435" y="212"/>
                      <a:pt x="443" y="210"/>
                      <a:pt x="443" y="203"/>
                    </a:cubicBezTo>
                    <a:cubicBezTo>
                      <a:pt x="445" y="172"/>
                      <a:pt x="445" y="142"/>
                      <a:pt x="444" y="112"/>
                    </a:cubicBezTo>
                    <a:close/>
                    <a:moveTo>
                      <a:pt x="30" y="83"/>
                    </a:moveTo>
                    <a:cubicBezTo>
                      <a:pt x="35" y="78"/>
                      <a:pt x="40" y="75"/>
                      <a:pt x="44" y="71"/>
                    </a:cubicBezTo>
                    <a:cubicBezTo>
                      <a:pt x="99" y="47"/>
                      <a:pt x="157" y="34"/>
                      <a:pt x="217" y="26"/>
                    </a:cubicBezTo>
                    <a:cubicBezTo>
                      <a:pt x="250" y="22"/>
                      <a:pt x="283" y="21"/>
                      <a:pt x="317" y="20"/>
                    </a:cubicBezTo>
                    <a:cubicBezTo>
                      <a:pt x="347" y="19"/>
                      <a:pt x="375" y="26"/>
                      <a:pt x="405" y="28"/>
                    </a:cubicBezTo>
                    <a:cubicBezTo>
                      <a:pt x="417" y="33"/>
                      <a:pt x="420" y="41"/>
                      <a:pt x="393" y="51"/>
                    </a:cubicBezTo>
                    <a:cubicBezTo>
                      <a:pt x="330" y="76"/>
                      <a:pt x="258" y="85"/>
                      <a:pt x="192" y="95"/>
                    </a:cubicBezTo>
                    <a:cubicBezTo>
                      <a:pt x="155" y="101"/>
                      <a:pt x="118" y="109"/>
                      <a:pt x="80" y="110"/>
                    </a:cubicBezTo>
                    <a:cubicBezTo>
                      <a:pt x="72" y="110"/>
                      <a:pt x="6" y="104"/>
                      <a:pt x="30" y="83"/>
                    </a:cubicBezTo>
                    <a:close/>
                    <a:moveTo>
                      <a:pt x="35" y="138"/>
                    </a:moveTo>
                    <a:cubicBezTo>
                      <a:pt x="32" y="130"/>
                      <a:pt x="29" y="122"/>
                      <a:pt x="26" y="115"/>
                    </a:cubicBezTo>
                    <a:cubicBezTo>
                      <a:pt x="46" y="124"/>
                      <a:pt x="75" y="124"/>
                      <a:pt x="92" y="124"/>
                    </a:cubicBezTo>
                    <a:cubicBezTo>
                      <a:pt x="144" y="123"/>
                      <a:pt x="197" y="109"/>
                      <a:pt x="247" y="99"/>
                    </a:cubicBezTo>
                    <a:cubicBezTo>
                      <a:pt x="300" y="89"/>
                      <a:pt x="357" y="82"/>
                      <a:pt x="407" y="62"/>
                    </a:cubicBezTo>
                    <a:cubicBezTo>
                      <a:pt x="412" y="60"/>
                      <a:pt x="417" y="57"/>
                      <a:pt x="422" y="52"/>
                    </a:cubicBezTo>
                    <a:cubicBezTo>
                      <a:pt x="422" y="57"/>
                      <a:pt x="422" y="62"/>
                      <a:pt x="423" y="67"/>
                    </a:cubicBezTo>
                    <a:cubicBezTo>
                      <a:pt x="422" y="67"/>
                      <a:pt x="421" y="67"/>
                      <a:pt x="420" y="67"/>
                    </a:cubicBezTo>
                    <a:cubicBezTo>
                      <a:pt x="358" y="95"/>
                      <a:pt x="294" y="113"/>
                      <a:pt x="227" y="125"/>
                    </a:cubicBezTo>
                    <a:cubicBezTo>
                      <a:pt x="192" y="131"/>
                      <a:pt x="157" y="134"/>
                      <a:pt x="121" y="136"/>
                    </a:cubicBezTo>
                    <a:cubicBezTo>
                      <a:pt x="93" y="137"/>
                      <a:pt x="64" y="134"/>
                      <a:pt x="35" y="138"/>
                    </a:cubicBezTo>
                    <a:close/>
                    <a:moveTo>
                      <a:pt x="83" y="258"/>
                    </a:moveTo>
                    <a:cubicBezTo>
                      <a:pt x="78" y="234"/>
                      <a:pt x="64" y="210"/>
                      <a:pt x="55" y="188"/>
                    </a:cubicBezTo>
                    <a:cubicBezTo>
                      <a:pt x="49" y="175"/>
                      <a:pt x="45" y="161"/>
                      <a:pt x="39" y="148"/>
                    </a:cubicBezTo>
                    <a:cubicBezTo>
                      <a:pt x="58" y="153"/>
                      <a:pt x="79" y="155"/>
                      <a:pt x="100" y="155"/>
                    </a:cubicBezTo>
                    <a:cubicBezTo>
                      <a:pt x="102" y="176"/>
                      <a:pt x="106" y="196"/>
                      <a:pt x="111" y="216"/>
                    </a:cubicBezTo>
                    <a:cubicBezTo>
                      <a:pt x="114" y="228"/>
                      <a:pt x="117" y="240"/>
                      <a:pt x="120" y="252"/>
                    </a:cubicBezTo>
                    <a:cubicBezTo>
                      <a:pt x="122" y="258"/>
                      <a:pt x="127" y="264"/>
                      <a:pt x="130" y="270"/>
                    </a:cubicBezTo>
                    <a:cubicBezTo>
                      <a:pt x="113" y="269"/>
                      <a:pt x="95" y="266"/>
                      <a:pt x="83" y="258"/>
                    </a:cubicBezTo>
                    <a:close/>
                    <a:moveTo>
                      <a:pt x="176" y="271"/>
                    </a:moveTo>
                    <a:cubicBezTo>
                      <a:pt x="168" y="271"/>
                      <a:pt x="159" y="271"/>
                      <a:pt x="148" y="271"/>
                    </a:cubicBezTo>
                    <a:cubicBezTo>
                      <a:pt x="148" y="269"/>
                      <a:pt x="147" y="267"/>
                      <a:pt x="145" y="264"/>
                    </a:cubicBezTo>
                    <a:cubicBezTo>
                      <a:pt x="138" y="253"/>
                      <a:pt x="133" y="244"/>
                      <a:pt x="129" y="232"/>
                    </a:cubicBezTo>
                    <a:cubicBezTo>
                      <a:pt x="121" y="206"/>
                      <a:pt x="114" y="180"/>
                      <a:pt x="105" y="155"/>
                    </a:cubicBezTo>
                    <a:cubicBezTo>
                      <a:pt x="145" y="155"/>
                      <a:pt x="185" y="148"/>
                      <a:pt x="219" y="143"/>
                    </a:cubicBezTo>
                    <a:cubicBezTo>
                      <a:pt x="230" y="142"/>
                      <a:pt x="240" y="140"/>
                      <a:pt x="250" y="138"/>
                    </a:cubicBezTo>
                    <a:cubicBezTo>
                      <a:pt x="253" y="155"/>
                      <a:pt x="260" y="172"/>
                      <a:pt x="264" y="189"/>
                    </a:cubicBezTo>
                    <a:cubicBezTo>
                      <a:pt x="269" y="210"/>
                      <a:pt x="270" y="232"/>
                      <a:pt x="279" y="251"/>
                    </a:cubicBezTo>
                    <a:cubicBezTo>
                      <a:pt x="282" y="256"/>
                      <a:pt x="289" y="253"/>
                      <a:pt x="289" y="248"/>
                    </a:cubicBezTo>
                    <a:cubicBezTo>
                      <a:pt x="290" y="230"/>
                      <a:pt x="284" y="211"/>
                      <a:pt x="281" y="193"/>
                    </a:cubicBezTo>
                    <a:cubicBezTo>
                      <a:pt x="279" y="183"/>
                      <a:pt x="276" y="172"/>
                      <a:pt x="273" y="162"/>
                    </a:cubicBezTo>
                    <a:cubicBezTo>
                      <a:pt x="271" y="154"/>
                      <a:pt x="265" y="144"/>
                      <a:pt x="263" y="135"/>
                    </a:cubicBezTo>
                    <a:cubicBezTo>
                      <a:pt x="304" y="127"/>
                      <a:pt x="344" y="115"/>
                      <a:pt x="383" y="101"/>
                    </a:cubicBezTo>
                    <a:cubicBezTo>
                      <a:pt x="381" y="118"/>
                      <a:pt x="387" y="137"/>
                      <a:pt x="389" y="154"/>
                    </a:cubicBezTo>
                    <a:cubicBezTo>
                      <a:pt x="390" y="163"/>
                      <a:pt x="391" y="172"/>
                      <a:pt x="392" y="181"/>
                    </a:cubicBezTo>
                    <a:cubicBezTo>
                      <a:pt x="393" y="191"/>
                      <a:pt x="401" y="201"/>
                      <a:pt x="400" y="212"/>
                    </a:cubicBezTo>
                    <a:cubicBezTo>
                      <a:pt x="400" y="212"/>
                      <a:pt x="400" y="212"/>
                      <a:pt x="400" y="213"/>
                    </a:cubicBezTo>
                    <a:cubicBezTo>
                      <a:pt x="355" y="232"/>
                      <a:pt x="313" y="253"/>
                      <a:pt x="263" y="263"/>
                    </a:cubicBezTo>
                    <a:cubicBezTo>
                      <a:pt x="234" y="268"/>
                      <a:pt x="205" y="270"/>
                      <a:pt x="176" y="271"/>
                    </a:cubicBezTo>
                    <a:close/>
                    <a:moveTo>
                      <a:pt x="427" y="203"/>
                    </a:moveTo>
                    <a:cubicBezTo>
                      <a:pt x="427" y="204"/>
                      <a:pt x="427" y="205"/>
                      <a:pt x="427" y="206"/>
                    </a:cubicBezTo>
                    <a:cubicBezTo>
                      <a:pt x="425" y="204"/>
                      <a:pt x="422" y="203"/>
                      <a:pt x="419" y="204"/>
                    </a:cubicBezTo>
                    <a:cubicBezTo>
                      <a:pt x="419" y="205"/>
                      <a:pt x="418" y="205"/>
                      <a:pt x="418" y="205"/>
                    </a:cubicBezTo>
                    <a:cubicBezTo>
                      <a:pt x="418" y="188"/>
                      <a:pt x="409" y="170"/>
                      <a:pt x="407" y="154"/>
                    </a:cubicBezTo>
                    <a:cubicBezTo>
                      <a:pt x="405" y="135"/>
                      <a:pt x="402" y="114"/>
                      <a:pt x="391" y="98"/>
                    </a:cubicBezTo>
                    <a:cubicBezTo>
                      <a:pt x="402" y="93"/>
                      <a:pt x="413" y="89"/>
                      <a:pt x="425" y="84"/>
                    </a:cubicBezTo>
                    <a:cubicBezTo>
                      <a:pt x="426" y="93"/>
                      <a:pt x="427" y="103"/>
                      <a:pt x="428" y="112"/>
                    </a:cubicBezTo>
                    <a:cubicBezTo>
                      <a:pt x="430" y="142"/>
                      <a:pt x="428" y="172"/>
                      <a:pt x="427"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
              <p:cNvSpPr/>
              <p:nvPr/>
            </p:nvSpPr>
            <p:spPr bwMode="auto">
              <a:xfrm>
                <a:off x="5680" y="2362"/>
                <a:ext cx="256" cy="148"/>
              </a:xfrm>
              <a:custGeom>
                <a:avLst/>
                <a:gdLst>
                  <a:gd name="T0" fmla="*/ 174 w 186"/>
                  <a:gd name="T1" fmla="*/ 72 h 107"/>
                  <a:gd name="T2" fmla="*/ 162 w 186"/>
                  <a:gd name="T3" fmla="*/ 70 h 107"/>
                  <a:gd name="T4" fmla="*/ 161 w 186"/>
                  <a:gd name="T5" fmla="*/ 70 h 107"/>
                  <a:gd name="T6" fmla="*/ 151 w 186"/>
                  <a:gd name="T7" fmla="*/ 68 h 107"/>
                  <a:gd name="T8" fmla="*/ 73 w 186"/>
                  <a:gd name="T9" fmla="*/ 29 h 107"/>
                  <a:gd name="T10" fmla="*/ 4 w 186"/>
                  <a:gd name="T11" fmla="*/ 5 h 107"/>
                  <a:gd name="T12" fmla="*/ 3 w 186"/>
                  <a:gd name="T13" fmla="*/ 12 h 107"/>
                  <a:gd name="T14" fmla="*/ 59 w 186"/>
                  <a:gd name="T15" fmla="*/ 46 h 107"/>
                  <a:gd name="T16" fmla="*/ 140 w 186"/>
                  <a:gd name="T17" fmla="*/ 87 h 107"/>
                  <a:gd name="T18" fmla="*/ 140 w 186"/>
                  <a:gd name="T19" fmla="*/ 87 h 107"/>
                  <a:gd name="T20" fmla="*/ 149 w 186"/>
                  <a:gd name="T21" fmla="*/ 97 h 107"/>
                  <a:gd name="T22" fmla="*/ 158 w 186"/>
                  <a:gd name="T23" fmla="*/ 104 h 107"/>
                  <a:gd name="T24" fmla="*/ 175 w 186"/>
                  <a:gd name="T25" fmla="*/ 104 h 107"/>
                  <a:gd name="T26" fmla="*/ 183 w 186"/>
                  <a:gd name="T27" fmla="*/ 94 h 107"/>
                  <a:gd name="T28" fmla="*/ 174 w 186"/>
                  <a:gd name="T29" fmla="*/ 7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107">
                    <a:moveTo>
                      <a:pt x="174" y="72"/>
                    </a:moveTo>
                    <a:cubicBezTo>
                      <a:pt x="170" y="70"/>
                      <a:pt x="166" y="69"/>
                      <a:pt x="162" y="70"/>
                    </a:cubicBezTo>
                    <a:cubicBezTo>
                      <a:pt x="162" y="70"/>
                      <a:pt x="162" y="70"/>
                      <a:pt x="161" y="70"/>
                    </a:cubicBezTo>
                    <a:cubicBezTo>
                      <a:pt x="158" y="68"/>
                      <a:pt x="155" y="68"/>
                      <a:pt x="151" y="68"/>
                    </a:cubicBezTo>
                    <a:cubicBezTo>
                      <a:pt x="127" y="52"/>
                      <a:pt x="101" y="39"/>
                      <a:pt x="73" y="29"/>
                    </a:cubicBezTo>
                    <a:cubicBezTo>
                      <a:pt x="51" y="22"/>
                      <a:pt x="28" y="0"/>
                      <a:pt x="4" y="5"/>
                    </a:cubicBezTo>
                    <a:cubicBezTo>
                      <a:pt x="0" y="5"/>
                      <a:pt x="0" y="10"/>
                      <a:pt x="3" y="12"/>
                    </a:cubicBezTo>
                    <a:cubicBezTo>
                      <a:pt x="22" y="24"/>
                      <a:pt x="38" y="38"/>
                      <a:pt x="59" y="46"/>
                    </a:cubicBezTo>
                    <a:cubicBezTo>
                      <a:pt x="88" y="57"/>
                      <a:pt x="114" y="69"/>
                      <a:pt x="140" y="87"/>
                    </a:cubicBezTo>
                    <a:cubicBezTo>
                      <a:pt x="140" y="87"/>
                      <a:pt x="140" y="87"/>
                      <a:pt x="140" y="87"/>
                    </a:cubicBezTo>
                    <a:cubicBezTo>
                      <a:pt x="141" y="91"/>
                      <a:pt x="145" y="95"/>
                      <a:pt x="149" y="97"/>
                    </a:cubicBezTo>
                    <a:cubicBezTo>
                      <a:pt x="152" y="100"/>
                      <a:pt x="155" y="102"/>
                      <a:pt x="158" y="104"/>
                    </a:cubicBezTo>
                    <a:cubicBezTo>
                      <a:pt x="163" y="107"/>
                      <a:pt x="170" y="107"/>
                      <a:pt x="175" y="104"/>
                    </a:cubicBezTo>
                    <a:cubicBezTo>
                      <a:pt x="179" y="102"/>
                      <a:pt x="182" y="98"/>
                      <a:pt x="183" y="94"/>
                    </a:cubicBezTo>
                    <a:cubicBezTo>
                      <a:pt x="186" y="85"/>
                      <a:pt x="181" y="76"/>
                      <a:pt x="17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5978" y="2301"/>
                <a:ext cx="211" cy="206"/>
              </a:xfrm>
              <a:custGeom>
                <a:avLst/>
                <a:gdLst>
                  <a:gd name="T0" fmla="*/ 5 w 153"/>
                  <a:gd name="T1" fmla="*/ 140 h 149"/>
                  <a:gd name="T2" fmla="*/ 16 w 153"/>
                  <a:gd name="T3" fmla="*/ 148 h 149"/>
                  <a:gd name="T4" fmla="*/ 32 w 153"/>
                  <a:gd name="T5" fmla="*/ 142 h 149"/>
                  <a:gd name="T6" fmla="*/ 39 w 153"/>
                  <a:gd name="T7" fmla="*/ 133 h 149"/>
                  <a:gd name="T8" fmla="*/ 44 w 153"/>
                  <a:gd name="T9" fmla="*/ 120 h 149"/>
                  <a:gd name="T10" fmla="*/ 44 w 153"/>
                  <a:gd name="T11" fmla="*/ 120 h 149"/>
                  <a:gd name="T12" fmla="*/ 109 w 153"/>
                  <a:gd name="T13" fmla="*/ 56 h 149"/>
                  <a:gd name="T14" fmla="*/ 151 w 153"/>
                  <a:gd name="T15" fmla="*/ 7 h 149"/>
                  <a:gd name="T16" fmla="*/ 148 w 153"/>
                  <a:gd name="T17" fmla="*/ 0 h 149"/>
                  <a:gd name="T18" fmla="*/ 90 w 153"/>
                  <a:gd name="T19" fmla="*/ 45 h 149"/>
                  <a:gd name="T20" fmla="*/ 28 w 153"/>
                  <a:gd name="T21" fmla="*/ 106 h 149"/>
                  <a:gd name="T22" fmla="*/ 18 w 153"/>
                  <a:gd name="T23" fmla="*/ 110 h 149"/>
                  <a:gd name="T24" fmla="*/ 18 w 153"/>
                  <a:gd name="T25" fmla="*/ 111 h 149"/>
                  <a:gd name="T26" fmla="*/ 7 w 153"/>
                  <a:gd name="T27" fmla="*/ 117 h 149"/>
                  <a:gd name="T28" fmla="*/ 5 w 153"/>
                  <a:gd name="T29" fmla="*/ 1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49">
                    <a:moveTo>
                      <a:pt x="5" y="140"/>
                    </a:moveTo>
                    <a:cubicBezTo>
                      <a:pt x="8" y="144"/>
                      <a:pt x="11" y="146"/>
                      <a:pt x="16" y="148"/>
                    </a:cubicBezTo>
                    <a:cubicBezTo>
                      <a:pt x="22" y="149"/>
                      <a:pt x="28" y="147"/>
                      <a:pt x="32" y="142"/>
                    </a:cubicBezTo>
                    <a:cubicBezTo>
                      <a:pt x="35" y="139"/>
                      <a:pt x="37" y="136"/>
                      <a:pt x="39" y="133"/>
                    </a:cubicBezTo>
                    <a:cubicBezTo>
                      <a:pt x="42" y="130"/>
                      <a:pt x="44" y="125"/>
                      <a:pt x="44" y="120"/>
                    </a:cubicBezTo>
                    <a:cubicBezTo>
                      <a:pt x="44" y="120"/>
                      <a:pt x="44" y="120"/>
                      <a:pt x="44" y="120"/>
                    </a:cubicBezTo>
                    <a:cubicBezTo>
                      <a:pt x="63" y="95"/>
                      <a:pt x="85" y="76"/>
                      <a:pt x="109" y="56"/>
                    </a:cubicBezTo>
                    <a:cubicBezTo>
                      <a:pt x="126" y="42"/>
                      <a:pt x="137" y="24"/>
                      <a:pt x="151" y="7"/>
                    </a:cubicBezTo>
                    <a:cubicBezTo>
                      <a:pt x="153" y="4"/>
                      <a:pt x="152" y="0"/>
                      <a:pt x="148" y="0"/>
                    </a:cubicBezTo>
                    <a:cubicBezTo>
                      <a:pt x="124" y="3"/>
                      <a:pt x="108" y="31"/>
                      <a:pt x="90" y="45"/>
                    </a:cubicBezTo>
                    <a:cubicBezTo>
                      <a:pt x="67" y="63"/>
                      <a:pt x="46" y="83"/>
                      <a:pt x="28" y="106"/>
                    </a:cubicBezTo>
                    <a:cubicBezTo>
                      <a:pt x="24" y="106"/>
                      <a:pt x="21" y="108"/>
                      <a:pt x="18" y="110"/>
                    </a:cubicBezTo>
                    <a:cubicBezTo>
                      <a:pt x="18" y="111"/>
                      <a:pt x="18" y="111"/>
                      <a:pt x="18" y="111"/>
                    </a:cubicBezTo>
                    <a:cubicBezTo>
                      <a:pt x="14" y="112"/>
                      <a:pt x="10" y="114"/>
                      <a:pt x="7" y="117"/>
                    </a:cubicBezTo>
                    <a:cubicBezTo>
                      <a:pt x="1" y="122"/>
                      <a:pt x="0" y="133"/>
                      <a:pt x="5"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4" name="组合 33"/>
          <p:cNvGrpSpPr/>
          <p:nvPr/>
        </p:nvGrpSpPr>
        <p:grpSpPr>
          <a:xfrm>
            <a:off x="6417651" y="2216725"/>
            <a:ext cx="706581" cy="706581"/>
            <a:chOff x="6417651" y="2438400"/>
            <a:chExt cx="706581" cy="706581"/>
          </a:xfrm>
        </p:grpSpPr>
        <p:sp>
          <p:nvSpPr>
            <p:cNvPr id="5" name="椭圆 4"/>
            <p:cNvSpPr/>
            <p:nvPr/>
          </p:nvSpPr>
          <p:spPr>
            <a:xfrm>
              <a:off x="6417651" y="2438400"/>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8"/>
            <p:cNvGrpSpPr>
              <a:grpSpLocks noChangeAspect="1"/>
            </p:cNvGrpSpPr>
            <p:nvPr/>
          </p:nvGrpSpPr>
          <p:grpSpPr bwMode="auto">
            <a:xfrm>
              <a:off x="6543695" y="2603378"/>
              <a:ext cx="454492" cy="376624"/>
              <a:chOff x="4625" y="2195"/>
              <a:chExt cx="572" cy="474"/>
            </a:xfrm>
            <a:solidFill>
              <a:srgbClr val="474447"/>
            </a:solidFill>
          </p:grpSpPr>
          <p:sp>
            <p:nvSpPr>
              <p:cNvPr id="25" name="Freeform 19"/>
              <p:cNvSpPr>
                <a:spLocks noEditPoints="1"/>
              </p:cNvSpPr>
              <p:nvPr/>
            </p:nvSpPr>
            <p:spPr bwMode="auto">
              <a:xfrm>
                <a:off x="4625" y="2195"/>
                <a:ext cx="572" cy="474"/>
              </a:xfrm>
              <a:custGeom>
                <a:avLst/>
                <a:gdLst>
                  <a:gd name="T0" fmla="*/ 463 w 469"/>
                  <a:gd name="T1" fmla="*/ 253 h 387"/>
                  <a:gd name="T2" fmla="*/ 449 w 469"/>
                  <a:gd name="T3" fmla="*/ 230 h 387"/>
                  <a:gd name="T4" fmla="*/ 447 w 469"/>
                  <a:gd name="T5" fmla="*/ 225 h 387"/>
                  <a:gd name="T6" fmla="*/ 458 w 469"/>
                  <a:gd name="T7" fmla="*/ 210 h 387"/>
                  <a:gd name="T8" fmla="*/ 386 w 469"/>
                  <a:gd name="T9" fmla="*/ 30 h 387"/>
                  <a:gd name="T10" fmla="*/ 216 w 469"/>
                  <a:gd name="T11" fmla="*/ 92 h 387"/>
                  <a:gd name="T12" fmla="*/ 1 w 469"/>
                  <a:gd name="T13" fmla="*/ 134 h 387"/>
                  <a:gd name="T14" fmla="*/ 6 w 469"/>
                  <a:gd name="T15" fmla="*/ 146 h 387"/>
                  <a:gd name="T16" fmla="*/ 104 w 469"/>
                  <a:gd name="T17" fmla="*/ 372 h 387"/>
                  <a:gd name="T18" fmla="*/ 265 w 469"/>
                  <a:gd name="T19" fmla="*/ 316 h 387"/>
                  <a:gd name="T20" fmla="*/ 326 w 469"/>
                  <a:gd name="T21" fmla="*/ 296 h 387"/>
                  <a:gd name="T22" fmla="*/ 392 w 469"/>
                  <a:gd name="T23" fmla="*/ 261 h 387"/>
                  <a:gd name="T24" fmla="*/ 464 w 469"/>
                  <a:gd name="T25" fmla="*/ 263 h 387"/>
                  <a:gd name="T26" fmla="*/ 284 w 469"/>
                  <a:gd name="T27" fmla="*/ 45 h 387"/>
                  <a:gd name="T28" fmla="*/ 442 w 469"/>
                  <a:gd name="T29" fmla="*/ 205 h 387"/>
                  <a:gd name="T30" fmla="*/ 251 w 469"/>
                  <a:gd name="T31" fmla="*/ 164 h 387"/>
                  <a:gd name="T32" fmla="*/ 224 w 469"/>
                  <a:gd name="T33" fmla="*/ 100 h 387"/>
                  <a:gd name="T34" fmla="*/ 284 w 469"/>
                  <a:gd name="T35" fmla="*/ 45 h 387"/>
                  <a:gd name="T36" fmla="*/ 109 w 469"/>
                  <a:gd name="T37" fmla="*/ 80 h 387"/>
                  <a:gd name="T38" fmla="*/ 238 w 469"/>
                  <a:gd name="T39" fmla="*/ 167 h 387"/>
                  <a:gd name="T40" fmla="*/ 103 w 469"/>
                  <a:gd name="T41" fmla="*/ 305 h 387"/>
                  <a:gd name="T42" fmla="*/ 9 w 469"/>
                  <a:gd name="T43" fmla="*/ 133 h 387"/>
                  <a:gd name="T44" fmla="*/ 49 w 469"/>
                  <a:gd name="T45" fmla="*/ 230 h 387"/>
                  <a:gd name="T46" fmla="*/ 104 w 469"/>
                  <a:gd name="T47" fmla="*/ 327 h 387"/>
                  <a:gd name="T48" fmla="*/ 119 w 469"/>
                  <a:gd name="T49" fmla="*/ 336 h 387"/>
                  <a:gd name="T50" fmla="*/ 388 w 469"/>
                  <a:gd name="T51" fmla="*/ 248 h 387"/>
                  <a:gd name="T52" fmla="*/ 312 w 469"/>
                  <a:gd name="T53" fmla="*/ 292 h 387"/>
                  <a:gd name="T54" fmla="*/ 269 w 469"/>
                  <a:gd name="T55" fmla="*/ 306 h 387"/>
                  <a:gd name="T56" fmla="*/ 123 w 469"/>
                  <a:gd name="T57" fmla="*/ 322 h 387"/>
                  <a:gd name="T58" fmla="*/ 184 w 469"/>
                  <a:gd name="T59" fmla="*/ 267 h 387"/>
                  <a:gd name="T60" fmla="*/ 290 w 469"/>
                  <a:gd name="T61" fmla="*/ 262 h 387"/>
                  <a:gd name="T62" fmla="*/ 428 w 469"/>
                  <a:gd name="T63" fmla="*/ 222 h 387"/>
                  <a:gd name="T64" fmla="*/ 422 w 469"/>
                  <a:gd name="T65" fmla="*/ 244 h 387"/>
                  <a:gd name="T66" fmla="*/ 436 w 469"/>
                  <a:gd name="T67" fmla="*/ 243 h 387"/>
                  <a:gd name="T68" fmla="*/ 439 w 469"/>
                  <a:gd name="T69" fmla="*/ 235 h 387"/>
                  <a:gd name="T70" fmla="*/ 436 w 469"/>
                  <a:gd name="T71" fmla="*/ 24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387">
                    <a:moveTo>
                      <a:pt x="464" y="253"/>
                    </a:moveTo>
                    <a:cubicBezTo>
                      <a:pt x="464" y="253"/>
                      <a:pt x="464" y="253"/>
                      <a:pt x="463" y="253"/>
                    </a:cubicBezTo>
                    <a:cubicBezTo>
                      <a:pt x="464" y="251"/>
                      <a:pt x="463" y="250"/>
                      <a:pt x="463" y="249"/>
                    </a:cubicBezTo>
                    <a:cubicBezTo>
                      <a:pt x="458" y="242"/>
                      <a:pt x="454" y="236"/>
                      <a:pt x="449" y="230"/>
                    </a:cubicBezTo>
                    <a:cubicBezTo>
                      <a:pt x="448" y="229"/>
                      <a:pt x="446" y="227"/>
                      <a:pt x="445" y="225"/>
                    </a:cubicBezTo>
                    <a:cubicBezTo>
                      <a:pt x="446" y="225"/>
                      <a:pt x="446" y="225"/>
                      <a:pt x="447" y="225"/>
                    </a:cubicBezTo>
                    <a:cubicBezTo>
                      <a:pt x="455" y="226"/>
                      <a:pt x="459" y="220"/>
                      <a:pt x="459" y="214"/>
                    </a:cubicBezTo>
                    <a:cubicBezTo>
                      <a:pt x="459" y="213"/>
                      <a:pt x="459" y="211"/>
                      <a:pt x="458" y="210"/>
                    </a:cubicBezTo>
                    <a:cubicBezTo>
                      <a:pt x="436" y="152"/>
                      <a:pt x="417" y="87"/>
                      <a:pt x="386" y="33"/>
                    </a:cubicBezTo>
                    <a:cubicBezTo>
                      <a:pt x="386" y="32"/>
                      <a:pt x="387" y="31"/>
                      <a:pt x="386" y="30"/>
                    </a:cubicBezTo>
                    <a:cubicBezTo>
                      <a:pt x="376" y="0"/>
                      <a:pt x="328" y="11"/>
                      <a:pt x="306" y="18"/>
                    </a:cubicBezTo>
                    <a:cubicBezTo>
                      <a:pt x="268" y="30"/>
                      <a:pt x="238" y="60"/>
                      <a:pt x="216" y="92"/>
                    </a:cubicBezTo>
                    <a:cubicBezTo>
                      <a:pt x="186" y="66"/>
                      <a:pt x="143" y="61"/>
                      <a:pt x="106" y="67"/>
                    </a:cubicBezTo>
                    <a:cubicBezTo>
                      <a:pt x="80" y="72"/>
                      <a:pt x="0" y="100"/>
                      <a:pt x="1" y="134"/>
                    </a:cubicBezTo>
                    <a:cubicBezTo>
                      <a:pt x="1" y="135"/>
                      <a:pt x="1" y="136"/>
                      <a:pt x="2" y="137"/>
                    </a:cubicBezTo>
                    <a:cubicBezTo>
                      <a:pt x="4" y="140"/>
                      <a:pt x="5" y="143"/>
                      <a:pt x="6" y="146"/>
                    </a:cubicBezTo>
                    <a:cubicBezTo>
                      <a:pt x="40" y="221"/>
                      <a:pt x="46" y="306"/>
                      <a:pt x="88" y="378"/>
                    </a:cubicBezTo>
                    <a:cubicBezTo>
                      <a:pt x="93" y="387"/>
                      <a:pt x="106" y="380"/>
                      <a:pt x="104" y="372"/>
                    </a:cubicBezTo>
                    <a:cubicBezTo>
                      <a:pt x="122" y="357"/>
                      <a:pt x="137" y="339"/>
                      <a:pt x="156" y="327"/>
                    </a:cubicBezTo>
                    <a:cubicBezTo>
                      <a:pt x="191" y="304"/>
                      <a:pt x="227" y="305"/>
                      <a:pt x="265" y="316"/>
                    </a:cubicBezTo>
                    <a:cubicBezTo>
                      <a:pt x="267" y="317"/>
                      <a:pt x="269" y="316"/>
                      <a:pt x="270" y="315"/>
                    </a:cubicBezTo>
                    <a:cubicBezTo>
                      <a:pt x="289" y="324"/>
                      <a:pt x="321" y="321"/>
                      <a:pt x="326" y="296"/>
                    </a:cubicBezTo>
                    <a:cubicBezTo>
                      <a:pt x="327" y="295"/>
                      <a:pt x="326" y="293"/>
                      <a:pt x="326" y="292"/>
                    </a:cubicBezTo>
                    <a:cubicBezTo>
                      <a:pt x="348" y="279"/>
                      <a:pt x="366" y="267"/>
                      <a:pt x="392" y="261"/>
                    </a:cubicBezTo>
                    <a:cubicBezTo>
                      <a:pt x="406" y="258"/>
                      <a:pt x="431" y="254"/>
                      <a:pt x="445" y="261"/>
                    </a:cubicBezTo>
                    <a:cubicBezTo>
                      <a:pt x="454" y="265"/>
                      <a:pt x="454" y="265"/>
                      <a:pt x="464" y="263"/>
                    </a:cubicBezTo>
                    <a:cubicBezTo>
                      <a:pt x="469" y="262"/>
                      <a:pt x="469" y="255"/>
                      <a:pt x="464" y="253"/>
                    </a:cubicBezTo>
                    <a:close/>
                    <a:moveTo>
                      <a:pt x="284" y="45"/>
                    </a:moveTo>
                    <a:cubicBezTo>
                      <a:pt x="317" y="24"/>
                      <a:pt x="344" y="25"/>
                      <a:pt x="379" y="34"/>
                    </a:cubicBezTo>
                    <a:cubicBezTo>
                      <a:pt x="392" y="92"/>
                      <a:pt x="420" y="150"/>
                      <a:pt x="442" y="205"/>
                    </a:cubicBezTo>
                    <a:cubicBezTo>
                      <a:pt x="385" y="199"/>
                      <a:pt x="323" y="199"/>
                      <a:pt x="286" y="248"/>
                    </a:cubicBezTo>
                    <a:cubicBezTo>
                      <a:pt x="277" y="219"/>
                      <a:pt x="263" y="192"/>
                      <a:pt x="251" y="164"/>
                    </a:cubicBezTo>
                    <a:cubicBezTo>
                      <a:pt x="243" y="144"/>
                      <a:pt x="237" y="121"/>
                      <a:pt x="226" y="103"/>
                    </a:cubicBezTo>
                    <a:cubicBezTo>
                      <a:pt x="226" y="102"/>
                      <a:pt x="225" y="101"/>
                      <a:pt x="224" y="100"/>
                    </a:cubicBezTo>
                    <a:cubicBezTo>
                      <a:pt x="223" y="99"/>
                      <a:pt x="223" y="98"/>
                      <a:pt x="222" y="98"/>
                    </a:cubicBezTo>
                    <a:cubicBezTo>
                      <a:pt x="242" y="78"/>
                      <a:pt x="261" y="59"/>
                      <a:pt x="284" y="45"/>
                    </a:cubicBezTo>
                    <a:close/>
                    <a:moveTo>
                      <a:pt x="9" y="133"/>
                    </a:moveTo>
                    <a:cubicBezTo>
                      <a:pt x="2" y="121"/>
                      <a:pt x="103" y="82"/>
                      <a:pt x="109" y="80"/>
                    </a:cubicBezTo>
                    <a:cubicBezTo>
                      <a:pt x="150" y="70"/>
                      <a:pt x="184" y="89"/>
                      <a:pt x="217" y="108"/>
                    </a:cubicBezTo>
                    <a:cubicBezTo>
                      <a:pt x="218" y="128"/>
                      <a:pt x="231" y="150"/>
                      <a:pt x="238" y="167"/>
                    </a:cubicBezTo>
                    <a:cubicBezTo>
                      <a:pt x="248" y="194"/>
                      <a:pt x="258" y="221"/>
                      <a:pt x="270" y="247"/>
                    </a:cubicBezTo>
                    <a:cubicBezTo>
                      <a:pt x="214" y="218"/>
                      <a:pt x="145" y="265"/>
                      <a:pt x="103" y="305"/>
                    </a:cubicBezTo>
                    <a:cubicBezTo>
                      <a:pt x="77" y="248"/>
                      <a:pt x="48" y="187"/>
                      <a:pt x="9" y="137"/>
                    </a:cubicBezTo>
                    <a:cubicBezTo>
                      <a:pt x="10" y="136"/>
                      <a:pt x="10" y="135"/>
                      <a:pt x="9" y="133"/>
                    </a:cubicBezTo>
                    <a:close/>
                    <a:moveTo>
                      <a:pt x="98" y="358"/>
                    </a:moveTo>
                    <a:cubicBezTo>
                      <a:pt x="77" y="317"/>
                      <a:pt x="64" y="273"/>
                      <a:pt x="49" y="230"/>
                    </a:cubicBezTo>
                    <a:cubicBezTo>
                      <a:pt x="64" y="260"/>
                      <a:pt x="80" y="290"/>
                      <a:pt x="93" y="321"/>
                    </a:cubicBezTo>
                    <a:cubicBezTo>
                      <a:pt x="95" y="326"/>
                      <a:pt x="100" y="329"/>
                      <a:pt x="104" y="327"/>
                    </a:cubicBezTo>
                    <a:cubicBezTo>
                      <a:pt x="108" y="330"/>
                      <a:pt x="113" y="333"/>
                      <a:pt x="117" y="335"/>
                    </a:cubicBezTo>
                    <a:cubicBezTo>
                      <a:pt x="118" y="336"/>
                      <a:pt x="119" y="336"/>
                      <a:pt x="119" y="336"/>
                    </a:cubicBezTo>
                    <a:cubicBezTo>
                      <a:pt x="111" y="343"/>
                      <a:pt x="104" y="351"/>
                      <a:pt x="98" y="358"/>
                    </a:cubicBezTo>
                    <a:close/>
                    <a:moveTo>
                      <a:pt x="388" y="248"/>
                    </a:moveTo>
                    <a:cubicBezTo>
                      <a:pt x="362" y="253"/>
                      <a:pt x="333" y="266"/>
                      <a:pt x="317" y="288"/>
                    </a:cubicBezTo>
                    <a:cubicBezTo>
                      <a:pt x="315" y="288"/>
                      <a:pt x="313" y="290"/>
                      <a:pt x="312" y="292"/>
                    </a:cubicBezTo>
                    <a:cubicBezTo>
                      <a:pt x="307" y="309"/>
                      <a:pt x="286" y="312"/>
                      <a:pt x="271" y="308"/>
                    </a:cubicBezTo>
                    <a:cubicBezTo>
                      <a:pt x="270" y="307"/>
                      <a:pt x="270" y="307"/>
                      <a:pt x="269" y="306"/>
                    </a:cubicBezTo>
                    <a:cubicBezTo>
                      <a:pt x="228" y="280"/>
                      <a:pt x="173" y="296"/>
                      <a:pt x="133" y="326"/>
                    </a:cubicBezTo>
                    <a:cubicBezTo>
                      <a:pt x="129" y="324"/>
                      <a:pt x="126" y="323"/>
                      <a:pt x="123" y="322"/>
                    </a:cubicBezTo>
                    <a:cubicBezTo>
                      <a:pt x="120" y="321"/>
                      <a:pt x="117" y="319"/>
                      <a:pt x="114" y="318"/>
                    </a:cubicBezTo>
                    <a:cubicBezTo>
                      <a:pt x="136" y="299"/>
                      <a:pt x="158" y="281"/>
                      <a:pt x="184" y="267"/>
                    </a:cubicBezTo>
                    <a:cubicBezTo>
                      <a:pt x="219" y="248"/>
                      <a:pt x="249" y="261"/>
                      <a:pt x="283" y="273"/>
                    </a:cubicBezTo>
                    <a:cubicBezTo>
                      <a:pt x="289" y="275"/>
                      <a:pt x="294" y="267"/>
                      <a:pt x="290" y="262"/>
                    </a:cubicBezTo>
                    <a:cubicBezTo>
                      <a:pt x="308" y="243"/>
                      <a:pt x="332" y="229"/>
                      <a:pt x="357" y="220"/>
                    </a:cubicBezTo>
                    <a:cubicBezTo>
                      <a:pt x="380" y="212"/>
                      <a:pt x="404" y="217"/>
                      <a:pt x="428" y="222"/>
                    </a:cubicBezTo>
                    <a:cubicBezTo>
                      <a:pt x="427" y="225"/>
                      <a:pt x="425" y="228"/>
                      <a:pt x="424" y="231"/>
                    </a:cubicBezTo>
                    <a:cubicBezTo>
                      <a:pt x="423" y="234"/>
                      <a:pt x="421" y="240"/>
                      <a:pt x="422" y="244"/>
                    </a:cubicBezTo>
                    <a:cubicBezTo>
                      <a:pt x="411" y="245"/>
                      <a:pt x="399" y="246"/>
                      <a:pt x="388" y="248"/>
                    </a:cubicBezTo>
                    <a:close/>
                    <a:moveTo>
                      <a:pt x="436" y="243"/>
                    </a:moveTo>
                    <a:cubicBezTo>
                      <a:pt x="437" y="240"/>
                      <a:pt x="438" y="237"/>
                      <a:pt x="439" y="234"/>
                    </a:cubicBezTo>
                    <a:cubicBezTo>
                      <a:pt x="439" y="234"/>
                      <a:pt x="439" y="235"/>
                      <a:pt x="439" y="235"/>
                    </a:cubicBezTo>
                    <a:cubicBezTo>
                      <a:pt x="441" y="238"/>
                      <a:pt x="443" y="242"/>
                      <a:pt x="445" y="245"/>
                    </a:cubicBezTo>
                    <a:cubicBezTo>
                      <a:pt x="442" y="244"/>
                      <a:pt x="439" y="243"/>
                      <a:pt x="43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4704" y="2297"/>
                <a:ext cx="171" cy="74"/>
              </a:xfrm>
              <a:custGeom>
                <a:avLst/>
                <a:gdLst>
                  <a:gd name="T0" fmla="*/ 139 w 140"/>
                  <a:gd name="T1" fmla="*/ 39 h 61"/>
                  <a:gd name="T2" fmla="*/ 2 w 140"/>
                  <a:gd name="T3" fmla="*/ 55 h 61"/>
                  <a:gd name="T4" fmla="*/ 6 w 140"/>
                  <a:gd name="T5" fmla="*/ 59 h 61"/>
                  <a:gd name="T6" fmla="*/ 65 w 140"/>
                  <a:gd name="T7" fmla="*/ 34 h 61"/>
                  <a:gd name="T8" fmla="*/ 135 w 140"/>
                  <a:gd name="T9" fmla="*/ 44 h 61"/>
                  <a:gd name="T10" fmla="*/ 139 w 140"/>
                  <a:gd name="T11" fmla="*/ 39 h 61"/>
                </a:gdLst>
                <a:ahLst/>
                <a:cxnLst>
                  <a:cxn ang="0">
                    <a:pos x="T0" y="T1"/>
                  </a:cxn>
                  <a:cxn ang="0">
                    <a:pos x="T2" y="T3"/>
                  </a:cxn>
                  <a:cxn ang="0">
                    <a:pos x="T4" y="T5"/>
                  </a:cxn>
                  <a:cxn ang="0">
                    <a:pos x="T6" y="T7"/>
                  </a:cxn>
                  <a:cxn ang="0">
                    <a:pos x="T8" y="T9"/>
                  </a:cxn>
                  <a:cxn ang="0">
                    <a:pos x="T10" y="T11"/>
                  </a:cxn>
                </a:cxnLst>
                <a:rect l="0" t="0" r="r" b="b"/>
                <a:pathLst>
                  <a:path w="140" h="61">
                    <a:moveTo>
                      <a:pt x="139" y="39"/>
                    </a:moveTo>
                    <a:cubicBezTo>
                      <a:pt x="110" y="0"/>
                      <a:pt x="28" y="24"/>
                      <a:pt x="2" y="55"/>
                    </a:cubicBezTo>
                    <a:cubicBezTo>
                      <a:pt x="0" y="57"/>
                      <a:pt x="3" y="61"/>
                      <a:pt x="6" y="59"/>
                    </a:cubicBezTo>
                    <a:cubicBezTo>
                      <a:pt x="26" y="50"/>
                      <a:pt x="43" y="39"/>
                      <a:pt x="65" y="34"/>
                    </a:cubicBezTo>
                    <a:cubicBezTo>
                      <a:pt x="91" y="28"/>
                      <a:pt x="111" y="35"/>
                      <a:pt x="135" y="44"/>
                    </a:cubicBezTo>
                    <a:cubicBezTo>
                      <a:pt x="138" y="45"/>
                      <a:pt x="140" y="42"/>
                      <a:pt x="13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4735" y="2370"/>
                <a:ext cx="144" cy="48"/>
              </a:xfrm>
              <a:custGeom>
                <a:avLst/>
                <a:gdLst>
                  <a:gd name="T0" fmla="*/ 114 w 118"/>
                  <a:gd name="T1" fmla="*/ 8 h 39"/>
                  <a:gd name="T2" fmla="*/ 44 w 118"/>
                  <a:gd name="T3" fmla="*/ 10 h 39"/>
                  <a:gd name="T4" fmla="*/ 1 w 118"/>
                  <a:gd name="T5" fmla="*/ 36 h 39"/>
                  <a:gd name="T6" fmla="*/ 4 w 118"/>
                  <a:gd name="T7" fmla="*/ 37 h 39"/>
                  <a:gd name="T8" fmla="*/ 114 w 118"/>
                  <a:gd name="T9" fmla="*/ 15 h 39"/>
                  <a:gd name="T10" fmla="*/ 114 w 118"/>
                  <a:gd name="T11" fmla="*/ 8 h 39"/>
                </a:gdLst>
                <a:ahLst/>
                <a:cxnLst>
                  <a:cxn ang="0">
                    <a:pos x="T0" y="T1"/>
                  </a:cxn>
                  <a:cxn ang="0">
                    <a:pos x="T2" y="T3"/>
                  </a:cxn>
                  <a:cxn ang="0">
                    <a:pos x="T4" y="T5"/>
                  </a:cxn>
                  <a:cxn ang="0">
                    <a:pos x="T6" y="T7"/>
                  </a:cxn>
                  <a:cxn ang="0">
                    <a:pos x="T8" y="T9"/>
                  </a:cxn>
                  <a:cxn ang="0">
                    <a:pos x="T10" y="T11"/>
                  </a:cxn>
                </a:cxnLst>
                <a:rect l="0" t="0" r="r" b="b"/>
                <a:pathLst>
                  <a:path w="118" h="39">
                    <a:moveTo>
                      <a:pt x="114" y="8"/>
                    </a:moveTo>
                    <a:cubicBezTo>
                      <a:pt x="92" y="0"/>
                      <a:pt x="67" y="5"/>
                      <a:pt x="44" y="10"/>
                    </a:cubicBezTo>
                    <a:cubicBezTo>
                      <a:pt x="28" y="13"/>
                      <a:pt x="8" y="19"/>
                      <a:pt x="1" y="36"/>
                    </a:cubicBezTo>
                    <a:cubicBezTo>
                      <a:pt x="0" y="37"/>
                      <a:pt x="2" y="39"/>
                      <a:pt x="4" y="37"/>
                    </a:cubicBezTo>
                    <a:cubicBezTo>
                      <a:pt x="33" y="11"/>
                      <a:pt x="78" y="22"/>
                      <a:pt x="114" y="15"/>
                    </a:cubicBezTo>
                    <a:cubicBezTo>
                      <a:pt x="118" y="15"/>
                      <a:pt x="117" y="9"/>
                      <a:pt x="1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a:off x="4758" y="2416"/>
                <a:ext cx="143" cy="54"/>
              </a:xfrm>
              <a:custGeom>
                <a:avLst/>
                <a:gdLst>
                  <a:gd name="T0" fmla="*/ 114 w 117"/>
                  <a:gd name="T1" fmla="*/ 9 h 44"/>
                  <a:gd name="T2" fmla="*/ 53 w 117"/>
                  <a:gd name="T3" fmla="*/ 9 h 44"/>
                  <a:gd name="T4" fmla="*/ 2 w 117"/>
                  <a:gd name="T5" fmla="*/ 38 h 44"/>
                  <a:gd name="T6" fmla="*/ 7 w 117"/>
                  <a:gd name="T7" fmla="*/ 42 h 44"/>
                  <a:gd name="T8" fmla="*/ 61 w 117"/>
                  <a:gd name="T9" fmla="*/ 21 h 44"/>
                  <a:gd name="T10" fmla="*/ 113 w 117"/>
                  <a:gd name="T11" fmla="*/ 14 h 44"/>
                  <a:gd name="T12" fmla="*/ 114 w 117"/>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117" h="44">
                    <a:moveTo>
                      <a:pt x="114" y="9"/>
                    </a:moveTo>
                    <a:cubicBezTo>
                      <a:pt x="95" y="0"/>
                      <a:pt x="73" y="7"/>
                      <a:pt x="53" y="9"/>
                    </a:cubicBezTo>
                    <a:cubicBezTo>
                      <a:pt x="32" y="12"/>
                      <a:pt x="14" y="21"/>
                      <a:pt x="2" y="38"/>
                    </a:cubicBezTo>
                    <a:cubicBezTo>
                      <a:pt x="0" y="41"/>
                      <a:pt x="4" y="44"/>
                      <a:pt x="7" y="42"/>
                    </a:cubicBezTo>
                    <a:cubicBezTo>
                      <a:pt x="24" y="26"/>
                      <a:pt x="39" y="23"/>
                      <a:pt x="61" y="21"/>
                    </a:cubicBezTo>
                    <a:cubicBezTo>
                      <a:pt x="79" y="19"/>
                      <a:pt x="96" y="15"/>
                      <a:pt x="113" y="14"/>
                    </a:cubicBezTo>
                    <a:cubicBezTo>
                      <a:pt x="115" y="14"/>
                      <a:pt x="117" y="10"/>
                      <a:pt x="1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
              <p:cNvSpPr/>
              <p:nvPr/>
            </p:nvSpPr>
            <p:spPr bwMode="auto">
              <a:xfrm>
                <a:off x="4938" y="2267"/>
                <a:ext cx="136" cy="64"/>
              </a:xfrm>
              <a:custGeom>
                <a:avLst/>
                <a:gdLst>
                  <a:gd name="T0" fmla="*/ 110 w 111"/>
                  <a:gd name="T1" fmla="*/ 18 h 52"/>
                  <a:gd name="T2" fmla="*/ 1 w 111"/>
                  <a:gd name="T3" fmla="*/ 49 h 52"/>
                  <a:gd name="T4" fmla="*/ 4 w 111"/>
                  <a:gd name="T5" fmla="*/ 51 h 52"/>
                  <a:gd name="T6" fmla="*/ 53 w 111"/>
                  <a:gd name="T7" fmla="*/ 26 h 52"/>
                  <a:gd name="T8" fmla="*/ 109 w 111"/>
                  <a:gd name="T9" fmla="*/ 22 h 52"/>
                  <a:gd name="T10" fmla="*/ 110 w 111"/>
                  <a:gd name="T11" fmla="*/ 18 h 52"/>
                </a:gdLst>
                <a:ahLst/>
                <a:cxnLst>
                  <a:cxn ang="0">
                    <a:pos x="T0" y="T1"/>
                  </a:cxn>
                  <a:cxn ang="0">
                    <a:pos x="T2" y="T3"/>
                  </a:cxn>
                  <a:cxn ang="0">
                    <a:pos x="T4" y="T5"/>
                  </a:cxn>
                  <a:cxn ang="0">
                    <a:pos x="T6" y="T7"/>
                  </a:cxn>
                  <a:cxn ang="0">
                    <a:pos x="T8" y="T9"/>
                  </a:cxn>
                  <a:cxn ang="0">
                    <a:pos x="T10" y="T11"/>
                  </a:cxn>
                </a:cxnLst>
                <a:rect l="0" t="0" r="r" b="b"/>
                <a:pathLst>
                  <a:path w="111" h="52">
                    <a:moveTo>
                      <a:pt x="110" y="18"/>
                    </a:moveTo>
                    <a:cubicBezTo>
                      <a:pt x="79" y="0"/>
                      <a:pt x="20" y="20"/>
                      <a:pt x="1" y="49"/>
                    </a:cubicBezTo>
                    <a:cubicBezTo>
                      <a:pt x="0" y="50"/>
                      <a:pt x="2" y="52"/>
                      <a:pt x="4" y="51"/>
                    </a:cubicBezTo>
                    <a:cubicBezTo>
                      <a:pt x="21" y="42"/>
                      <a:pt x="34" y="32"/>
                      <a:pt x="53" y="26"/>
                    </a:cubicBezTo>
                    <a:cubicBezTo>
                      <a:pt x="72" y="21"/>
                      <a:pt x="90" y="25"/>
                      <a:pt x="109" y="22"/>
                    </a:cubicBezTo>
                    <a:cubicBezTo>
                      <a:pt x="111" y="22"/>
                      <a:pt x="111" y="19"/>
                      <a:pt x="1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
              <p:cNvSpPr/>
              <p:nvPr/>
            </p:nvSpPr>
            <p:spPr bwMode="auto">
              <a:xfrm>
                <a:off x="4974" y="2329"/>
                <a:ext cx="120" cy="36"/>
              </a:xfrm>
              <a:custGeom>
                <a:avLst/>
                <a:gdLst>
                  <a:gd name="T0" fmla="*/ 95 w 98"/>
                  <a:gd name="T1" fmla="*/ 8 h 30"/>
                  <a:gd name="T2" fmla="*/ 46 w 98"/>
                  <a:gd name="T3" fmla="*/ 5 h 30"/>
                  <a:gd name="T4" fmla="*/ 2 w 98"/>
                  <a:gd name="T5" fmla="*/ 26 h 30"/>
                  <a:gd name="T6" fmla="*/ 4 w 98"/>
                  <a:gd name="T7" fmla="*/ 28 h 30"/>
                  <a:gd name="T8" fmla="*/ 94 w 98"/>
                  <a:gd name="T9" fmla="*/ 14 h 30"/>
                  <a:gd name="T10" fmla="*/ 95 w 98"/>
                  <a:gd name="T11" fmla="*/ 8 h 30"/>
                </a:gdLst>
                <a:ahLst/>
                <a:cxnLst>
                  <a:cxn ang="0">
                    <a:pos x="T0" y="T1"/>
                  </a:cxn>
                  <a:cxn ang="0">
                    <a:pos x="T2" y="T3"/>
                  </a:cxn>
                  <a:cxn ang="0">
                    <a:pos x="T4" y="T5"/>
                  </a:cxn>
                  <a:cxn ang="0">
                    <a:pos x="T6" y="T7"/>
                  </a:cxn>
                  <a:cxn ang="0">
                    <a:pos x="T8" y="T9"/>
                  </a:cxn>
                  <a:cxn ang="0">
                    <a:pos x="T10" y="T11"/>
                  </a:cxn>
                </a:cxnLst>
                <a:rect l="0" t="0" r="r" b="b"/>
                <a:pathLst>
                  <a:path w="98" h="30">
                    <a:moveTo>
                      <a:pt x="95" y="8"/>
                    </a:moveTo>
                    <a:cubicBezTo>
                      <a:pt x="81" y="0"/>
                      <a:pt x="62" y="3"/>
                      <a:pt x="46" y="5"/>
                    </a:cubicBezTo>
                    <a:cubicBezTo>
                      <a:pt x="29" y="6"/>
                      <a:pt x="14" y="14"/>
                      <a:pt x="2" y="26"/>
                    </a:cubicBezTo>
                    <a:cubicBezTo>
                      <a:pt x="0" y="27"/>
                      <a:pt x="3" y="30"/>
                      <a:pt x="4" y="28"/>
                    </a:cubicBezTo>
                    <a:cubicBezTo>
                      <a:pt x="31" y="7"/>
                      <a:pt x="63" y="16"/>
                      <a:pt x="94" y="14"/>
                    </a:cubicBezTo>
                    <a:cubicBezTo>
                      <a:pt x="96" y="14"/>
                      <a:pt x="98" y="10"/>
                      <a:pt x="9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
              <p:cNvSpPr/>
              <p:nvPr/>
            </p:nvSpPr>
            <p:spPr bwMode="auto">
              <a:xfrm>
                <a:off x="4991" y="2376"/>
                <a:ext cx="125" cy="41"/>
              </a:xfrm>
              <a:custGeom>
                <a:avLst/>
                <a:gdLst>
                  <a:gd name="T0" fmla="*/ 99 w 102"/>
                  <a:gd name="T1" fmla="*/ 9 h 33"/>
                  <a:gd name="T2" fmla="*/ 53 w 102"/>
                  <a:gd name="T3" fmla="*/ 7 h 33"/>
                  <a:gd name="T4" fmla="*/ 2 w 102"/>
                  <a:gd name="T5" fmla="*/ 28 h 33"/>
                  <a:gd name="T6" fmla="*/ 5 w 102"/>
                  <a:gd name="T7" fmla="*/ 32 h 33"/>
                  <a:gd name="T8" fmla="*/ 55 w 102"/>
                  <a:gd name="T9" fmla="*/ 17 h 33"/>
                  <a:gd name="T10" fmla="*/ 98 w 102"/>
                  <a:gd name="T11" fmla="*/ 17 h 33"/>
                  <a:gd name="T12" fmla="*/ 99 w 102"/>
                  <a:gd name="T13" fmla="*/ 9 h 33"/>
                </a:gdLst>
                <a:ahLst/>
                <a:cxnLst>
                  <a:cxn ang="0">
                    <a:pos x="T0" y="T1"/>
                  </a:cxn>
                  <a:cxn ang="0">
                    <a:pos x="T2" y="T3"/>
                  </a:cxn>
                  <a:cxn ang="0">
                    <a:pos x="T4" y="T5"/>
                  </a:cxn>
                  <a:cxn ang="0">
                    <a:pos x="T6" y="T7"/>
                  </a:cxn>
                  <a:cxn ang="0">
                    <a:pos x="T8" y="T9"/>
                  </a:cxn>
                  <a:cxn ang="0">
                    <a:pos x="T10" y="T11"/>
                  </a:cxn>
                  <a:cxn ang="0">
                    <a:pos x="T12" y="T13"/>
                  </a:cxn>
                </a:cxnLst>
                <a:rect l="0" t="0" r="r" b="b"/>
                <a:pathLst>
                  <a:path w="102" h="33">
                    <a:moveTo>
                      <a:pt x="99" y="9"/>
                    </a:moveTo>
                    <a:cubicBezTo>
                      <a:pt x="86" y="0"/>
                      <a:pt x="68" y="4"/>
                      <a:pt x="53" y="7"/>
                    </a:cubicBezTo>
                    <a:cubicBezTo>
                      <a:pt x="35" y="10"/>
                      <a:pt x="18" y="18"/>
                      <a:pt x="2" y="28"/>
                    </a:cubicBezTo>
                    <a:cubicBezTo>
                      <a:pt x="0" y="29"/>
                      <a:pt x="2" y="33"/>
                      <a:pt x="5" y="32"/>
                    </a:cubicBezTo>
                    <a:cubicBezTo>
                      <a:pt x="21" y="24"/>
                      <a:pt x="37" y="19"/>
                      <a:pt x="55" y="17"/>
                    </a:cubicBezTo>
                    <a:cubicBezTo>
                      <a:pt x="69" y="15"/>
                      <a:pt x="84" y="21"/>
                      <a:pt x="98" y="17"/>
                    </a:cubicBezTo>
                    <a:cubicBezTo>
                      <a:pt x="102" y="16"/>
                      <a:pt x="102" y="11"/>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
              <p:cNvSpPr/>
              <p:nvPr/>
            </p:nvSpPr>
            <p:spPr bwMode="auto">
              <a:xfrm>
                <a:off x="4832" y="2523"/>
                <a:ext cx="144" cy="42"/>
              </a:xfrm>
              <a:custGeom>
                <a:avLst/>
                <a:gdLst>
                  <a:gd name="T0" fmla="*/ 116 w 118"/>
                  <a:gd name="T1" fmla="*/ 29 h 34"/>
                  <a:gd name="T2" fmla="*/ 1 w 118"/>
                  <a:gd name="T3" fmla="*/ 23 h 34"/>
                  <a:gd name="T4" fmla="*/ 2 w 118"/>
                  <a:gd name="T5" fmla="*/ 25 h 34"/>
                  <a:gd name="T6" fmla="*/ 55 w 118"/>
                  <a:gd name="T7" fmla="*/ 17 h 34"/>
                  <a:gd name="T8" fmla="*/ 114 w 118"/>
                  <a:gd name="T9" fmla="*/ 34 h 34"/>
                  <a:gd name="T10" fmla="*/ 116 w 118"/>
                  <a:gd name="T11" fmla="*/ 29 h 34"/>
                </a:gdLst>
                <a:ahLst/>
                <a:cxnLst>
                  <a:cxn ang="0">
                    <a:pos x="T0" y="T1"/>
                  </a:cxn>
                  <a:cxn ang="0">
                    <a:pos x="T2" y="T3"/>
                  </a:cxn>
                  <a:cxn ang="0">
                    <a:pos x="T4" y="T5"/>
                  </a:cxn>
                  <a:cxn ang="0">
                    <a:pos x="T6" y="T7"/>
                  </a:cxn>
                  <a:cxn ang="0">
                    <a:pos x="T8" y="T9"/>
                  </a:cxn>
                  <a:cxn ang="0">
                    <a:pos x="T10" y="T11"/>
                  </a:cxn>
                </a:cxnLst>
                <a:rect l="0" t="0" r="r" b="b"/>
                <a:pathLst>
                  <a:path w="118" h="34">
                    <a:moveTo>
                      <a:pt x="116" y="29"/>
                    </a:moveTo>
                    <a:cubicBezTo>
                      <a:pt x="92" y="0"/>
                      <a:pt x="30" y="2"/>
                      <a:pt x="1" y="23"/>
                    </a:cubicBezTo>
                    <a:cubicBezTo>
                      <a:pt x="0" y="23"/>
                      <a:pt x="0" y="25"/>
                      <a:pt x="2" y="25"/>
                    </a:cubicBezTo>
                    <a:cubicBezTo>
                      <a:pt x="20" y="21"/>
                      <a:pt x="37" y="17"/>
                      <a:pt x="55" y="17"/>
                    </a:cubicBezTo>
                    <a:cubicBezTo>
                      <a:pt x="77" y="18"/>
                      <a:pt x="94" y="29"/>
                      <a:pt x="114" y="34"/>
                    </a:cubicBezTo>
                    <a:cubicBezTo>
                      <a:pt x="116" y="34"/>
                      <a:pt x="118" y="31"/>
                      <a:pt x="1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
              <p:cNvSpPr/>
              <p:nvPr/>
            </p:nvSpPr>
            <p:spPr bwMode="auto">
              <a:xfrm>
                <a:off x="4987" y="2465"/>
                <a:ext cx="129" cy="77"/>
              </a:xfrm>
              <a:custGeom>
                <a:avLst/>
                <a:gdLst>
                  <a:gd name="T0" fmla="*/ 103 w 105"/>
                  <a:gd name="T1" fmla="*/ 9 h 63"/>
                  <a:gd name="T2" fmla="*/ 51 w 105"/>
                  <a:gd name="T3" fmla="*/ 14 h 63"/>
                  <a:gd name="T4" fmla="*/ 1 w 105"/>
                  <a:gd name="T5" fmla="*/ 59 h 63"/>
                  <a:gd name="T6" fmla="*/ 3 w 105"/>
                  <a:gd name="T7" fmla="*/ 62 h 63"/>
                  <a:gd name="T8" fmla="*/ 56 w 105"/>
                  <a:gd name="T9" fmla="*/ 26 h 63"/>
                  <a:gd name="T10" fmla="*/ 103 w 105"/>
                  <a:gd name="T11" fmla="*/ 14 h 63"/>
                  <a:gd name="T12" fmla="*/ 103 w 105"/>
                  <a:gd name="T13" fmla="*/ 9 h 63"/>
                </a:gdLst>
                <a:ahLst/>
                <a:cxnLst>
                  <a:cxn ang="0">
                    <a:pos x="T0" y="T1"/>
                  </a:cxn>
                  <a:cxn ang="0">
                    <a:pos x="T2" y="T3"/>
                  </a:cxn>
                  <a:cxn ang="0">
                    <a:pos x="T4" y="T5"/>
                  </a:cxn>
                  <a:cxn ang="0">
                    <a:pos x="T6" y="T7"/>
                  </a:cxn>
                  <a:cxn ang="0">
                    <a:pos x="T8" y="T9"/>
                  </a:cxn>
                  <a:cxn ang="0">
                    <a:pos x="T10" y="T11"/>
                  </a:cxn>
                  <a:cxn ang="0">
                    <a:pos x="T12" y="T13"/>
                  </a:cxn>
                </a:cxnLst>
                <a:rect l="0" t="0" r="r" b="b"/>
                <a:pathLst>
                  <a:path w="105" h="63">
                    <a:moveTo>
                      <a:pt x="103" y="9"/>
                    </a:moveTo>
                    <a:cubicBezTo>
                      <a:pt x="88" y="0"/>
                      <a:pt x="66" y="7"/>
                      <a:pt x="51" y="14"/>
                    </a:cubicBezTo>
                    <a:cubicBezTo>
                      <a:pt x="28" y="24"/>
                      <a:pt x="12" y="37"/>
                      <a:pt x="1" y="59"/>
                    </a:cubicBezTo>
                    <a:cubicBezTo>
                      <a:pt x="0" y="61"/>
                      <a:pt x="2" y="63"/>
                      <a:pt x="3" y="62"/>
                    </a:cubicBezTo>
                    <a:cubicBezTo>
                      <a:pt x="19" y="47"/>
                      <a:pt x="37" y="34"/>
                      <a:pt x="56" y="26"/>
                    </a:cubicBezTo>
                    <a:cubicBezTo>
                      <a:pt x="71" y="20"/>
                      <a:pt x="89" y="21"/>
                      <a:pt x="103" y="14"/>
                    </a:cubicBezTo>
                    <a:cubicBezTo>
                      <a:pt x="105" y="13"/>
                      <a:pt x="105" y="10"/>
                      <a:pt x="10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1" name="组合 40"/>
          <p:cNvGrpSpPr/>
          <p:nvPr/>
        </p:nvGrpSpPr>
        <p:grpSpPr>
          <a:xfrm>
            <a:off x="7274596" y="2264297"/>
            <a:ext cx="4404787" cy="1022654"/>
            <a:chOff x="7274596" y="2264297"/>
            <a:chExt cx="4404787" cy="1022654"/>
          </a:xfrm>
        </p:grpSpPr>
        <p:sp>
          <p:nvSpPr>
            <p:cNvPr id="37" name="矩形 36"/>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38" name="直接连接符 37"/>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7274596" y="3651719"/>
            <a:ext cx="4404787" cy="1022654"/>
            <a:chOff x="7274596" y="2264297"/>
            <a:chExt cx="4404787" cy="1022654"/>
          </a:xfrm>
        </p:grpSpPr>
        <p:sp>
          <p:nvSpPr>
            <p:cNvPr id="43" name="矩形 42"/>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44" name="直接连接符 43"/>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46" name="组合 45"/>
          <p:cNvGrpSpPr/>
          <p:nvPr/>
        </p:nvGrpSpPr>
        <p:grpSpPr>
          <a:xfrm>
            <a:off x="7274596" y="5093087"/>
            <a:ext cx="4404787" cy="1022654"/>
            <a:chOff x="7274596" y="2264297"/>
            <a:chExt cx="4404787" cy="1022654"/>
          </a:xfrm>
        </p:grpSpPr>
        <p:sp>
          <p:nvSpPr>
            <p:cNvPr id="47" name="矩形 46"/>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48" name="直接连接符 47"/>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ppt_x"/>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 name="平行四边形 4"/>
          <p:cNvSpPr/>
          <p:nvPr/>
        </p:nvSpPr>
        <p:spPr>
          <a:xfrm>
            <a:off x="526472" y="2072008"/>
            <a:ext cx="3879273" cy="4087091"/>
          </a:xfrm>
          <a:prstGeom prst="parallelogram">
            <a:avLst>
              <a:gd name="adj" fmla="val 371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32946"/>
          <a:stretch>
            <a:fillRect/>
          </a:stretch>
        </p:blipFill>
        <p:spPr>
          <a:xfrm>
            <a:off x="2008908" y="2674608"/>
            <a:ext cx="2898642" cy="2881890"/>
          </a:xfrm>
          <a:prstGeom prst="rect">
            <a:avLst/>
          </a:prstGeom>
        </p:spPr>
      </p:pic>
      <p:graphicFrame>
        <p:nvGraphicFramePr>
          <p:cNvPr id="7" name="图表 6"/>
          <p:cNvGraphicFramePr/>
          <p:nvPr/>
        </p:nvGraphicFramePr>
        <p:xfrm>
          <a:off x="5342446" y="2072008"/>
          <a:ext cx="6032135" cy="2513847"/>
        </p:xfrm>
        <a:graphic>
          <a:graphicData uri="http://schemas.openxmlformats.org/drawingml/2006/chart">
            <c:chart xmlns:c="http://schemas.openxmlformats.org/drawingml/2006/chart" xmlns:r="http://schemas.openxmlformats.org/officeDocument/2006/relationships" r:id="rId5"/>
          </a:graphicData>
        </a:graphic>
      </p:graphicFrame>
      <p:cxnSp>
        <p:nvCxnSpPr>
          <p:cNvPr id="8" name="直接连接符 7"/>
          <p:cNvCxnSpPr/>
          <p:nvPr/>
        </p:nvCxnSpPr>
        <p:spPr>
          <a:xfrm>
            <a:off x="8210101" y="5232354"/>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820257" y="4763972"/>
            <a:ext cx="1210588" cy="400110"/>
          </a:xfrm>
          <a:prstGeom prst="rect">
            <a:avLst/>
          </a:prstGeom>
        </p:spPr>
        <p:txBody>
          <a:bodyPr wrap="none">
            <a:spAutoFit/>
          </a:bodyPr>
          <a:lstStyle/>
          <a:p>
            <a:r>
              <a:rPr lang="zh-CN" altLang="en-US" sz="2000" dirty="0">
                <a:solidFill>
                  <a:schemeClr val="bg1"/>
                </a:solidFill>
              </a:rPr>
              <a:t>教育课件</a:t>
            </a:r>
          </a:p>
        </p:txBody>
      </p:sp>
      <p:sp>
        <p:nvSpPr>
          <p:cNvPr id="10" name="矩形 9"/>
          <p:cNvSpPr/>
          <p:nvPr/>
        </p:nvSpPr>
        <p:spPr>
          <a:xfrm>
            <a:off x="5635602" y="5342192"/>
            <a:ext cx="5579897" cy="535531"/>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7" grpId="0">
        <p:bldAsOne/>
      </p:bldGraphic>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 name="椭圆 3"/>
          <p:cNvSpPr/>
          <p:nvPr/>
        </p:nvSpPr>
        <p:spPr>
          <a:xfrm>
            <a:off x="4642094" y="1982843"/>
            <a:ext cx="2907812" cy="29078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119584" y="2246080"/>
            <a:ext cx="2381339" cy="238133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91077" y="2246080"/>
            <a:ext cx="2381339" cy="238133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4"/>
          <p:cNvGrpSpPr>
            <a:grpSpLocks noChangeAspect="1"/>
          </p:cNvGrpSpPr>
          <p:nvPr/>
        </p:nvGrpSpPr>
        <p:grpSpPr bwMode="auto">
          <a:xfrm>
            <a:off x="5757051" y="2398480"/>
            <a:ext cx="677898" cy="560424"/>
            <a:chOff x="-625" y="1220"/>
            <a:chExt cx="1258" cy="1040"/>
          </a:xfrm>
          <a:solidFill>
            <a:srgbClr val="474447"/>
          </a:solidFill>
        </p:grpSpPr>
        <p:sp>
          <p:nvSpPr>
            <p:cNvPr id="10" name="Freeform 5"/>
            <p:cNvSpPr>
              <a:spLocks noEditPoints="1"/>
            </p:cNvSpPr>
            <p:nvPr/>
          </p:nvSpPr>
          <p:spPr bwMode="auto">
            <a:xfrm>
              <a:off x="-625" y="1220"/>
              <a:ext cx="1258" cy="1040"/>
            </a:xfrm>
            <a:custGeom>
              <a:avLst/>
              <a:gdLst>
                <a:gd name="T0" fmla="*/ 463 w 469"/>
                <a:gd name="T1" fmla="*/ 253 h 387"/>
                <a:gd name="T2" fmla="*/ 449 w 469"/>
                <a:gd name="T3" fmla="*/ 231 h 387"/>
                <a:gd name="T4" fmla="*/ 447 w 469"/>
                <a:gd name="T5" fmla="*/ 225 h 387"/>
                <a:gd name="T6" fmla="*/ 458 w 469"/>
                <a:gd name="T7" fmla="*/ 210 h 387"/>
                <a:gd name="T8" fmla="*/ 386 w 469"/>
                <a:gd name="T9" fmla="*/ 30 h 387"/>
                <a:gd name="T10" fmla="*/ 215 w 469"/>
                <a:gd name="T11" fmla="*/ 92 h 387"/>
                <a:gd name="T12" fmla="*/ 0 w 469"/>
                <a:gd name="T13" fmla="*/ 134 h 387"/>
                <a:gd name="T14" fmla="*/ 6 w 469"/>
                <a:gd name="T15" fmla="*/ 146 h 387"/>
                <a:gd name="T16" fmla="*/ 104 w 469"/>
                <a:gd name="T17" fmla="*/ 372 h 387"/>
                <a:gd name="T18" fmla="*/ 265 w 469"/>
                <a:gd name="T19" fmla="*/ 316 h 387"/>
                <a:gd name="T20" fmla="*/ 326 w 469"/>
                <a:gd name="T21" fmla="*/ 296 h 387"/>
                <a:gd name="T22" fmla="*/ 391 w 469"/>
                <a:gd name="T23" fmla="*/ 261 h 387"/>
                <a:gd name="T24" fmla="*/ 463 w 469"/>
                <a:gd name="T25" fmla="*/ 263 h 387"/>
                <a:gd name="T26" fmla="*/ 283 w 469"/>
                <a:gd name="T27" fmla="*/ 45 h 387"/>
                <a:gd name="T28" fmla="*/ 442 w 469"/>
                <a:gd name="T29" fmla="*/ 206 h 387"/>
                <a:gd name="T30" fmla="*/ 251 w 469"/>
                <a:gd name="T31" fmla="*/ 164 h 387"/>
                <a:gd name="T32" fmla="*/ 224 w 469"/>
                <a:gd name="T33" fmla="*/ 100 h 387"/>
                <a:gd name="T34" fmla="*/ 283 w 469"/>
                <a:gd name="T35" fmla="*/ 45 h 387"/>
                <a:gd name="T36" fmla="*/ 109 w 469"/>
                <a:gd name="T37" fmla="*/ 80 h 387"/>
                <a:gd name="T38" fmla="*/ 237 w 469"/>
                <a:gd name="T39" fmla="*/ 168 h 387"/>
                <a:gd name="T40" fmla="*/ 103 w 469"/>
                <a:gd name="T41" fmla="*/ 305 h 387"/>
                <a:gd name="T42" fmla="*/ 9 w 469"/>
                <a:gd name="T43" fmla="*/ 133 h 387"/>
                <a:gd name="T44" fmla="*/ 48 w 469"/>
                <a:gd name="T45" fmla="*/ 230 h 387"/>
                <a:gd name="T46" fmla="*/ 104 w 469"/>
                <a:gd name="T47" fmla="*/ 327 h 387"/>
                <a:gd name="T48" fmla="*/ 119 w 469"/>
                <a:gd name="T49" fmla="*/ 337 h 387"/>
                <a:gd name="T50" fmla="*/ 388 w 469"/>
                <a:gd name="T51" fmla="*/ 248 h 387"/>
                <a:gd name="T52" fmla="*/ 312 w 469"/>
                <a:gd name="T53" fmla="*/ 292 h 387"/>
                <a:gd name="T54" fmla="*/ 269 w 469"/>
                <a:gd name="T55" fmla="*/ 306 h 387"/>
                <a:gd name="T56" fmla="*/ 122 w 469"/>
                <a:gd name="T57" fmla="*/ 322 h 387"/>
                <a:gd name="T58" fmla="*/ 183 w 469"/>
                <a:gd name="T59" fmla="*/ 267 h 387"/>
                <a:gd name="T60" fmla="*/ 290 w 469"/>
                <a:gd name="T61" fmla="*/ 262 h 387"/>
                <a:gd name="T62" fmla="*/ 428 w 469"/>
                <a:gd name="T63" fmla="*/ 222 h 387"/>
                <a:gd name="T64" fmla="*/ 422 w 469"/>
                <a:gd name="T65" fmla="*/ 244 h 387"/>
                <a:gd name="T66" fmla="*/ 436 w 469"/>
                <a:gd name="T67" fmla="*/ 243 h 387"/>
                <a:gd name="T68" fmla="*/ 439 w 469"/>
                <a:gd name="T69" fmla="*/ 235 h 387"/>
                <a:gd name="T70" fmla="*/ 436 w 469"/>
                <a:gd name="T71" fmla="*/ 24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387">
                  <a:moveTo>
                    <a:pt x="463" y="253"/>
                  </a:moveTo>
                  <a:cubicBezTo>
                    <a:pt x="463" y="253"/>
                    <a:pt x="463" y="253"/>
                    <a:pt x="463" y="253"/>
                  </a:cubicBezTo>
                  <a:cubicBezTo>
                    <a:pt x="463" y="252"/>
                    <a:pt x="463" y="250"/>
                    <a:pt x="462" y="249"/>
                  </a:cubicBezTo>
                  <a:cubicBezTo>
                    <a:pt x="458" y="243"/>
                    <a:pt x="453" y="237"/>
                    <a:pt x="449" y="231"/>
                  </a:cubicBezTo>
                  <a:cubicBezTo>
                    <a:pt x="447" y="229"/>
                    <a:pt x="446" y="227"/>
                    <a:pt x="444" y="225"/>
                  </a:cubicBezTo>
                  <a:cubicBezTo>
                    <a:pt x="445" y="225"/>
                    <a:pt x="446" y="225"/>
                    <a:pt x="447" y="225"/>
                  </a:cubicBezTo>
                  <a:cubicBezTo>
                    <a:pt x="455" y="226"/>
                    <a:pt x="459" y="220"/>
                    <a:pt x="458" y="214"/>
                  </a:cubicBezTo>
                  <a:cubicBezTo>
                    <a:pt x="459" y="213"/>
                    <a:pt x="459" y="212"/>
                    <a:pt x="458" y="210"/>
                  </a:cubicBezTo>
                  <a:cubicBezTo>
                    <a:pt x="436" y="152"/>
                    <a:pt x="417" y="87"/>
                    <a:pt x="385" y="33"/>
                  </a:cubicBezTo>
                  <a:cubicBezTo>
                    <a:pt x="386" y="32"/>
                    <a:pt x="386" y="31"/>
                    <a:pt x="386" y="30"/>
                  </a:cubicBezTo>
                  <a:cubicBezTo>
                    <a:pt x="376" y="0"/>
                    <a:pt x="327" y="11"/>
                    <a:pt x="305" y="18"/>
                  </a:cubicBezTo>
                  <a:cubicBezTo>
                    <a:pt x="268" y="30"/>
                    <a:pt x="237" y="60"/>
                    <a:pt x="215" y="92"/>
                  </a:cubicBezTo>
                  <a:cubicBezTo>
                    <a:pt x="186" y="67"/>
                    <a:pt x="142" y="61"/>
                    <a:pt x="105" y="67"/>
                  </a:cubicBezTo>
                  <a:cubicBezTo>
                    <a:pt x="79" y="72"/>
                    <a:pt x="0" y="100"/>
                    <a:pt x="0" y="134"/>
                  </a:cubicBezTo>
                  <a:cubicBezTo>
                    <a:pt x="0" y="135"/>
                    <a:pt x="1" y="136"/>
                    <a:pt x="2" y="137"/>
                  </a:cubicBezTo>
                  <a:cubicBezTo>
                    <a:pt x="3" y="140"/>
                    <a:pt x="5" y="143"/>
                    <a:pt x="6" y="146"/>
                  </a:cubicBezTo>
                  <a:cubicBezTo>
                    <a:pt x="40" y="221"/>
                    <a:pt x="45" y="306"/>
                    <a:pt x="87" y="378"/>
                  </a:cubicBezTo>
                  <a:cubicBezTo>
                    <a:pt x="93" y="387"/>
                    <a:pt x="106" y="381"/>
                    <a:pt x="104" y="372"/>
                  </a:cubicBezTo>
                  <a:cubicBezTo>
                    <a:pt x="121" y="357"/>
                    <a:pt x="136" y="340"/>
                    <a:pt x="156" y="327"/>
                  </a:cubicBezTo>
                  <a:cubicBezTo>
                    <a:pt x="190" y="304"/>
                    <a:pt x="227" y="305"/>
                    <a:pt x="265" y="316"/>
                  </a:cubicBezTo>
                  <a:cubicBezTo>
                    <a:pt x="267" y="317"/>
                    <a:pt x="268" y="316"/>
                    <a:pt x="269" y="315"/>
                  </a:cubicBezTo>
                  <a:cubicBezTo>
                    <a:pt x="289" y="324"/>
                    <a:pt x="321" y="321"/>
                    <a:pt x="326" y="296"/>
                  </a:cubicBezTo>
                  <a:cubicBezTo>
                    <a:pt x="326" y="295"/>
                    <a:pt x="326" y="293"/>
                    <a:pt x="326" y="292"/>
                  </a:cubicBezTo>
                  <a:cubicBezTo>
                    <a:pt x="347" y="280"/>
                    <a:pt x="365" y="267"/>
                    <a:pt x="391" y="261"/>
                  </a:cubicBezTo>
                  <a:cubicBezTo>
                    <a:pt x="406" y="258"/>
                    <a:pt x="430" y="254"/>
                    <a:pt x="444" y="261"/>
                  </a:cubicBezTo>
                  <a:cubicBezTo>
                    <a:pt x="453" y="265"/>
                    <a:pt x="454" y="266"/>
                    <a:pt x="463" y="263"/>
                  </a:cubicBezTo>
                  <a:cubicBezTo>
                    <a:pt x="469" y="262"/>
                    <a:pt x="468" y="255"/>
                    <a:pt x="463" y="253"/>
                  </a:cubicBezTo>
                  <a:close/>
                  <a:moveTo>
                    <a:pt x="283" y="45"/>
                  </a:moveTo>
                  <a:cubicBezTo>
                    <a:pt x="316" y="24"/>
                    <a:pt x="344" y="25"/>
                    <a:pt x="379" y="34"/>
                  </a:cubicBezTo>
                  <a:cubicBezTo>
                    <a:pt x="391" y="92"/>
                    <a:pt x="419" y="150"/>
                    <a:pt x="442" y="206"/>
                  </a:cubicBezTo>
                  <a:cubicBezTo>
                    <a:pt x="385" y="199"/>
                    <a:pt x="323" y="200"/>
                    <a:pt x="286" y="248"/>
                  </a:cubicBezTo>
                  <a:cubicBezTo>
                    <a:pt x="276" y="219"/>
                    <a:pt x="263" y="192"/>
                    <a:pt x="251" y="164"/>
                  </a:cubicBezTo>
                  <a:cubicBezTo>
                    <a:pt x="243" y="144"/>
                    <a:pt x="236" y="122"/>
                    <a:pt x="225" y="103"/>
                  </a:cubicBezTo>
                  <a:cubicBezTo>
                    <a:pt x="225" y="102"/>
                    <a:pt x="225" y="101"/>
                    <a:pt x="224" y="100"/>
                  </a:cubicBezTo>
                  <a:cubicBezTo>
                    <a:pt x="223" y="99"/>
                    <a:pt x="222" y="99"/>
                    <a:pt x="222" y="98"/>
                  </a:cubicBezTo>
                  <a:cubicBezTo>
                    <a:pt x="241" y="79"/>
                    <a:pt x="260" y="59"/>
                    <a:pt x="283" y="45"/>
                  </a:cubicBezTo>
                  <a:close/>
                  <a:moveTo>
                    <a:pt x="9" y="133"/>
                  </a:moveTo>
                  <a:cubicBezTo>
                    <a:pt x="2" y="121"/>
                    <a:pt x="103" y="82"/>
                    <a:pt x="109" y="80"/>
                  </a:cubicBezTo>
                  <a:cubicBezTo>
                    <a:pt x="150" y="70"/>
                    <a:pt x="183" y="89"/>
                    <a:pt x="217" y="108"/>
                  </a:cubicBezTo>
                  <a:cubicBezTo>
                    <a:pt x="217" y="128"/>
                    <a:pt x="230" y="150"/>
                    <a:pt x="237" y="168"/>
                  </a:cubicBezTo>
                  <a:cubicBezTo>
                    <a:pt x="248" y="194"/>
                    <a:pt x="257" y="222"/>
                    <a:pt x="270" y="247"/>
                  </a:cubicBezTo>
                  <a:cubicBezTo>
                    <a:pt x="214" y="218"/>
                    <a:pt x="145" y="265"/>
                    <a:pt x="103" y="305"/>
                  </a:cubicBezTo>
                  <a:cubicBezTo>
                    <a:pt x="76" y="248"/>
                    <a:pt x="48" y="187"/>
                    <a:pt x="8" y="137"/>
                  </a:cubicBezTo>
                  <a:cubicBezTo>
                    <a:pt x="9" y="136"/>
                    <a:pt x="10" y="135"/>
                    <a:pt x="9" y="133"/>
                  </a:cubicBezTo>
                  <a:close/>
                  <a:moveTo>
                    <a:pt x="98" y="359"/>
                  </a:moveTo>
                  <a:cubicBezTo>
                    <a:pt x="76" y="318"/>
                    <a:pt x="63" y="273"/>
                    <a:pt x="48" y="230"/>
                  </a:cubicBezTo>
                  <a:cubicBezTo>
                    <a:pt x="64" y="260"/>
                    <a:pt x="79" y="290"/>
                    <a:pt x="92" y="322"/>
                  </a:cubicBezTo>
                  <a:cubicBezTo>
                    <a:pt x="94" y="327"/>
                    <a:pt x="99" y="329"/>
                    <a:pt x="104" y="327"/>
                  </a:cubicBezTo>
                  <a:cubicBezTo>
                    <a:pt x="108" y="330"/>
                    <a:pt x="113" y="333"/>
                    <a:pt x="117" y="336"/>
                  </a:cubicBezTo>
                  <a:cubicBezTo>
                    <a:pt x="118" y="336"/>
                    <a:pt x="118" y="336"/>
                    <a:pt x="119" y="337"/>
                  </a:cubicBezTo>
                  <a:cubicBezTo>
                    <a:pt x="111" y="344"/>
                    <a:pt x="104" y="351"/>
                    <a:pt x="98" y="359"/>
                  </a:cubicBezTo>
                  <a:close/>
                  <a:moveTo>
                    <a:pt x="388" y="248"/>
                  </a:moveTo>
                  <a:cubicBezTo>
                    <a:pt x="362" y="253"/>
                    <a:pt x="332" y="266"/>
                    <a:pt x="316" y="288"/>
                  </a:cubicBezTo>
                  <a:cubicBezTo>
                    <a:pt x="314" y="288"/>
                    <a:pt x="313" y="290"/>
                    <a:pt x="312" y="292"/>
                  </a:cubicBezTo>
                  <a:cubicBezTo>
                    <a:pt x="306" y="309"/>
                    <a:pt x="286" y="312"/>
                    <a:pt x="270" y="308"/>
                  </a:cubicBezTo>
                  <a:cubicBezTo>
                    <a:pt x="270" y="307"/>
                    <a:pt x="270" y="307"/>
                    <a:pt x="269" y="306"/>
                  </a:cubicBezTo>
                  <a:cubicBezTo>
                    <a:pt x="228" y="280"/>
                    <a:pt x="173" y="296"/>
                    <a:pt x="132" y="326"/>
                  </a:cubicBezTo>
                  <a:cubicBezTo>
                    <a:pt x="129" y="324"/>
                    <a:pt x="125" y="323"/>
                    <a:pt x="122" y="322"/>
                  </a:cubicBezTo>
                  <a:cubicBezTo>
                    <a:pt x="120" y="321"/>
                    <a:pt x="117" y="319"/>
                    <a:pt x="114" y="318"/>
                  </a:cubicBezTo>
                  <a:cubicBezTo>
                    <a:pt x="135" y="299"/>
                    <a:pt x="158" y="281"/>
                    <a:pt x="183" y="267"/>
                  </a:cubicBezTo>
                  <a:cubicBezTo>
                    <a:pt x="218" y="248"/>
                    <a:pt x="249" y="261"/>
                    <a:pt x="282" y="273"/>
                  </a:cubicBezTo>
                  <a:cubicBezTo>
                    <a:pt x="288" y="275"/>
                    <a:pt x="293" y="267"/>
                    <a:pt x="290" y="262"/>
                  </a:cubicBezTo>
                  <a:cubicBezTo>
                    <a:pt x="308" y="243"/>
                    <a:pt x="331" y="229"/>
                    <a:pt x="357" y="220"/>
                  </a:cubicBezTo>
                  <a:cubicBezTo>
                    <a:pt x="379" y="213"/>
                    <a:pt x="404" y="217"/>
                    <a:pt x="428" y="222"/>
                  </a:cubicBezTo>
                  <a:cubicBezTo>
                    <a:pt x="426" y="225"/>
                    <a:pt x="425" y="228"/>
                    <a:pt x="424" y="231"/>
                  </a:cubicBezTo>
                  <a:cubicBezTo>
                    <a:pt x="422" y="235"/>
                    <a:pt x="421" y="240"/>
                    <a:pt x="422" y="244"/>
                  </a:cubicBezTo>
                  <a:cubicBezTo>
                    <a:pt x="410" y="245"/>
                    <a:pt x="399" y="246"/>
                    <a:pt x="388" y="248"/>
                  </a:cubicBezTo>
                  <a:close/>
                  <a:moveTo>
                    <a:pt x="436" y="243"/>
                  </a:moveTo>
                  <a:cubicBezTo>
                    <a:pt x="437" y="240"/>
                    <a:pt x="438" y="237"/>
                    <a:pt x="439" y="234"/>
                  </a:cubicBezTo>
                  <a:cubicBezTo>
                    <a:pt x="439" y="234"/>
                    <a:pt x="439" y="235"/>
                    <a:pt x="439" y="235"/>
                  </a:cubicBezTo>
                  <a:cubicBezTo>
                    <a:pt x="441" y="238"/>
                    <a:pt x="443" y="242"/>
                    <a:pt x="445" y="245"/>
                  </a:cubicBezTo>
                  <a:cubicBezTo>
                    <a:pt x="442" y="244"/>
                    <a:pt x="439" y="243"/>
                    <a:pt x="43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p:nvPr/>
          </p:nvSpPr>
          <p:spPr bwMode="auto">
            <a:xfrm>
              <a:off x="-451" y="1445"/>
              <a:ext cx="376" cy="162"/>
            </a:xfrm>
            <a:custGeom>
              <a:avLst/>
              <a:gdLst>
                <a:gd name="T0" fmla="*/ 138 w 140"/>
                <a:gd name="T1" fmla="*/ 38 h 60"/>
                <a:gd name="T2" fmla="*/ 2 w 140"/>
                <a:gd name="T3" fmla="*/ 54 h 60"/>
                <a:gd name="T4" fmla="*/ 5 w 140"/>
                <a:gd name="T5" fmla="*/ 59 h 60"/>
                <a:gd name="T6" fmla="*/ 65 w 140"/>
                <a:gd name="T7" fmla="*/ 33 h 60"/>
                <a:gd name="T8" fmla="*/ 134 w 140"/>
                <a:gd name="T9" fmla="*/ 44 h 60"/>
                <a:gd name="T10" fmla="*/ 138 w 140"/>
                <a:gd name="T11" fmla="*/ 38 h 60"/>
              </a:gdLst>
              <a:ahLst/>
              <a:cxnLst>
                <a:cxn ang="0">
                  <a:pos x="T0" y="T1"/>
                </a:cxn>
                <a:cxn ang="0">
                  <a:pos x="T2" y="T3"/>
                </a:cxn>
                <a:cxn ang="0">
                  <a:pos x="T4" y="T5"/>
                </a:cxn>
                <a:cxn ang="0">
                  <a:pos x="T6" y="T7"/>
                </a:cxn>
                <a:cxn ang="0">
                  <a:pos x="T8" y="T9"/>
                </a:cxn>
                <a:cxn ang="0">
                  <a:pos x="T10" y="T11"/>
                </a:cxn>
              </a:cxnLst>
              <a:rect l="0" t="0" r="r" b="b"/>
              <a:pathLst>
                <a:path w="140" h="60">
                  <a:moveTo>
                    <a:pt x="138" y="38"/>
                  </a:moveTo>
                  <a:cubicBezTo>
                    <a:pt x="109" y="0"/>
                    <a:pt x="28" y="23"/>
                    <a:pt x="2" y="54"/>
                  </a:cubicBezTo>
                  <a:cubicBezTo>
                    <a:pt x="0" y="57"/>
                    <a:pt x="2" y="60"/>
                    <a:pt x="5" y="59"/>
                  </a:cubicBezTo>
                  <a:cubicBezTo>
                    <a:pt x="25" y="49"/>
                    <a:pt x="43" y="38"/>
                    <a:pt x="65" y="33"/>
                  </a:cubicBezTo>
                  <a:cubicBezTo>
                    <a:pt x="90" y="27"/>
                    <a:pt x="111" y="34"/>
                    <a:pt x="134" y="44"/>
                  </a:cubicBezTo>
                  <a:cubicBezTo>
                    <a:pt x="137" y="45"/>
                    <a:pt x="140" y="41"/>
                    <a:pt x="13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4" y="1607"/>
              <a:ext cx="314" cy="102"/>
            </a:xfrm>
            <a:custGeom>
              <a:avLst/>
              <a:gdLst>
                <a:gd name="T0" fmla="*/ 113 w 117"/>
                <a:gd name="T1" fmla="*/ 8 h 38"/>
                <a:gd name="T2" fmla="*/ 44 w 117"/>
                <a:gd name="T3" fmla="*/ 9 h 38"/>
                <a:gd name="T4" fmla="*/ 1 w 117"/>
                <a:gd name="T5" fmla="*/ 35 h 38"/>
                <a:gd name="T6" fmla="*/ 3 w 117"/>
                <a:gd name="T7" fmla="*/ 37 h 38"/>
                <a:gd name="T8" fmla="*/ 113 w 117"/>
                <a:gd name="T9" fmla="*/ 15 h 38"/>
                <a:gd name="T10" fmla="*/ 113 w 117"/>
                <a:gd name="T11" fmla="*/ 8 h 38"/>
              </a:gdLst>
              <a:ahLst/>
              <a:cxnLst>
                <a:cxn ang="0">
                  <a:pos x="T0" y="T1"/>
                </a:cxn>
                <a:cxn ang="0">
                  <a:pos x="T2" y="T3"/>
                </a:cxn>
                <a:cxn ang="0">
                  <a:pos x="T4" y="T5"/>
                </a:cxn>
                <a:cxn ang="0">
                  <a:pos x="T6" y="T7"/>
                </a:cxn>
                <a:cxn ang="0">
                  <a:pos x="T8" y="T9"/>
                </a:cxn>
                <a:cxn ang="0">
                  <a:pos x="T10" y="T11"/>
                </a:cxn>
              </a:cxnLst>
              <a:rect l="0" t="0" r="r" b="b"/>
              <a:pathLst>
                <a:path w="117" h="38">
                  <a:moveTo>
                    <a:pt x="113" y="8"/>
                  </a:moveTo>
                  <a:cubicBezTo>
                    <a:pt x="92" y="0"/>
                    <a:pt x="66" y="5"/>
                    <a:pt x="44" y="9"/>
                  </a:cubicBezTo>
                  <a:cubicBezTo>
                    <a:pt x="27" y="12"/>
                    <a:pt x="8" y="18"/>
                    <a:pt x="1" y="35"/>
                  </a:cubicBezTo>
                  <a:cubicBezTo>
                    <a:pt x="0" y="36"/>
                    <a:pt x="2" y="38"/>
                    <a:pt x="3" y="37"/>
                  </a:cubicBezTo>
                  <a:cubicBezTo>
                    <a:pt x="33" y="10"/>
                    <a:pt x="78" y="21"/>
                    <a:pt x="113" y="15"/>
                  </a:cubicBezTo>
                  <a:cubicBezTo>
                    <a:pt x="117" y="14"/>
                    <a:pt x="116" y="9"/>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333" y="1703"/>
              <a:ext cx="312" cy="119"/>
            </a:xfrm>
            <a:custGeom>
              <a:avLst/>
              <a:gdLst>
                <a:gd name="T0" fmla="*/ 114 w 116"/>
                <a:gd name="T1" fmla="*/ 9 h 44"/>
                <a:gd name="T2" fmla="*/ 52 w 116"/>
                <a:gd name="T3" fmla="*/ 10 h 44"/>
                <a:gd name="T4" fmla="*/ 2 w 116"/>
                <a:gd name="T5" fmla="*/ 38 h 44"/>
                <a:gd name="T6" fmla="*/ 7 w 116"/>
                <a:gd name="T7" fmla="*/ 42 h 44"/>
                <a:gd name="T8" fmla="*/ 61 w 116"/>
                <a:gd name="T9" fmla="*/ 21 h 44"/>
                <a:gd name="T10" fmla="*/ 112 w 116"/>
                <a:gd name="T11" fmla="*/ 14 h 44"/>
                <a:gd name="T12" fmla="*/ 114 w 116"/>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116" h="44">
                  <a:moveTo>
                    <a:pt x="114" y="9"/>
                  </a:moveTo>
                  <a:cubicBezTo>
                    <a:pt x="95" y="0"/>
                    <a:pt x="72" y="7"/>
                    <a:pt x="52" y="10"/>
                  </a:cubicBezTo>
                  <a:cubicBezTo>
                    <a:pt x="32" y="12"/>
                    <a:pt x="13" y="21"/>
                    <a:pt x="2" y="38"/>
                  </a:cubicBezTo>
                  <a:cubicBezTo>
                    <a:pt x="0" y="41"/>
                    <a:pt x="4" y="44"/>
                    <a:pt x="7" y="42"/>
                  </a:cubicBezTo>
                  <a:cubicBezTo>
                    <a:pt x="23" y="26"/>
                    <a:pt x="39" y="23"/>
                    <a:pt x="61" y="21"/>
                  </a:cubicBezTo>
                  <a:cubicBezTo>
                    <a:pt x="78" y="19"/>
                    <a:pt x="95" y="15"/>
                    <a:pt x="112" y="14"/>
                  </a:cubicBezTo>
                  <a:cubicBezTo>
                    <a:pt x="115" y="14"/>
                    <a:pt x="116" y="11"/>
                    <a:pt x="1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64" y="1378"/>
              <a:ext cx="298" cy="140"/>
            </a:xfrm>
            <a:custGeom>
              <a:avLst/>
              <a:gdLst>
                <a:gd name="T0" fmla="*/ 109 w 111"/>
                <a:gd name="T1" fmla="*/ 18 h 52"/>
                <a:gd name="T2" fmla="*/ 1 w 111"/>
                <a:gd name="T3" fmla="*/ 49 h 52"/>
                <a:gd name="T4" fmla="*/ 3 w 111"/>
                <a:gd name="T5" fmla="*/ 52 h 52"/>
                <a:gd name="T6" fmla="*/ 53 w 111"/>
                <a:gd name="T7" fmla="*/ 26 h 52"/>
                <a:gd name="T8" fmla="*/ 109 w 111"/>
                <a:gd name="T9" fmla="*/ 22 h 52"/>
                <a:gd name="T10" fmla="*/ 109 w 111"/>
                <a:gd name="T11" fmla="*/ 18 h 52"/>
              </a:gdLst>
              <a:ahLst/>
              <a:cxnLst>
                <a:cxn ang="0">
                  <a:pos x="T0" y="T1"/>
                </a:cxn>
                <a:cxn ang="0">
                  <a:pos x="T2" y="T3"/>
                </a:cxn>
                <a:cxn ang="0">
                  <a:pos x="T4" y="T5"/>
                </a:cxn>
                <a:cxn ang="0">
                  <a:pos x="T6" y="T7"/>
                </a:cxn>
                <a:cxn ang="0">
                  <a:pos x="T8" y="T9"/>
                </a:cxn>
                <a:cxn ang="0">
                  <a:pos x="T10" y="T11"/>
                </a:cxn>
              </a:cxnLst>
              <a:rect l="0" t="0" r="r" b="b"/>
              <a:pathLst>
                <a:path w="111" h="52">
                  <a:moveTo>
                    <a:pt x="109" y="18"/>
                  </a:moveTo>
                  <a:cubicBezTo>
                    <a:pt x="79" y="0"/>
                    <a:pt x="19" y="21"/>
                    <a:pt x="1" y="49"/>
                  </a:cubicBezTo>
                  <a:cubicBezTo>
                    <a:pt x="0" y="51"/>
                    <a:pt x="2" y="52"/>
                    <a:pt x="3" y="52"/>
                  </a:cubicBezTo>
                  <a:cubicBezTo>
                    <a:pt x="20" y="43"/>
                    <a:pt x="34" y="32"/>
                    <a:pt x="53" y="26"/>
                  </a:cubicBezTo>
                  <a:cubicBezTo>
                    <a:pt x="72" y="21"/>
                    <a:pt x="90" y="25"/>
                    <a:pt x="109" y="22"/>
                  </a:cubicBezTo>
                  <a:cubicBezTo>
                    <a:pt x="111" y="22"/>
                    <a:pt x="111" y="19"/>
                    <a:pt x="10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40" y="1513"/>
              <a:ext cx="263" cy="80"/>
            </a:xfrm>
            <a:custGeom>
              <a:avLst/>
              <a:gdLst>
                <a:gd name="T0" fmla="*/ 96 w 98"/>
                <a:gd name="T1" fmla="*/ 9 h 30"/>
                <a:gd name="T2" fmla="*/ 47 w 98"/>
                <a:gd name="T3" fmla="*/ 5 h 30"/>
                <a:gd name="T4" fmla="*/ 2 w 98"/>
                <a:gd name="T5" fmla="*/ 26 h 30"/>
                <a:gd name="T6" fmla="*/ 5 w 98"/>
                <a:gd name="T7" fmla="*/ 29 h 30"/>
                <a:gd name="T8" fmla="*/ 94 w 98"/>
                <a:gd name="T9" fmla="*/ 14 h 30"/>
                <a:gd name="T10" fmla="*/ 96 w 98"/>
                <a:gd name="T11" fmla="*/ 9 h 30"/>
              </a:gdLst>
              <a:ahLst/>
              <a:cxnLst>
                <a:cxn ang="0">
                  <a:pos x="T0" y="T1"/>
                </a:cxn>
                <a:cxn ang="0">
                  <a:pos x="T2" y="T3"/>
                </a:cxn>
                <a:cxn ang="0">
                  <a:pos x="T4" y="T5"/>
                </a:cxn>
                <a:cxn ang="0">
                  <a:pos x="T6" y="T7"/>
                </a:cxn>
                <a:cxn ang="0">
                  <a:pos x="T8" y="T9"/>
                </a:cxn>
                <a:cxn ang="0">
                  <a:pos x="T10" y="T11"/>
                </a:cxn>
              </a:cxnLst>
              <a:rect l="0" t="0" r="r" b="b"/>
              <a:pathLst>
                <a:path w="98" h="30">
                  <a:moveTo>
                    <a:pt x="96" y="9"/>
                  </a:moveTo>
                  <a:cubicBezTo>
                    <a:pt x="82" y="0"/>
                    <a:pt x="62" y="4"/>
                    <a:pt x="47" y="5"/>
                  </a:cubicBezTo>
                  <a:cubicBezTo>
                    <a:pt x="30" y="7"/>
                    <a:pt x="14" y="14"/>
                    <a:pt x="2" y="26"/>
                  </a:cubicBezTo>
                  <a:cubicBezTo>
                    <a:pt x="0" y="28"/>
                    <a:pt x="3" y="30"/>
                    <a:pt x="5" y="29"/>
                  </a:cubicBezTo>
                  <a:cubicBezTo>
                    <a:pt x="31" y="7"/>
                    <a:pt x="63" y="16"/>
                    <a:pt x="94" y="14"/>
                  </a:cubicBezTo>
                  <a:cubicBezTo>
                    <a:pt x="97" y="14"/>
                    <a:pt x="98" y="10"/>
                    <a:pt x="9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77" y="1617"/>
              <a:ext cx="274" cy="92"/>
            </a:xfrm>
            <a:custGeom>
              <a:avLst/>
              <a:gdLst>
                <a:gd name="T0" fmla="*/ 99 w 102"/>
                <a:gd name="T1" fmla="*/ 9 h 34"/>
                <a:gd name="T2" fmla="*/ 54 w 102"/>
                <a:gd name="T3" fmla="*/ 7 h 34"/>
                <a:gd name="T4" fmla="*/ 3 w 102"/>
                <a:gd name="T5" fmla="*/ 28 h 34"/>
                <a:gd name="T6" fmla="*/ 5 w 102"/>
                <a:gd name="T7" fmla="*/ 32 h 34"/>
                <a:gd name="T8" fmla="*/ 55 w 102"/>
                <a:gd name="T9" fmla="*/ 17 h 34"/>
                <a:gd name="T10" fmla="*/ 98 w 102"/>
                <a:gd name="T11" fmla="*/ 17 h 34"/>
                <a:gd name="T12" fmla="*/ 99 w 102"/>
                <a:gd name="T13" fmla="*/ 9 h 34"/>
              </a:gdLst>
              <a:ahLst/>
              <a:cxnLst>
                <a:cxn ang="0">
                  <a:pos x="T0" y="T1"/>
                </a:cxn>
                <a:cxn ang="0">
                  <a:pos x="T2" y="T3"/>
                </a:cxn>
                <a:cxn ang="0">
                  <a:pos x="T4" y="T5"/>
                </a:cxn>
                <a:cxn ang="0">
                  <a:pos x="T6" y="T7"/>
                </a:cxn>
                <a:cxn ang="0">
                  <a:pos x="T8" y="T9"/>
                </a:cxn>
                <a:cxn ang="0">
                  <a:pos x="T10" y="T11"/>
                </a:cxn>
                <a:cxn ang="0">
                  <a:pos x="T12" y="T13"/>
                </a:cxn>
              </a:cxnLst>
              <a:rect l="0" t="0" r="r" b="b"/>
              <a:pathLst>
                <a:path w="102" h="34">
                  <a:moveTo>
                    <a:pt x="99" y="9"/>
                  </a:moveTo>
                  <a:cubicBezTo>
                    <a:pt x="87" y="0"/>
                    <a:pt x="68" y="5"/>
                    <a:pt x="54" y="7"/>
                  </a:cubicBezTo>
                  <a:cubicBezTo>
                    <a:pt x="35" y="10"/>
                    <a:pt x="18" y="18"/>
                    <a:pt x="3" y="28"/>
                  </a:cubicBezTo>
                  <a:cubicBezTo>
                    <a:pt x="0" y="30"/>
                    <a:pt x="2" y="34"/>
                    <a:pt x="5" y="32"/>
                  </a:cubicBezTo>
                  <a:cubicBezTo>
                    <a:pt x="21" y="24"/>
                    <a:pt x="37" y="19"/>
                    <a:pt x="55" y="17"/>
                  </a:cubicBezTo>
                  <a:cubicBezTo>
                    <a:pt x="70" y="16"/>
                    <a:pt x="85" y="21"/>
                    <a:pt x="98" y="17"/>
                  </a:cubicBezTo>
                  <a:cubicBezTo>
                    <a:pt x="102" y="16"/>
                    <a:pt x="102" y="12"/>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72" y="1940"/>
              <a:ext cx="317" cy="91"/>
            </a:xfrm>
            <a:custGeom>
              <a:avLst/>
              <a:gdLst>
                <a:gd name="T0" fmla="*/ 117 w 118"/>
                <a:gd name="T1" fmla="*/ 30 h 34"/>
                <a:gd name="T2" fmla="*/ 1 w 118"/>
                <a:gd name="T3" fmla="*/ 23 h 34"/>
                <a:gd name="T4" fmla="*/ 2 w 118"/>
                <a:gd name="T5" fmla="*/ 25 h 34"/>
                <a:gd name="T6" fmla="*/ 56 w 118"/>
                <a:gd name="T7" fmla="*/ 17 h 34"/>
                <a:gd name="T8" fmla="*/ 114 w 118"/>
                <a:gd name="T9" fmla="*/ 34 h 34"/>
                <a:gd name="T10" fmla="*/ 117 w 118"/>
                <a:gd name="T11" fmla="*/ 30 h 34"/>
              </a:gdLst>
              <a:ahLst/>
              <a:cxnLst>
                <a:cxn ang="0">
                  <a:pos x="T0" y="T1"/>
                </a:cxn>
                <a:cxn ang="0">
                  <a:pos x="T2" y="T3"/>
                </a:cxn>
                <a:cxn ang="0">
                  <a:pos x="T4" y="T5"/>
                </a:cxn>
                <a:cxn ang="0">
                  <a:pos x="T6" y="T7"/>
                </a:cxn>
                <a:cxn ang="0">
                  <a:pos x="T8" y="T9"/>
                </a:cxn>
                <a:cxn ang="0">
                  <a:pos x="T10" y="T11"/>
                </a:cxn>
              </a:cxnLst>
              <a:rect l="0" t="0" r="r" b="b"/>
              <a:pathLst>
                <a:path w="118" h="34">
                  <a:moveTo>
                    <a:pt x="117" y="30"/>
                  </a:moveTo>
                  <a:cubicBezTo>
                    <a:pt x="92" y="0"/>
                    <a:pt x="30" y="2"/>
                    <a:pt x="1" y="23"/>
                  </a:cubicBezTo>
                  <a:cubicBezTo>
                    <a:pt x="0" y="24"/>
                    <a:pt x="1" y="25"/>
                    <a:pt x="2" y="25"/>
                  </a:cubicBezTo>
                  <a:cubicBezTo>
                    <a:pt x="20" y="21"/>
                    <a:pt x="37" y="17"/>
                    <a:pt x="56" y="17"/>
                  </a:cubicBezTo>
                  <a:cubicBezTo>
                    <a:pt x="77" y="18"/>
                    <a:pt x="94" y="29"/>
                    <a:pt x="114" y="34"/>
                  </a:cubicBezTo>
                  <a:cubicBezTo>
                    <a:pt x="117" y="34"/>
                    <a:pt x="118" y="32"/>
                    <a:pt x="11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69" y="1814"/>
              <a:ext cx="285" cy="166"/>
            </a:xfrm>
            <a:custGeom>
              <a:avLst/>
              <a:gdLst>
                <a:gd name="T0" fmla="*/ 104 w 106"/>
                <a:gd name="T1" fmla="*/ 8 h 62"/>
                <a:gd name="T2" fmla="*/ 51 w 106"/>
                <a:gd name="T3" fmla="*/ 13 h 62"/>
                <a:gd name="T4" fmla="*/ 1 w 106"/>
                <a:gd name="T5" fmla="*/ 59 h 62"/>
                <a:gd name="T6" fmla="*/ 4 w 106"/>
                <a:gd name="T7" fmla="*/ 61 h 62"/>
                <a:gd name="T8" fmla="*/ 57 w 106"/>
                <a:gd name="T9" fmla="*/ 25 h 62"/>
                <a:gd name="T10" fmla="*/ 104 w 106"/>
                <a:gd name="T11" fmla="*/ 13 h 62"/>
                <a:gd name="T12" fmla="*/ 104 w 106"/>
                <a:gd name="T13" fmla="*/ 8 h 62"/>
              </a:gdLst>
              <a:ahLst/>
              <a:cxnLst>
                <a:cxn ang="0">
                  <a:pos x="T0" y="T1"/>
                </a:cxn>
                <a:cxn ang="0">
                  <a:pos x="T2" y="T3"/>
                </a:cxn>
                <a:cxn ang="0">
                  <a:pos x="T4" y="T5"/>
                </a:cxn>
                <a:cxn ang="0">
                  <a:pos x="T6" y="T7"/>
                </a:cxn>
                <a:cxn ang="0">
                  <a:pos x="T8" y="T9"/>
                </a:cxn>
                <a:cxn ang="0">
                  <a:pos x="T10" y="T11"/>
                </a:cxn>
                <a:cxn ang="0">
                  <a:pos x="T12" y="T13"/>
                </a:cxn>
              </a:cxnLst>
              <a:rect l="0" t="0" r="r" b="b"/>
              <a:pathLst>
                <a:path w="106" h="62">
                  <a:moveTo>
                    <a:pt x="104" y="8"/>
                  </a:moveTo>
                  <a:cubicBezTo>
                    <a:pt x="88" y="0"/>
                    <a:pt x="66" y="6"/>
                    <a:pt x="51" y="13"/>
                  </a:cubicBezTo>
                  <a:cubicBezTo>
                    <a:pt x="29" y="23"/>
                    <a:pt x="12" y="37"/>
                    <a:pt x="1" y="59"/>
                  </a:cubicBezTo>
                  <a:cubicBezTo>
                    <a:pt x="0" y="60"/>
                    <a:pt x="2" y="62"/>
                    <a:pt x="4" y="61"/>
                  </a:cubicBezTo>
                  <a:cubicBezTo>
                    <a:pt x="19" y="47"/>
                    <a:pt x="37" y="34"/>
                    <a:pt x="57" y="25"/>
                  </a:cubicBezTo>
                  <a:cubicBezTo>
                    <a:pt x="72" y="19"/>
                    <a:pt x="89" y="20"/>
                    <a:pt x="104" y="13"/>
                  </a:cubicBezTo>
                  <a:cubicBezTo>
                    <a:pt x="106" y="12"/>
                    <a:pt x="106" y="9"/>
                    <a:pt x="10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4921017" y="3042967"/>
            <a:ext cx="2414629" cy="1360596"/>
            <a:chOff x="1973243" y="4537585"/>
            <a:chExt cx="2414629" cy="1360596"/>
          </a:xfrm>
        </p:grpSpPr>
        <p:cxnSp>
          <p:nvCxnSpPr>
            <p:cNvPr id="20" name="直接连接符 19"/>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22" name="矩形 21"/>
            <p:cNvSpPr/>
            <p:nvPr/>
          </p:nvSpPr>
          <p:spPr>
            <a:xfrm>
              <a:off x="1973243" y="5141051"/>
              <a:ext cx="2414629" cy="757130"/>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sp>
        <p:nvSpPr>
          <p:cNvPr id="24" name="Freeform 13"/>
          <p:cNvSpPr>
            <a:spLocks noEditPoints="1"/>
          </p:cNvSpPr>
          <p:nvPr/>
        </p:nvSpPr>
        <p:spPr bwMode="auto">
          <a:xfrm>
            <a:off x="2673915" y="2718568"/>
            <a:ext cx="415663" cy="272144"/>
          </a:xfrm>
          <a:custGeom>
            <a:avLst/>
            <a:gdLst>
              <a:gd name="T0" fmla="*/ 431 w 445"/>
              <a:gd name="T1" fmla="*/ 41 h 291"/>
              <a:gd name="T2" fmla="*/ 357 w 445"/>
              <a:gd name="T3" fmla="*/ 3 h 291"/>
              <a:gd name="T4" fmla="*/ 204 w 445"/>
              <a:gd name="T5" fmla="*/ 7 h 291"/>
              <a:gd name="T6" fmla="*/ 40 w 445"/>
              <a:gd name="T7" fmla="*/ 56 h 291"/>
              <a:gd name="T8" fmla="*/ 12 w 445"/>
              <a:gd name="T9" fmla="*/ 105 h 291"/>
              <a:gd name="T10" fmla="*/ 73 w 445"/>
              <a:gd name="T11" fmla="*/ 267 h 291"/>
              <a:gd name="T12" fmla="*/ 232 w 445"/>
              <a:gd name="T13" fmla="*/ 287 h 291"/>
              <a:gd name="T14" fmla="*/ 430 w 445"/>
              <a:gd name="T15" fmla="*/ 209 h 291"/>
              <a:gd name="T16" fmla="*/ 444 w 445"/>
              <a:gd name="T17" fmla="*/ 112 h 291"/>
              <a:gd name="T18" fmla="*/ 44 w 445"/>
              <a:gd name="T19" fmla="*/ 71 h 291"/>
              <a:gd name="T20" fmla="*/ 317 w 445"/>
              <a:gd name="T21" fmla="*/ 20 h 291"/>
              <a:gd name="T22" fmla="*/ 393 w 445"/>
              <a:gd name="T23" fmla="*/ 51 h 291"/>
              <a:gd name="T24" fmla="*/ 80 w 445"/>
              <a:gd name="T25" fmla="*/ 110 h 291"/>
              <a:gd name="T26" fmla="*/ 35 w 445"/>
              <a:gd name="T27" fmla="*/ 138 h 291"/>
              <a:gd name="T28" fmla="*/ 92 w 445"/>
              <a:gd name="T29" fmla="*/ 124 h 291"/>
              <a:gd name="T30" fmla="*/ 407 w 445"/>
              <a:gd name="T31" fmla="*/ 62 h 291"/>
              <a:gd name="T32" fmla="*/ 423 w 445"/>
              <a:gd name="T33" fmla="*/ 67 h 291"/>
              <a:gd name="T34" fmla="*/ 227 w 445"/>
              <a:gd name="T35" fmla="*/ 125 h 291"/>
              <a:gd name="T36" fmla="*/ 35 w 445"/>
              <a:gd name="T37" fmla="*/ 138 h 291"/>
              <a:gd name="T38" fmla="*/ 55 w 445"/>
              <a:gd name="T39" fmla="*/ 188 h 291"/>
              <a:gd name="T40" fmla="*/ 100 w 445"/>
              <a:gd name="T41" fmla="*/ 155 h 291"/>
              <a:gd name="T42" fmla="*/ 120 w 445"/>
              <a:gd name="T43" fmla="*/ 252 h 291"/>
              <a:gd name="T44" fmla="*/ 83 w 445"/>
              <a:gd name="T45" fmla="*/ 258 h 291"/>
              <a:gd name="T46" fmla="*/ 148 w 445"/>
              <a:gd name="T47" fmla="*/ 271 h 291"/>
              <a:gd name="T48" fmla="*/ 129 w 445"/>
              <a:gd name="T49" fmla="*/ 232 h 291"/>
              <a:gd name="T50" fmla="*/ 219 w 445"/>
              <a:gd name="T51" fmla="*/ 143 h 291"/>
              <a:gd name="T52" fmla="*/ 264 w 445"/>
              <a:gd name="T53" fmla="*/ 189 h 291"/>
              <a:gd name="T54" fmla="*/ 289 w 445"/>
              <a:gd name="T55" fmla="*/ 248 h 291"/>
              <a:gd name="T56" fmla="*/ 273 w 445"/>
              <a:gd name="T57" fmla="*/ 162 h 291"/>
              <a:gd name="T58" fmla="*/ 383 w 445"/>
              <a:gd name="T59" fmla="*/ 101 h 291"/>
              <a:gd name="T60" fmla="*/ 392 w 445"/>
              <a:gd name="T61" fmla="*/ 181 h 291"/>
              <a:gd name="T62" fmla="*/ 400 w 445"/>
              <a:gd name="T63" fmla="*/ 213 h 291"/>
              <a:gd name="T64" fmla="*/ 176 w 445"/>
              <a:gd name="T65" fmla="*/ 271 h 291"/>
              <a:gd name="T66" fmla="*/ 427 w 445"/>
              <a:gd name="T67" fmla="*/ 206 h 291"/>
              <a:gd name="T68" fmla="*/ 418 w 445"/>
              <a:gd name="T69" fmla="*/ 205 h 291"/>
              <a:gd name="T70" fmla="*/ 391 w 445"/>
              <a:gd name="T71" fmla="*/ 98 h 291"/>
              <a:gd name="T72" fmla="*/ 428 w 445"/>
              <a:gd name="T73" fmla="*/ 11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5" h="291">
                <a:moveTo>
                  <a:pt x="444" y="112"/>
                </a:moveTo>
                <a:cubicBezTo>
                  <a:pt x="442" y="89"/>
                  <a:pt x="442" y="61"/>
                  <a:pt x="431" y="41"/>
                </a:cubicBezTo>
                <a:cubicBezTo>
                  <a:pt x="433" y="35"/>
                  <a:pt x="432" y="29"/>
                  <a:pt x="427" y="23"/>
                </a:cubicBezTo>
                <a:cubicBezTo>
                  <a:pt x="410" y="7"/>
                  <a:pt x="383" y="4"/>
                  <a:pt x="357" y="3"/>
                </a:cubicBezTo>
                <a:cubicBezTo>
                  <a:pt x="348" y="3"/>
                  <a:pt x="338" y="3"/>
                  <a:pt x="329" y="2"/>
                </a:cubicBezTo>
                <a:cubicBezTo>
                  <a:pt x="287" y="0"/>
                  <a:pt x="246" y="2"/>
                  <a:pt x="204" y="7"/>
                </a:cubicBezTo>
                <a:cubicBezTo>
                  <a:pt x="166" y="12"/>
                  <a:pt x="128" y="20"/>
                  <a:pt x="91" y="32"/>
                </a:cubicBezTo>
                <a:cubicBezTo>
                  <a:pt x="73" y="37"/>
                  <a:pt x="54" y="43"/>
                  <a:pt x="40" y="56"/>
                </a:cubicBezTo>
                <a:cubicBezTo>
                  <a:pt x="22" y="65"/>
                  <a:pt x="0" y="80"/>
                  <a:pt x="4" y="92"/>
                </a:cubicBezTo>
                <a:cubicBezTo>
                  <a:pt x="6" y="97"/>
                  <a:pt x="8" y="101"/>
                  <a:pt x="12" y="105"/>
                </a:cubicBezTo>
                <a:cubicBezTo>
                  <a:pt x="17" y="135"/>
                  <a:pt x="29" y="164"/>
                  <a:pt x="39" y="192"/>
                </a:cubicBezTo>
                <a:cubicBezTo>
                  <a:pt x="48" y="216"/>
                  <a:pt x="57" y="246"/>
                  <a:pt x="73" y="267"/>
                </a:cubicBezTo>
                <a:cubicBezTo>
                  <a:pt x="81" y="281"/>
                  <a:pt x="102" y="282"/>
                  <a:pt x="118" y="285"/>
                </a:cubicBezTo>
                <a:cubicBezTo>
                  <a:pt x="156" y="291"/>
                  <a:pt x="194" y="290"/>
                  <a:pt x="232" y="287"/>
                </a:cubicBezTo>
                <a:cubicBezTo>
                  <a:pt x="297" y="281"/>
                  <a:pt x="376" y="261"/>
                  <a:pt x="429" y="220"/>
                </a:cubicBezTo>
                <a:cubicBezTo>
                  <a:pt x="432" y="217"/>
                  <a:pt x="432" y="213"/>
                  <a:pt x="430" y="209"/>
                </a:cubicBezTo>
                <a:cubicBezTo>
                  <a:pt x="435" y="212"/>
                  <a:pt x="443" y="210"/>
                  <a:pt x="443" y="203"/>
                </a:cubicBezTo>
                <a:cubicBezTo>
                  <a:pt x="445" y="172"/>
                  <a:pt x="445" y="142"/>
                  <a:pt x="444" y="112"/>
                </a:cubicBezTo>
                <a:close/>
                <a:moveTo>
                  <a:pt x="30" y="83"/>
                </a:moveTo>
                <a:cubicBezTo>
                  <a:pt x="35" y="78"/>
                  <a:pt x="40" y="75"/>
                  <a:pt x="44" y="71"/>
                </a:cubicBezTo>
                <a:cubicBezTo>
                  <a:pt x="99" y="47"/>
                  <a:pt x="157" y="34"/>
                  <a:pt x="217" y="26"/>
                </a:cubicBezTo>
                <a:cubicBezTo>
                  <a:pt x="250" y="22"/>
                  <a:pt x="283" y="21"/>
                  <a:pt x="317" y="20"/>
                </a:cubicBezTo>
                <a:cubicBezTo>
                  <a:pt x="347" y="19"/>
                  <a:pt x="375" y="26"/>
                  <a:pt x="405" y="28"/>
                </a:cubicBezTo>
                <a:cubicBezTo>
                  <a:pt x="417" y="33"/>
                  <a:pt x="420" y="41"/>
                  <a:pt x="393" y="51"/>
                </a:cubicBezTo>
                <a:cubicBezTo>
                  <a:pt x="330" y="76"/>
                  <a:pt x="258" y="85"/>
                  <a:pt x="192" y="95"/>
                </a:cubicBezTo>
                <a:cubicBezTo>
                  <a:pt x="155" y="101"/>
                  <a:pt x="118" y="109"/>
                  <a:pt x="80" y="110"/>
                </a:cubicBezTo>
                <a:cubicBezTo>
                  <a:pt x="72" y="110"/>
                  <a:pt x="6" y="104"/>
                  <a:pt x="30" y="83"/>
                </a:cubicBezTo>
                <a:close/>
                <a:moveTo>
                  <a:pt x="35" y="138"/>
                </a:moveTo>
                <a:cubicBezTo>
                  <a:pt x="32" y="130"/>
                  <a:pt x="29" y="122"/>
                  <a:pt x="26" y="115"/>
                </a:cubicBezTo>
                <a:cubicBezTo>
                  <a:pt x="46" y="124"/>
                  <a:pt x="75" y="124"/>
                  <a:pt x="92" y="124"/>
                </a:cubicBezTo>
                <a:cubicBezTo>
                  <a:pt x="144" y="123"/>
                  <a:pt x="197" y="109"/>
                  <a:pt x="247" y="99"/>
                </a:cubicBezTo>
                <a:cubicBezTo>
                  <a:pt x="300" y="89"/>
                  <a:pt x="357" y="82"/>
                  <a:pt x="407" y="62"/>
                </a:cubicBezTo>
                <a:cubicBezTo>
                  <a:pt x="412" y="60"/>
                  <a:pt x="417" y="57"/>
                  <a:pt x="422" y="52"/>
                </a:cubicBezTo>
                <a:cubicBezTo>
                  <a:pt x="422" y="57"/>
                  <a:pt x="422" y="62"/>
                  <a:pt x="423" y="67"/>
                </a:cubicBezTo>
                <a:cubicBezTo>
                  <a:pt x="422" y="67"/>
                  <a:pt x="421" y="67"/>
                  <a:pt x="420" y="67"/>
                </a:cubicBezTo>
                <a:cubicBezTo>
                  <a:pt x="358" y="95"/>
                  <a:pt x="294" y="113"/>
                  <a:pt x="227" y="125"/>
                </a:cubicBezTo>
                <a:cubicBezTo>
                  <a:pt x="192" y="131"/>
                  <a:pt x="157" y="134"/>
                  <a:pt x="121" y="136"/>
                </a:cubicBezTo>
                <a:cubicBezTo>
                  <a:pt x="93" y="137"/>
                  <a:pt x="64" y="134"/>
                  <a:pt x="35" y="138"/>
                </a:cubicBezTo>
                <a:close/>
                <a:moveTo>
                  <a:pt x="83" y="258"/>
                </a:moveTo>
                <a:cubicBezTo>
                  <a:pt x="78" y="234"/>
                  <a:pt x="64" y="210"/>
                  <a:pt x="55" y="188"/>
                </a:cubicBezTo>
                <a:cubicBezTo>
                  <a:pt x="49" y="175"/>
                  <a:pt x="45" y="161"/>
                  <a:pt x="39" y="148"/>
                </a:cubicBezTo>
                <a:cubicBezTo>
                  <a:pt x="58" y="153"/>
                  <a:pt x="79" y="155"/>
                  <a:pt x="100" y="155"/>
                </a:cubicBezTo>
                <a:cubicBezTo>
                  <a:pt x="102" y="176"/>
                  <a:pt x="106" y="196"/>
                  <a:pt x="111" y="216"/>
                </a:cubicBezTo>
                <a:cubicBezTo>
                  <a:pt x="114" y="228"/>
                  <a:pt x="117" y="240"/>
                  <a:pt x="120" y="252"/>
                </a:cubicBezTo>
                <a:cubicBezTo>
                  <a:pt x="122" y="258"/>
                  <a:pt x="127" y="264"/>
                  <a:pt x="130" y="270"/>
                </a:cubicBezTo>
                <a:cubicBezTo>
                  <a:pt x="113" y="269"/>
                  <a:pt x="95" y="266"/>
                  <a:pt x="83" y="258"/>
                </a:cubicBezTo>
                <a:close/>
                <a:moveTo>
                  <a:pt x="176" y="271"/>
                </a:moveTo>
                <a:cubicBezTo>
                  <a:pt x="168" y="271"/>
                  <a:pt x="159" y="271"/>
                  <a:pt x="148" y="271"/>
                </a:cubicBezTo>
                <a:cubicBezTo>
                  <a:pt x="148" y="269"/>
                  <a:pt x="147" y="267"/>
                  <a:pt x="145" y="264"/>
                </a:cubicBezTo>
                <a:cubicBezTo>
                  <a:pt x="138" y="253"/>
                  <a:pt x="133" y="244"/>
                  <a:pt x="129" y="232"/>
                </a:cubicBezTo>
                <a:cubicBezTo>
                  <a:pt x="121" y="206"/>
                  <a:pt x="114" y="180"/>
                  <a:pt x="105" y="155"/>
                </a:cubicBezTo>
                <a:cubicBezTo>
                  <a:pt x="145" y="155"/>
                  <a:pt x="185" y="148"/>
                  <a:pt x="219" y="143"/>
                </a:cubicBezTo>
                <a:cubicBezTo>
                  <a:pt x="230" y="142"/>
                  <a:pt x="240" y="140"/>
                  <a:pt x="250" y="138"/>
                </a:cubicBezTo>
                <a:cubicBezTo>
                  <a:pt x="253" y="155"/>
                  <a:pt x="260" y="172"/>
                  <a:pt x="264" y="189"/>
                </a:cubicBezTo>
                <a:cubicBezTo>
                  <a:pt x="269" y="210"/>
                  <a:pt x="270" y="232"/>
                  <a:pt x="279" y="251"/>
                </a:cubicBezTo>
                <a:cubicBezTo>
                  <a:pt x="282" y="256"/>
                  <a:pt x="289" y="253"/>
                  <a:pt x="289" y="248"/>
                </a:cubicBezTo>
                <a:cubicBezTo>
                  <a:pt x="290" y="230"/>
                  <a:pt x="284" y="211"/>
                  <a:pt x="281" y="193"/>
                </a:cubicBezTo>
                <a:cubicBezTo>
                  <a:pt x="279" y="183"/>
                  <a:pt x="276" y="172"/>
                  <a:pt x="273" y="162"/>
                </a:cubicBezTo>
                <a:cubicBezTo>
                  <a:pt x="271" y="154"/>
                  <a:pt x="265" y="144"/>
                  <a:pt x="263" y="135"/>
                </a:cubicBezTo>
                <a:cubicBezTo>
                  <a:pt x="304" y="127"/>
                  <a:pt x="344" y="115"/>
                  <a:pt x="383" y="101"/>
                </a:cubicBezTo>
                <a:cubicBezTo>
                  <a:pt x="381" y="118"/>
                  <a:pt x="387" y="137"/>
                  <a:pt x="389" y="154"/>
                </a:cubicBezTo>
                <a:cubicBezTo>
                  <a:pt x="390" y="163"/>
                  <a:pt x="391" y="172"/>
                  <a:pt x="392" y="181"/>
                </a:cubicBezTo>
                <a:cubicBezTo>
                  <a:pt x="393" y="191"/>
                  <a:pt x="401" y="201"/>
                  <a:pt x="400" y="212"/>
                </a:cubicBezTo>
                <a:cubicBezTo>
                  <a:pt x="400" y="212"/>
                  <a:pt x="400" y="212"/>
                  <a:pt x="400" y="213"/>
                </a:cubicBezTo>
                <a:cubicBezTo>
                  <a:pt x="355" y="232"/>
                  <a:pt x="313" y="253"/>
                  <a:pt x="263" y="263"/>
                </a:cubicBezTo>
                <a:cubicBezTo>
                  <a:pt x="234" y="268"/>
                  <a:pt x="205" y="270"/>
                  <a:pt x="176" y="271"/>
                </a:cubicBezTo>
                <a:close/>
                <a:moveTo>
                  <a:pt x="427" y="203"/>
                </a:moveTo>
                <a:cubicBezTo>
                  <a:pt x="427" y="204"/>
                  <a:pt x="427" y="205"/>
                  <a:pt x="427" y="206"/>
                </a:cubicBezTo>
                <a:cubicBezTo>
                  <a:pt x="425" y="204"/>
                  <a:pt x="422" y="203"/>
                  <a:pt x="419" y="204"/>
                </a:cubicBezTo>
                <a:cubicBezTo>
                  <a:pt x="419" y="205"/>
                  <a:pt x="418" y="205"/>
                  <a:pt x="418" y="205"/>
                </a:cubicBezTo>
                <a:cubicBezTo>
                  <a:pt x="418" y="188"/>
                  <a:pt x="409" y="170"/>
                  <a:pt x="407" y="154"/>
                </a:cubicBezTo>
                <a:cubicBezTo>
                  <a:pt x="405" y="135"/>
                  <a:pt x="402" y="114"/>
                  <a:pt x="391" y="98"/>
                </a:cubicBezTo>
                <a:cubicBezTo>
                  <a:pt x="402" y="93"/>
                  <a:pt x="413" y="89"/>
                  <a:pt x="425" y="84"/>
                </a:cubicBezTo>
                <a:cubicBezTo>
                  <a:pt x="426" y="93"/>
                  <a:pt x="427" y="103"/>
                  <a:pt x="428" y="112"/>
                </a:cubicBezTo>
                <a:cubicBezTo>
                  <a:pt x="430" y="142"/>
                  <a:pt x="428" y="172"/>
                  <a:pt x="427" y="203"/>
                </a:cubicBezTo>
                <a:close/>
              </a:path>
            </a:pathLst>
          </a:custGeom>
          <a:solidFill>
            <a:srgbClr val="4744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
          <p:cNvSpPr>
            <a:spLocks noEditPoints="1"/>
          </p:cNvSpPr>
          <p:nvPr/>
        </p:nvSpPr>
        <p:spPr bwMode="auto">
          <a:xfrm>
            <a:off x="9065787" y="2718910"/>
            <a:ext cx="488931" cy="239994"/>
          </a:xfrm>
          <a:custGeom>
            <a:avLst/>
            <a:gdLst>
              <a:gd name="T0" fmla="*/ 378 w 466"/>
              <a:gd name="T1" fmla="*/ 70 h 228"/>
              <a:gd name="T2" fmla="*/ 371 w 466"/>
              <a:gd name="T3" fmla="*/ 71 h 228"/>
              <a:gd name="T4" fmla="*/ 214 w 466"/>
              <a:gd name="T5" fmla="*/ 10 h 228"/>
              <a:gd name="T6" fmla="*/ 74 w 466"/>
              <a:gd name="T7" fmla="*/ 104 h 228"/>
              <a:gd name="T8" fmla="*/ 95 w 466"/>
              <a:gd name="T9" fmla="*/ 195 h 228"/>
              <a:gd name="T10" fmla="*/ 148 w 466"/>
              <a:gd name="T11" fmla="*/ 228 h 228"/>
              <a:gd name="T12" fmla="*/ 293 w 466"/>
              <a:gd name="T13" fmla="*/ 183 h 228"/>
              <a:gd name="T14" fmla="*/ 334 w 466"/>
              <a:gd name="T15" fmla="*/ 221 h 228"/>
              <a:gd name="T16" fmla="*/ 393 w 466"/>
              <a:gd name="T17" fmla="*/ 173 h 228"/>
              <a:gd name="T18" fmla="*/ 456 w 466"/>
              <a:gd name="T19" fmla="*/ 157 h 228"/>
              <a:gd name="T20" fmla="*/ 37 w 466"/>
              <a:gd name="T21" fmla="*/ 122 h 228"/>
              <a:gd name="T22" fmla="*/ 53 w 466"/>
              <a:gd name="T23" fmla="*/ 123 h 228"/>
              <a:gd name="T24" fmla="*/ 22 w 466"/>
              <a:gd name="T25" fmla="*/ 141 h 228"/>
              <a:gd name="T26" fmla="*/ 179 w 466"/>
              <a:gd name="T27" fmla="*/ 176 h 228"/>
              <a:gd name="T28" fmla="*/ 107 w 466"/>
              <a:gd name="T29" fmla="*/ 191 h 228"/>
              <a:gd name="T30" fmla="*/ 179 w 466"/>
              <a:gd name="T31" fmla="*/ 176 h 228"/>
              <a:gd name="T32" fmla="*/ 373 w 466"/>
              <a:gd name="T33" fmla="*/ 194 h 228"/>
              <a:gd name="T34" fmla="*/ 311 w 466"/>
              <a:gd name="T35" fmla="*/ 173 h 228"/>
              <a:gd name="T36" fmla="*/ 342 w 466"/>
              <a:gd name="T37" fmla="*/ 143 h 228"/>
              <a:gd name="T38" fmla="*/ 380 w 466"/>
              <a:gd name="T39" fmla="*/ 178 h 228"/>
              <a:gd name="T40" fmla="*/ 441 w 466"/>
              <a:gd name="T41" fmla="*/ 148 h 228"/>
              <a:gd name="T42" fmla="*/ 388 w 466"/>
              <a:gd name="T43" fmla="*/ 162 h 228"/>
              <a:gd name="T44" fmla="*/ 335 w 466"/>
              <a:gd name="T45" fmla="*/ 130 h 228"/>
              <a:gd name="T46" fmla="*/ 298 w 466"/>
              <a:gd name="T47" fmla="*/ 167 h 228"/>
              <a:gd name="T48" fmla="*/ 237 w 466"/>
              <a:gd name="T49" fmla="*/ 170 h 228"/>
              <a:gd name="T50" fmla="*/ 139 w 466"/>
              <a:gd name="T51" fmla="*/ 129 h 228"/>
              <a:gd name="T52" fmla="*/ 90 w 466"/>
              <a:gd name="T53" fmla="*/ 182 h 228"/>
              <a:gd name="T54" fmla="*/ 19 w 466"/>
              <a:gd name="T55" fmla="*/ 151 h 228"/>
              <a:gd name="T56" fmla="*/ 66 w 466"/>
              <a:gd name="T57" fmla="*/ 131 h 228"/>
              <a:gd name="T58" fmla="*/ 74 w 466"/>
              <a:gd name="T59" fmla="*/ 110 h 228"/>
              <a:gd name="T60" fmla="*/ 122 w 466"/>
              <a:gd name="T61" fmla="*/ 51 h 228"/>
              <a:gd name="T62" fmla="*/ 280 w 466"/>
              <a:gd name="T63" fmla="*/ 23 h 228"/>
              <a:gd name="T64" fmla="*/ 362 w 466"/>
              <a:gd name="T65" fmla="*/ 81 h 228"/>
              <a:gd name="T66" fmla="*/ 405 w 466"/>
              <a:gd name="T67" fmla="*/ 87 h 228"/>
              <a:gd name="T68" fmla="*/ 441 w 466"/>
              <a:gd name="T69"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228">
                <a:moveTo>
                  <a:pt x="455" y="108"/>
                </a:moveTo>
                <a:cubicBezTo>
                  <a:pt x="447" y="68"/>
                  <a:pt x="411" y="61"/>
                  <a:pt x="378" y="70"/>
                </a:cubicBezTo>
                <a:cubicBezTo>
                  <a:pt x="376" y="70"/>
                  <a:pt x="374" y="71"/>
                  <a:pt x="372" y="71"/>
                </a:cubicBezTo>
                <a:cubicBezTo>
                  <a:pt x="372" y="71"/>
                  <a:pt x="372" y="71"/>
                  <a:pt x="371" y="71"/>
                </a:cubicBezTo>
                <a:cubicBezTo>
                  <a:pt x="367" y="51"/>
                  <a:pt x="336" y="34"/>
                  <a:pt x="320" y="22"/>
                </a:cubicBezTo>
                <a:cubicBezTo>
                  <a:pt x="291" y="0"/>
                  <a:pt x="247" y="9"/>
                  <a:pt x="214" y="10"/>
                </a:cubicBezTo>
                <a:cubicBezTo>
                  <a:pt x="188" y="11"/>
                  <a:pt x="145" y="10"/>
                  <a:pt x="124" y="30"/>
                </a:cubicBezTo>
                <a:cubicBezTo>
                  <a:pt x="103" y="50"/>
                  <a:pt x="84" y="76"/>
                  <a:pt x="74" y="104"/>
                </a:cubicBezTo>
                <a:cubicBezTo>
                  <a:pt x="40" y="95"/>
                  <a:pt x="9" y="119"/>
                  <a:pt x="5" y="153"/>
                </a:cubicBezTo>
                <a:cubicBezTo>
                  <a:pt x="0" y="199"/>
                  <a:pt x="64" y="197"/>
                  <a:pt x="95" y="195"/>
                </a:cubicBezTo>
                <a:cubicBezTo>
                  <a:pt x="97" y="204"/>
                  <a:pt x="104" y="213"/>
                  <a:pt x="111" y="219"/>
                </a:cubicBezTo>
                <a:cubicBezTo>
                  <a:pt x="120" y="228"/>
                  <a:pt x="137" y="228"/>
                  <a:pt x="148" y="228"/>
                </a:cubicBezTo>
                <a:cubicBezTo>
                  <a:pt x="172" y="228"/>
                  <a:pt x="189" y="209"/>
                  <a:pt x="190" y="187"/>
                </a:cubicBezTo>
                <a:cubicBezTo>
                  <a:pt x="223" y="192"/>
                  <a:pt x="259" y="185"/>
                  <a:pt x="293" y="183"/>
                </a:cubicBezTo>
                <a:cubicBezTo>
                  <a:pt x="295" y="183"/>
                  <a:pt x="296" y="183"/>
                  <a:pt x="298" y="183"/>
                </a:cubicBezTo>
                <a:cubicBezTo>
                  <a:pt x="296" y="201"/>
                  <a:pt x="317" y="219"/>
                  <a:pt x="334" y="221"/>
                </a:cubicBezTo>
                <a:cubicBezTo>
                  <a:pt x="351" y="223"/>
                  <a:pt x="366" y="222"/>
                  <a:pt x="380" y="211"/>
                </a:cubicBezTo>
                <a:cubicBezTo>
                  <a:pt x="393" y="201"/>
                  <a:pt x="393" y="187"/>
                  <a:pt x="393" y="173"/>
                </a:cubicBezTo>
                <a:cubicBezTo>
                  <a:pt x="394" y="174"/>
                  <a:pt x="395" y="174"/>
                  <a:pt x="396" y="174"/>
                </a:cubicBezTo>
                <a:cubicBezTo>
                  <a:pt x="415" y="176"/>
                  <a:pt x="441" y="170"/>
                  <a:pt x="456" y="157"/>
                </a:cubicBezTo>
                <a:cubicBezTo>
                  <a:pt x="466" y="148"/>
                  <a:pt x="457" y="120"/>
                  <a:pt x="455" y="108"/>
                </a:cubicBezTo>
                <a:close/>
                <a:moveTo>
                  <a:pt x="37" y="122"/>
                </a:moveTo>
                <a:cubicBezTo>
                  <a:pt x="42" y="118"/>
                  <a:pt x="47" y="116"/>
                  <a:pt x="53" y="115"/>
                </a:cubicBezTo>
                <a:cubicBezTo>
                  <a:pt x="52" y="117"/>
                  <a:pt x="53" y="120"/>
                  <a:pt x="53" y="123"/>
                </a:cubicBezTo>
                <a:cubicBezTo>
                  <a:pt x="54" y="129"/>
                  <a:pt x="53" y="133"/>
                  <a:pt x="48" y="138"/>
                </a:cubicBezTo>
                <a:cubicBezTo>
                  <a:pt x="40" y="145"/>
                  <a:pt x="31" y="141"/>
                  <a:pt x="22" y="141"/>
                </a:cubicBezTo>
                <a:cubicBezTo>
                  <a:pt x="24" y="134"/>
                  <a:pt x="30" y="127"/>
                  <a:pt x="37" y="122"/>
                </a:cubicBezTo>
                <a:close/>
                <a:moveTo>
                  <a:pt x="179" y="176"/>
                </a:moveTo>
                <a:cubicBezTo>
                  <a:pt x="173" y="193"/>
                  <a:pt x="171" y="211"/>
                  <a:pt x="148" y="212"/>
                </a:cubicBezTo>
                <a:cubicBezTo>
                  <a:pt x="132" y="214"/>
                  <a:pt x="112" y="208"/>
                  <a:pt x="107" y="191"/>
                </a:cubicBezTo>
                <a:cubicBezTo>
                  <a:pt x="108" y="190"/>
                  <a:pt x="109" y="189"/>
                  <a:pt x="109" y="187"/>
                </a:cubicBezTo>
                <a:cubicBezTo>
                  <a:pt x="104" y="137"/>
                  <a:pt x="168" y="133"/>
                  <a:pt x="179" y="176"/>
                </a:cubicBezTo>
                <a:cubicBezTo>
                  <a:pt x="179" y="176"/>
                  <a:pt x="179" y="176"/>
                  <a:pt x="179" y="176"/>
                </a:cubicBezTo>
                <a:close/>
                <a:moveTo>
                  <a:pt x="373" y="194"/>
                </a:moveTo>
                <a:cubicBezTo>
                  <a:pt x="367" y="204"/>
                  <a:pt x="355" y="205"/>
                  <a:pt x="345" y="205"/>
                </a:cubicBezTo>
                <a:cubicBezTo>
                  <a:pt x="322" y="206"/>
                  <a:pt x="310" y="194"/>
                  <a:pt x="311" y="173"/>
                </a:cubicBezTo>
                <a:cubicBezTo>
                  <a:pt x="311" y="172"/>
                  <a:pt x="311" y="171"/>
                  <a:pt x="310" y="171"/>
                </a:cubicBezTo>
                <a:cubicBezTo>
                  <a:pt x="315" y="156"/>
                  <a:pt x="326" y="145"/>
                  <a:pt x="342" y="143"/>
                </a:cubicBezTo>
                <a:cubicBezTo>
                  <a:pt x="362" y="141"/>
                  <a:pt x="369" y="161"/>
                  <a:pt x="377" y="175"/>
                </a:cubicBezTo>
                <a:cubicBezTo>
                  <a:pt x="378" y="176"/>
                  <a:pt x="379" y="177"/>
                  <a:pt x="380" y="178"/>
                </a:cubicBezTo>
                <a:cubicBezTo>
                  <a:pt x="378" y="184"/>
                  <a:pt x="375" y="190"/>
                  <a:pt x="373" y="194"/>
                </a:cubicBezTo>
                <a:close/>
                <a:moveTo>
                  <a:pt x="441" y="148"/>
                </a:moveTo>
                <a:cubicBezTo>
                  <a:pt x="426" y="151"/>
                  <a:pt x="409" y="152"/>
                  <a:pt x="394" y="156"/>
                </a:cubicBezTo>
                <a:cubicBezTo>
                  <a:pt x="391" y="157"/>
                  <a:pt x="389" y="159"/>
                  <a:pt x="388" y="162"/>
                </a:cubicBezTo>
                <a:cubicBezTo>
                  <a:pt x="382" y="152"/>
                  <a:pt x="376" y="141"/>
                  <a:pt x="367" y="134"/>
                </a:cubicBezTo>
                <a:cubicBezTo>
                  <a:pt x="358" y="128"/>
                  <a:pt x="345" y="128"/>
                  <a:pt x="335" y="130"/>
                </a:cubicBezTo>
                <a:cubicBezTo>
                  <a:pt x="315" y="132"/>
                  <a:pt x="302" y="149"/>
                  <a:pt x="300" y="167"/>
                </a:cubicBezTo>
                <a:cubicBezTo>
                  <a:pt x="300" y="166"/>
                  <a:pt x="299" y="166"/>
                  <a:pt x="298" y="167"/>
                </a:cubicBezTo>
                <a:cubicBezTo>
                  <a:pt x="293" y="168"/>
                  <a:pt x="288" y="168"/>
                  <a:pt x="284" y="169"/>
                </a:cubicBezTo>
                <a:cubicBezTo>
                  <a:pt x="268" y="170"/>
                  <a:pt x="252" y="170"/>
                  <a:pt x="237" y="170"/>
                </a:cubicBezTo>
                <a:cubicBezTo>
                  <a:pt x="218" y="171"/>
                  <a:pt x="194" y="180"/>
                  <a:pt x="188" y="159"/>
                </a:cubicBezTo>
                <a:cubicBezTo>
                  <a:pt x="182" y="139"/>
                  <a:pt x="158" y="129"/>
                  <a:pt x="139" y="129"/>
                </a:cubicBezTo>
                <a:cubicBezTo>
                  <a:pt x="117" y="129"/>
                  <a:pt x="102" y="150"/>
                  <a:pt x="95" y="168"/>
                </a:cubicBezTo>
                <a:cubicBezTo>
                  <a:pt x="94" y="172"/>
                  <a:pt x="97" y="181"/>
                  <a:pt x="90" y="182"/>
                </a:cubicBezTo>
                <a:cubicBezTo>
                  <a:pt x="79" y="182"/>
                  <a:pt x="67" y="183"/>
                  <a:pt x="56" y="183"/>
                </a:cubicBezTo>
                <a:cubicBezTo>
                  <a:pt x="32" y="183"/>
                  <a:pt x="18" y="168"/>
                  <a:pt x="19" y="151"/>
                </a:cubicBezTo>
                <a:cubicBezTo>
                  <a:pt x="29" y="158"/>
                  <a:pt x="47" y="155"/>
                  <a:pt x="56" y="148"/>
                </a:cubicBezTo>
                <a:cubicBezTo>
                  <a:pt x="62" y="144"/>
                  <a:pt x="66" y="138"/>
                  <a:pt x="66" y="131"/>
                </a:cubicBezTo>
                <a:cubicBezTo>
                  <a:pt x="67" y="125"/>
                  <a:pt x="67" y="117"/>
                  <a:pt x="62" y="113"/>
                </a:cubicBezTo>
                <a:cubicBezTo>
                  <a:pt x="66" y="112"/>
                  <a:pt x="70" y="111"/>
                  <a:pt x="74" y="110"/>
                </a:cubicBezTo>
                <a:cubicBezTo>
                  <a:pt x="76" y="111"/>
                  <a:pt x="79" y="111"/>
                  <a:pt x="80" y="109"/>
                </a:cubicBezTo>
                <a:cubicBezTo>
                  <a:pt x="94" y="90"/>
                  <a:pt x="107" y="70"/>
                  <a:pt x="122" y="51"/>
                </a:cubicBezTo>
                <a:cubicBezTo>
                  <a:pt x="143" y="28"/>
                  <a:pt x="172" y="27"/>
                  <a:pt x="201" y="24"/>
                </a:cubicBezTo>
                <a:cubicBezTo>
                  <a:pt x="227" y="22"/>
                  <a:pt x="254" y="23"/>
                  <a:pt x="280" y="23"/>
                </a:cubicBezTo>
                <a:cubicBezTo>
                  <a:pt x="318" y="23"/>
                  <a:pt x="344" y="52"/>
                  <a:pt x="359" y="79"/>
                </a:cubicBezTo>
                <a:cubicBezTo>
                  <a:pt x="360" y="80"/>
                  <a:pt x="361" y="81"/>
                  <a:pt x="362" y="81"/>
                </a:cubicBezTo>
                <a:cubicBezTo>
                  <a:pt x="367" y="90"/>
                  <a:pt x="383" y="89"/>
                  <a:pt x="391" y="88"/>
                </a:cubicBezTo>
                <a:cubicBezTo>
                  <a:pt x="394" y="88"/>
                  <a:pt x="399" y="88"/>
                  <a:pt x="405" y="87"/>
                </a:cubicBezTo>
                <a:cubicBezTo>
                  <a:pt x="422" y="88"/>
                  <a:pt x="435" y="93"/>
                  <a:pt x="440" y="112"/>
                </a:cubicBezTo>
                <a:cubicBezTo>
                  <a:pt x="441" y="117"/>
                  <a:pt x="448" y="146"/>
                  <a:pt x="441" y="148"/>
                </a:cubicBezTo>
                <a:close/>
              </a:path>
            </a:pathLst>
          </a:custGeom>
          <a:solidFill>
            <a:srgbClr val="4744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6" name="组合 25"/>
          <p:cNvGrpSpPr/>
          <p:nvPr/>
        </p:nvGrpSpPr>
        <p:grpSpPr>
          <a:xfrm>
            <a:off x="1949333" y="3227633"/>
            <a:ext cx="1864826" cy="1060119"/>
            <a:chOff x="2234561" y="4537585"/>
            <a:chExt cx="1864826" cy="1060119"/>
          </a:xfrm>
        </p:grpSpPr>
        <p:cxnSp>
          <p:nvCxnSpPr>
            <p:cNvPr id="27" name="直接连接符 26"/>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29" name="矩形 28"/>
            <p:cNvSpPr/>
            <p:nvPr/>
          </p:nvSpPr>
          <p:spPr>
            <a:xfrm>
              <a:off x="2234561" y="5062173"/>
              <a:ext cx="1864826" cy="535531"/>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8377839" y="3227633"/>
            <a:ext cx="1864826" cy="1060119"/>
            <a:chOff x="2234561" y="4537585"/>
            <a:chExt cx="1864826" cy="1060119"/>
          </a:xfrm>
        </p:grpSpPr>
        <p:cxnSp>
          <p:nvCxnSpPr>
            <p:cNvPr id="31" name="直接连接符 30"/>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33" name="矩形 32"/>
            <p:cNvSpPr/>
            <p:nvPr/>
          </p:nvSpPr>
          <p:spPr>
            <a:xfrm>
              <a:off x="2234561" y="5062173"/>
              <a:ext cx="1864826" cy="535531"/>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sp>
        <p:nvSpPr>
          <p:cNvPr id="34" name="矩形: 圆角 33"/>
          <p:cNvSpPr/>
          <p:nvPr/>
        </p:nvSpPr>
        <p:spPr>
          <a:xfrm>
            <a:off x="5046518" y="5210743"/>
            <a:ext cx="2098964" cy="36995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474447"/>
                </a:solidFill>
              </a:rPr>
              <a:t>课件内容</a:t>
            </a:r>
          </a:p>
        </p:txBody>
      </p:sp>
      <p:sp>
        <p:nvSpPr>
          <p:cNvPr id="35" name="矩形 34"/>
          <p:cNvSpPr/>
          <p:nvPr/>
        </p:nvSpPr>
        <p:spPr>
          <a:xfrm>
            <a:off x="3076337" y="5687543"/>
            <a:ext cx="6039327" cy="313932"/>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ppt_x"/>
                                          </p:val>
                                        </p:tav>
                                        <p:tav tm="100000">
                                          <p:val>
                                            <p:strVal val="#ppt_x"/>
                                          </p:val>
                                        </p:tav>
                                      </p:tavLst>
                                    </p:anim>
                                    <p:anim calcmode="lin" valueType="num">
                                      <p:cBhvr additive="base">
                                        <p:cTn id="43" dur="500" fill="hold"/>
                                        <p:tgtEl>
                                          <p:spTgt spid="2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ppt_x"/>
                                          </p:val>
                                        </p:tav>
                                        <p:tav tm="100000">
                                          <p:val>
                                            <p:strVal val="#ppt_x"/>
                                          </p:val>
                                        </p:tav>
                                      </p:tavLst>
                                    </p:anim>
                                    <p:anim calcmode="lin" valueType="num">
                                      <p:cBhvr additive="base">
                                        <p:cTn id="53" dur="500" fill="hold"/>
                                        <p:tgtEl>
                                          <p:spTgt spid="3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500" fill="hold"/>
                                        <p:tgtEl>
                                          <p:spTgt spid="35"/>
                                        </p:tgtEl>
                                        <p:attrNameLst>
                                          <p:attrName>ppt_x</p:attrName>
                                        </p:attrNameLst>
                                      </p:cBhvr>
                                      <p:tavLst>
                                        <p:tav tm="0">
                                          <p:val>
                                            <p:strVal val="#ppt_x"/>
                                          </p:val>
                                        </p:tav>
                                        <p:tav tm="100000">
                                          <p:val>
                                            <p:strVal val="#ppt_x"/>
                                          </p:val>
                                        </p:tav>
                                      </p:tavLst>
                                    </p:anim>
                                    <p:anim calcmode="lin" valueType="num">
                                      <p:cBhvr additive="base">
                                        <p:cTn id="5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4" grpId="0" animBg="1"/>
      <p:bldP spid="25" grpId="0" animBg="1"/>
      <p:bldP spid="34" grpId="0" animBg="1"/>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6" name="任意多边形 40">
            <a:extLst>
              <a:ext uri="{FF2B5EF4-FFF2-40B4-BE49-F238E27FC236}">
                <a16:creationId xmlns:a16="http://schemas.microsoft.com/office/drawing/2014/main" id="{53E57C3C-3160-47D9-A7D7-2C19D706B6E6}"/>
              </a:ext>
            </a:extLst>
          </p:cNvPr>
          <p:cNvSpPr/>
          <p:nvPr/>
        </p:nvSpPr>
        <p:spPr>
          <a:xfrm>
            <a:off x="1874500" y="2655029"/>
            <a:ext cx="2690937" cy="2066456"/>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solidFill>
          <a:ln>
            <a:solidFill>
              <a:schemeClr val="bg1"/>
            </a:solid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37" name="任意多边形 41">
            <a:extLst>
              <a:ext uri="{FF2B5EF4-FFF2-40B4-BE49-F238E27FC236}">
                <a16:creationId xmlns:a16="http://schemas.microsoft.com/office/drawing/2014/main" id="{6D7FE3A7-AA08-4B46-BB15-ACE4C787B821}"/>
              </a:ext>
            </a:extLst>
          </p:cNvPr>
          <p:cNvSpPr/>
          <p:nvPr/>
        </p:nvSpPr>
        <p:spPr>
          <a:xfrm>
            <a:off x="5146647" y="2655029"/>
            <a:ext cx="2690937" cy="2066456"/>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solidFill>
          <a:ln>
            <a:solidFill>
              <a:schemeClr val="bg1"/>
            </a:solid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38" name="任意多边形 42">
            <a:extLst>
              <a:ext uri="{FF2B5EF4-FFF2-40B4-BE49-F238E27FC236}">
                <a16:creationId xmlns:a16="http://schemas.microsoft.com/office/drawing/2014/main" id="{E2D7A95C-C982-452C-98B0-80490993FE1E}"/>
              </a:ext>
            </a:extLst>
          </p:cNvPr>
          <p:cNvSpPr/>
          <p:nvPr/>
        </p:nvSpPr>
        <p:spPr>
          <a:xfrm>
            <a:off x="8418794" y="2655029"/>
            <a:ext cx="2690937" cy="2066456"/>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solidFill>
          <a:ln>
            <a:solidFill>
              <a:schemeClr val="bg1"/>
            </a:solid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grpSp>
        <p:nvGrpSpPr>
          <p:cNvPr id="39" name="组合 38">
            <a:extLst>
              <a:ext uri="{FF2B5EF4-FFF2-40B4-BE49-F238E27FC236}">
                <a16:creationId xmlns:a16="http://schemas.microsoft.com/office/drawing/2014/main" id="{675408FF-846D-4478-BA54-D1AE2F2F3C31}"/>
              </a:ext>
            </a:extLst>
          </p:cNvPr>
          <p:cNvGrpSpPr/>
          <p:nvPr/>
        </p:nvGrpSpPr>
        <p:grpSpPr>
          <a:xfrm>
            <a:off x="1099193" y="3126223"/>
            <a:ext cx="1010799" cy="1010800"/>
            <a:chOff x="4565675" y="907548"/>
            <a:chExt cx="1794376" cy="1794376"/>
          </a:xfrm>
        </p:grpSpPr>
        <p:sp>
          <p:nvSpPr>
            <p:cNvPr id="40" name="椭圆 39">
              <a:extLst>
                <a:ext uri="{FF2B5EF4-FFF2-40B4-BE49-F238E27FC236}">
                  <a16:creationId xmlns:a16="http://schemas.microsoft.com/office/drawing/2014/main" id="{A30EB943-419B-48A6-AF89-AF65995AFA40}"/>
                </a:ext>
              </a:extLst>
            </p:cNvPr>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1" name="椭圆 40">
              <a:extLst>
                <a:ext uri="{FF2B5EF4-FFF2-40B4-BE49-F238E27FC236}">
                  <a16:creationId xmlns:a16="http://schemas.microsoft.com/office/drawing/2014/main" id="{BD9BA299-F75D-412D-B880-BCC39D6BF1E1}"/>
                </a:ext>
              </a:extLst>
            </p:cNvPr>
            <p:cNvSpPr/>
            <p:nvPr/>
          </p:nvSpPr>
          <p:spPr>
            <a:xfrm>
              <a:off x="4776826" y="1118698"/>
              <a:ext cx="1372075" cy="1372076"/>
            </a:xfrm>
            <a:prstGeom prst="ellipse">
              <a:avLst/>
            </a:prstGeom>
            <a:solidFill>
              <a:schemeClr val="tx1">
                <a:lumMod val="85000"/>
                <a:lumOff val="15000"/>
              </a:schemeClr>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42" name="组合 41">
            <a:extLst>
              <a:ext uri="{FF2B5EF4-FFF2-40B4-BE49-F238E27FC236}">
                <a16:creationId xmlns:a16="http://schemas.microsoft.com/office/drawing/2014/main" id="{53F5CD70-2A8A-41E3-9AB8-5B1BB69B8C65}"/>
              </a:ext>
            </a:extLst>
          </p:cNvPr>
          <p:cNvGrpSpPr/>
          <p:nvPr/>
        </p:nvGrpSpPr>
        <p:grpSpPr>
          <a:xfrm>
            <a:off x="4291646" y="3152893"/>
            <a:ext cx="1010799" cy="1010800"/>
            <a:chOff x="4565675" y="907548"/>
            <a:chExt cx="1794376" cy="1794376"/>
          </a:xfrm>
        </p:grpSpPr>
        <p:sp>
          <p:nvSpPr>
            <p:cNvPr id="43" name="椭圆 42">
              <a:extLst>
                <a:ext uri="{FF2B5EF4-FFF2-40B4-BE49-F238E27FC236}">
                  <a16:creationId xmlns:a16="http://schemas.microsoft.com/office/drawing/2014/main" id="{1CDE81E3-1A4C-4BAE-9D7D-759760084C8C}"/>
                </a:ext>
              </a:extLst>
            </p:cNvPr>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4" name="椭圆 43">
              <a:extLst>
                <a:ext uri="{FF2B5EF4-FFF2-40B4-BE49-F238E27FC236}">
                  <a16:creationId xmlns:a16="http://schemas.microsoft.com/office/drawing/2014/main" id="{0B48DC0C-7507-4630-AEB5-B018654B675A}"/>
                </a:ext>
              </a:extLst>
            </p:cNvPr>
            <p:cNvSpPr/>
            <p:nvPr/>
          </p:nvSpPr>
          <p:spPr>
            <a:xfrm>
              <a:off x="4776826" y="1118698"/>
              <a:ext cx="1372075" cy="1372076"/>
            </a:xfrm>
            <a:prstGeom prst="ellipse">
              <a:avLst/>
            </a:prstGeom>
            <a:solidFill>
              <a:schemeClr val="tx1">
                <a:lumMod val="85000"/>
                <a:lumOff val="15000"/>
              </a:schemeClr>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45" name="组合 44">
            <a:extLst>
              <a:ext uri="{FF2B5EF4-FFF2-40B4-BE49-F238E27FC236}">
                <a16:creationId xmlns:a16="http://schemas.microsoft.com/office/drawing/2014/main" id="{381CAB09-DAD4-40A7-A7E3-C54D46F35AC3}"/>
              </a:ext>
            </a:extLst>
          </p:cNvPr>
          <p:cNvGrpSpPr/>
          <p:nvPr/>
        </p:nvGrpSpPr>
        <p:grpSpPr>
          <a:xfrm>
            <a:off x="7589192" y="3152893"/>
            <a:ext cx="1010799" cy="1010800"/>
            <a:chOff x="4565675" y="907548"/>
            <a:chExt cx="1794376" cy="1794376"/>
          </a:xfrm>
        </p:grpSpPr>
        <p:sp>
          <p:nvSpPr>
            <p:cNvPr id="46" name="椭圆 45">
              <a:extLst>
                <a:ext uri="{FF2B5EF4-FFF2-40B4-BE49-F238E27FC236}">
                  <a16:creationId xmlns:a16="http://schemas.microsoft.com/office/drawing/2014/main" id="{7C4BD649-5C4D-4072-BE8B-E36E543ABDA9}"/>
                </a:ext>
              </a:extLst>
            </p:cNvPr>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7" name="椭圆 46">
              <a:extLst>
                <a:ext uri="{FF2B5EF4-FFF2-40B4-BE49-F238E27FC236}">
                  <a16:creationId xmlns:a16="http://schemas.microsoft.com/office/drawing/2014/main" id="{E61D1D13-5E75-41B4-8963-0965745F087D}"/>
                </a:ext>
              </a:extLst>
            </p:cNvPr>
            <p:cNvSpPr/>
            <p:nvPr/>
          </p:nvSpPr>
          <p:spPr>
            <a:xfrm>
              <a:off x="4776826" y="1118698"/>
              <a:ext cx="1372075" cy="1372076"/>
            </a:xfrm>
            <a:prstGeom prst="ellipse">
              <a:avLst/>
            </a:prstGeom>
            <a:solidFill>
              <a:schemeClr val="tx1">
                <a:lumMod val="85000"/>
                <a:lumOff val="15000"/>
              </a:schemeClr>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48" name="组合 47">
            <a:extLst>
              <a:ext uri="{FF2B5EF4-FFF2-40B4-BE49-F238E27FC236}">
                <a16:creationId xmlns:a16="http://schemas.microsoft.com/office/drawing/2014/main" id="{9CF37ECF-7D0E-49E3-9BCB-2C741FE4562E}"/>
              </a:ext>
            </a:extLst>
          </p:cNvPr>
          <p:cNvGrpSpPr/>
          <p:nvPr/>
        </p:nvGrpSpPr>
        <p:grpSpPr>
          <a:xfrm>
            <a:off x="1703582" y="2140695"/>
            <a:ext cx="2767968" cy="521970"/>
            <a:chOff x="1703707" y="2072537"/>
            <a:chExt cx="2767968" cy="521970"/>
          </a:xfrm>
        </p:grpSpPr>
        <p:sp>
          <p:nvSpPr>
            <p:cNvPr id="49" name="文本框 48">
              <a:extLst>
                <a:ext uri="{FF2B5EF4-FFF2-40B4-BE49-F238E27FC236}">
                  <a16:creationId xmlns:a16="http://schemas.microsoft.com/office/drawing/2014/main" id="{3F82F5C8-2031-4288-8EDB-0ABF361A7EC0}"/>
                </a:ext>
              </a:extLst>
            </p:cNvPr>
            <p:cNvSpPr txBox="1"/>
            <p:nvPr/>
          </p:nvSpPr>
          <p:spPr>
            <a:xfrm>
              <a:off x="1703707" y="2072537"/>
              <a:ext cx="1030515" cy="52197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01</a:t>
              </a:r>
            </a:p>
          </p:txBody>
        </p:sp>
        <p:sp>
          <p:nvSpPr>
            <p:cNvPr id="50" name="文本框 49">
              <a:extLst>
                <a:ext uri="{FF2B5EF4-FFF2-40B4-BE49-F238E27FC236}">
                  <a16:creationId xmlns:a16="http://schemas.microsoft.com/office/drawing/2014/main" id="{E0A86ED6-B690-4517-B066-9028E9663B04}"/>
                </a:ext>
              </a:extLst>
            </p:cNvPr>
            <p:cNvSpPr txBox="1"/>
            <p:nvPr/>
          </p:nvSpPr>
          <p:spPr>
            <a:xfrm>
              <a:off x="2385682" y="2077312"/>
              <a:ext cx="2085993" cy="457200"/>
            </a:xfrm>
            <a:prstGeom prst="rect">
              <a:avLst/>
            </a:prstGeom>
            <a:noFill/>
          </p:spPr>
          <p:txBody>
            <a:bodyPr wrap="square" rtlCol="0">
              <a:spAutoFit/>
            </a:bodyPr>
            <a:lstStyle/>
            <a:p>
              <a:r>
                <a:rPr lang="zh-CN" altLang="en-US" sz="2400" dirty="0">
                  <a:solidFill>
                    <a:schemeClr val="bg1"/>
                  </a:solidFill>
                  <a:latin typeface="时尚中黑简体" panose="01010104010101010101" pitchFamily="2" charset="-122"/>
                  <a:ea typeface="时尚中黑简体" panose="01010104010101010101" pitchFamily="2" charset="-122"/>
                </a:rPr>
                <a:t>教育课件</a:t>
              </a:r>
            </a:p>
          </p:txBody>
        </p:sp>
      </p:grpSp>
      <p:grpSp>
        <p:nvGrpSpPr>
          <p:cNvPr id="51" name="组合 50">
            <a:extLst>
              <a:ext uri="{FF2B5EF4-FFF2-40B4-BE49-F238E27FC236}">
                <a16:creationId xmlns:a16="http://schemas.microsoft.com/office/drawing/2014/main" id="{C9499A8F-FAC1-4A82-9E88-97E805E849A3}"/>
              </a:ext>
            </a:extLst>
          </p:cNvPr>
          <p:cNvGrpSpPr/>
          <p:nvPr/>
        </p:nvGrpSpPr>
        <p:grpSpPr>
          <a:xfrm>
            <a:off x="5011559" y="2140695"/>
            <a:ext cx="2767968" cy="521970"/>
            <a:chOff x="1703707" y="2072537"/>
            <a:chExt cx="2767968" cy="521970"/>
          </a:xfrm>
        </p:grpSpPr>
        <p:sp>
          <p:nvSpPr>
            <p:cNvPr id="52" name="文本框 51">
              <a:extLst>
                <a:ext uri="{FF2B5EF4-FFF2-40B4-BE49-F238E27FC236}">
                  <a16:creationId xmlns:a16="http://schemas.microsoft.com/office/drawing/2014/main" id="{03B9A5E4-4491-4480-B079-BEF58F4F99D0}"/>
                </a:ext>
              </a:extLst>
            </p:cNvPr>
            <p:cNvSpPr txBox="1"/>
            <p:nvPr/>
          </p:nvSpPr>
          <p:spPr>
            <a:xfrm>
              <a:off x="1703707" y="2072537"/>
              <a:ext cx="1030515" cy="52197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02</a:t>
              </a:r>
            </a:p>
          </p:txBody>
        </p:sp>
        <p:sp>
          <p:nvSpPr>
            <p:cNvPr id="53" name="文本框 52">
              <a:extLst>
                <a:ext uri="{FF2B5EF4-FFF2-40B4-BE49-F238E27FC236}">
                  <a16:creationId xmlns:a16="http://schemas.microsoft.com/office/drawing/2014/main" id="{235463C7-9208-49B0-B010-DBDAFFA4B2A9}"/>
                </a:ext>
              </a:extLst>
            </p:cNvPr>
            <p:cNvSpPr txBox="1"/>
            <p:nvPr/>
          </p:nvSpPr>
          <p:spPr>
            <a:xfrm>
              <a:off x="2385682" y="2077312"/>
              <a:ext cx="2085993" cy="457200"/>
            </a:xfrm>
            <a:prstGeom prst="rect">
              <a:avLst/>
            </a:prstGeom>
            <a:noFill/>
          </p:spPr>
          <p:txBody>
            <a:bodyPr wrap="square" rtlCol="0">
              <a:spAutoFit/>
            </a:bodyPr>
            <a:lstStyle/>
            <a:p>
              <a:r>
                <a:rPr lang="zh-CN" altLang="en-US" sz="2400" dirty="0">
                  <a:solidFill>
                    <a:schemeClr val="bg1"/>
                  </a:solidFill>
                  <a:latin typeface="时尚中黑简体" panose="01010104010101010101" pitchFamily="2" charset="-122"/>
                  <a:ea typeface="时尚中黑简体" panose="01010104010101010101" pitchFamily="2" charset="-122"/>
                </a:rPr>
                <a:t>教育课件</a:t>
              </a:r>
            </a:p>
          </p:txBody>
        </p:sp>
      </p:grpSp>
      <p:grpSp>
        <p:nvGrpSpPr>
          <p:cNvPr id="54" name="组合 53">
            <a:extLst>
              <a:ext uri="{FF2B5EF4-FFF2-40B4-BE49-F238E27FC236}">
                <a16:creationId xmlns:a16="http://schemas.microsoft.com/office/drawing/2014/main" id="{EA5872F4-72D0-4A35-8269-91ECF7BEAA92}"/>
              </a:ext>
            </a:extLst>
          </p:cNvPr>
          <p:cNvGrpSpPr/>
          <p:nvPr/>
        </p:nvGrpSpPr>
        <p:grpSpPr>
          <a:xfrm>
            <a:off x="8268527" y="2140695"/>
            <a:ext cx="2767968" cy="521970"/>
            <a:chOff x="1703707" y="2072537"/>
            <a:chExt cx="2767968" cy="521970"/>
          </a:xfrm>
        </p:grpSpPr>
        <p:sp>
          <p:nvSpPr>
            <p:cNvPr id="55" name="文本框 54">
              <a:extLst>
                <a:ext uri="{FF2B5EF4-FFF2-40B4-BE49-F238E27FC236}">
                  <a16:creationId xmlns:a16="http://schemas.microsoft.com/office/drawing/2014/main" id="{2D045A12-89C7-46EF-AE3F-4427F709844D}"/>
                </a:ext>
              </a:extLst>
            </p:cNvPr>
            <p:cNvSpPr txBox="1"/>
            <p:nvPr/>
          </p:nvSpPr>
          <p:spPr>
            <a:xfrm>
              <a:off x="1703707" y="2072537"/>
              <a:ext cx="1030515" cy="52197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03</a:t>
              </a:r>
            </a:p>
          </p:txBody>
        </p:sp>
        <p:sp>
          <p:nvSpPr>
            <p:cNvPr id="56" name="文本框 55">
              <a:extLst>
                <a:ext uri="{FF2B5EF4-FFF2-40B4-BE49-F238E27FC236}">
                  <a16:creationId xmlns:a16="http://schemas.microsoft.com/office/drawing/2014/main" id="{803B0CEE-89BF-4F51-BDD2-DC4AF3386041}"/>
                </a:ext>
              </a:extLst>
            </p:cNvPr>
            <p:cNvSpPr txBox="1"/>
            <p:nvPr/>
          </p:nvSpPr>
          <p:spPr>
            <a:xfrm>
              <a:off x="2385682" y="2077312"/>
              <a:ext cx="2085993" cy="457200"/>
            </a:xfrm>
            <a:prstGeom prst="rect">
              <a:avLst/>
            </a:prstGeom>
            <a:noFill/>
          </p:spPr>
          <p:txBody>
            <a:bodyPr wrap="square" rtlCol="0">
              <a:spAutoFit/>
            </a:bodyPr>
            <a:lstStyle/>
            <a:p>
              <a:r>
                <a:rPr lang="zh-CN" altLang="en-US" sz="2400" dirty="0">
                  <a:solidFill>
                    <a:schemeClr val="bg1"/>
                  </a:solidFill>
                  <a:latin typeface="时尚中黑简体" panose="01010104010101010101" pitchFamily="2" charset="-122"/>
                  <a:ea typeface="时尚中黑简体" panose="01010104010101010101" pitchFamily="2" charset="-122"/>
                </a:rPr>
                <a:t>教育课件</a:t>
              </a:r>
            </a:p>
          </p:txBody>
        </p:sp>
      </p:grpSp>
      <p:grpSp>
        <p:nvGrpSpPr>
          <p:cNvPr id="57" name="组合 56">
            <a:extLst>
              <a:ext uri="{FF2B5EF4-FFF2-40B4-BE49-F238E27FC236}">
                <a16:creationId xmlns:a16="http://schemas.microsoft.com/office/drawing/2014/main" id="{501DBDEA-9CCC-4797-9C88-E4645BC62E1A}"/>
              </a:ext>
            </a:extLst>
          </p:cNvPr>
          <p:cNvGrpSpPr/>
          <p:nvPr/>
        </p:nvGrpSpPr>
        <p:grpSpPr>
          <a:xfrm>
            <a:off x="1425958" y="3488397"/>
            <a:ext cx="382345" cy="337559"/>
            <a:chOff x="10044251" y="4522834"/>
            <a:chExt cx="745082" cy="657806"/>
          </a:xfrm>
          <a:solidFill>
            <a:schemeClr val="bg1"/>
          </a:solidFill>
          <a:effectLst/>
        </p:grpSpPr>
        <p:sp>
          <p:nvSpPr>
            <p:cNvPr id="58" name="Oval 423">
              <a:extLst>
                <a:ext uri="{FF2B5EF4-FFF2-40B4-BE49-F238E27FC236}">
                  <a16:creationId xmlns:a16="http://schemas.microsoft.com/office/drawing/2014/main" id="{660B7CE7-8198-4129-B389-17551AF71FAB}"/>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9" name="Freeform 424">
              <a:extLst>
                <a:ext uri="{FF2B5EF4-FFF2-40B4-BE49-F238E27FC236}">
                  <a16:creationId xmlns:a16="http://schemas.microsoft.com/office/drawing/2014/main" id="{2690C6A4-60E1-465A-878B-EC197865977F}"/>
                </a:ext>
              </a:extLst>
            </p:cNvPr>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0" name="Freeform 425">
              <a:extLst>
                <a:ext uri="{FF2B5EF4-FFF2-40B4-BE49-F238E27FC236}">
                  <a16:creationId xmlns:a16="http://schemas.microsoft.com/office/drawing/2014/main" id="{F6D00763-C2B1-4665-B7E2-546764D3AA32}"/>
                </a:ext>
              </a:extLst>
            </p:cNvPr>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1" name="Freeform 426">
              <a:extLst>
                <a:ext uri="{FF2B5EF4-FFF2-40B4-BE49-F238E27FC236}">
                  <a16:creationId xmlns:a16="http://schemas.microsoft.com/office/drawing/2014/main" id="{744C19BE-E450-4A77-8026-DC471116A370}"/>
                </a:ext>
              </a:extLst>
            </p:cNvPr>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2" name="Oval 427">
              <a:extLst>
                <a:ext uri="{FF2B5EF4-FFF2-40B4-BE49-F238E27FC236}">
                  <a16:creationId xmlns:a16="http://schemas.microsoft.com/office/drawing/2014/main" id="{EB796B0A-E74E-4A10-B644-545333598547}"/>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3" name="Freeform 428">
              <a:extLst>
                <a:ext uri="{FF2B5EF4-FFF2-40B4-BE49-F238E27FC236}">
                  <a16:creationId xmlns:a16="http://schemas.microsoft.com/office/drawing/2014/main" id="{9A894F92-FB27-4E3D-803A-F63AA88EB4E6}"/>
                </a:ext>
              </a:extLst>
            </p:cNvPr>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4" name="Oval 429">
              <a:extLst>
                <a:ext uri="{FF2B5EF4-FFF2-40B4-BE49-F238E27FC236}">
                  <a16:creationId xmlns:a16="http://schemas.microsoft.com/office/drawing/2014/main" id="{DC9BB853-AB8F-42E5-A817-3FB697DDDAE7}"/>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65" name="组合 64">
            <a:extLst>
              <a:ext uri="{FF2B5EF4-FFF2-40B4-BE49-F238E27FC236}">
                <a16:creationId xmlns:a16="http://schemas.microsoft.com/office/drawing/2014/main" id="{1F1C82A7-2D00-424A-9F56-78EEF8F41AE0}"/>
              </a:ext>
            </a:extLst>
          </p:cNvPr>
          <p:cNvGrpSpPr/>
          <p:nvPr/>
        </p:nvGrpSpPr>
        <p:grpSpPr>
          <a:xfrm>
            <a:off x="4609034" y="3472971"/>
            <a:ext cx="372723" cy="337931"/>
            <a:chOff x="10054349" y="2685014"/>
            <a:chExt cx="726328" cy="658528"/>
          </a:xfrm>
          <a:solidFill>
            <a:schemeClr val="bg1"/>
          </a:solidFill>
          <a:effectLst/>
        </p:grpSpPr>
        <p:sp>
          <p:nvSpPr>
            <p:cNvPr id="66" name="Oval 440">
              <a:extLst>
                <a:ext uri="{FF2B5EF4-FFF2-40B4-BE49-F238E27FC236}">
                  <a16:creationId xmlns:a16="http://schemas.microsoft.com/office/drawing/2014/main" id="{610781ED-80EE-4A38-BD30-B14BE8AB6314}"/>
                </a:ext>
              </a:extLst>
            </p:cNvPr>
            <p:cNvSpPr>
              <a:spLocks noChangeArrowheads="1"/>
            </p:cNvSpPr>
            <p:nvPr/>
          </p:nvSpPr>
          <p:spPr bwMode="auto">
            <a:xfrm>
              <a:off x="10639307" y="2954772"/>
              <a:ext cx="132715" cy="155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7" name="Freeform 441">
              <a:extLst>
                <a:ext uri="{FF2B5EF4-FFF2-40B4-BE49-F238E27FC236}">
                  <a16:creationId xmlns:a16="http://schemas.microsoft.com/office/drawing/2014/main" id="{A1670427-475B-460F-80AE-093B5AE090D7}"/>
                </a:ext>
              </a:extLst>
            </p:cNvPr>
            <p:cNvSpPr/>
            <p:nvPr/>
          </p:nvSpPr>
          <p:spPr bwMode="auto">
            <a:xfrm>
              <a:off x="10606849" y="2685014"/>
              <a:ext cx="119011" cy="119732"/>
            </a:xfrm>
            <a:custGeom>
              <a:avLst/>
              <a:gdLst>
                <a:gd name="T0" fmla="*/ 55 w 70"/>
                <a:gd name="T1" fmla="*/ 70 h 70"/>
                <a:gd name="T2" fmla="*/ 70 w 70"/>
                <a:gd name="T3" fmla="*/ 70 h 70"/>
                <a:gd name="T4" fmla="*/ 0 w 70"/>
                <a:gd name="T5" fmla="*/ 0 h 70"/>
                <a:gd name="T6" fmla="*/ 0 w 70"/>
                <a:gd name="T7" fmla="*/ 14 h 70"/>
                <a:gd name="T8" fmla="*/ 55 w 70"/>
                <a:gd name="T9" fmla="*/ 70 h 70"/>
              </a:gdLst>
              <a:ahLst/>
              <a:cxnLst>
                <a:cxn ang="0">
                  <a:pos x="T0" y="T1"/>
                </a:cxn>
                <a:cxn ang="0">
                  <a:pos x="T2" y="T3"/>
                </a:cxn>
                <a:cxn ang="0">
                  <a:pos x="T4" y="T5"/>
                </a:cxn>
                <a:cxn ang="0">
                  <a:pos x="T6" y="T7"/>
                </a:cxn>
                <a:cxn ang="0">
                  <a:pos x="T8" y="T9"/>
                </a:cxn>
              </a:cxnLst>
              <a:rect l="0" t="0" r="r" b="b"/>
              <a:pathLst>
                <a:path w="70" h="70">
                  <a:moveTo>
                    <a:pt x="55" y="70"/>
                  </a:moveTo>
                  <a:cubicBezTo>
                    <a:pt x="70" y="70"/>
                    <a:pt x="70" y="70"/>
                    <a:pt x="70" y="70"/>
                  </a:cubicBezTo>
                  <a:cubicBezTo>
                    <a:pt x="70" y="31"/>
                    <a:pt x="39" y="0"/>
                    <a:pt x="0" y="0"/>
                  </a:cubicBezTo>
                  <a:cubicBezTo>
                    <a:pt x="0" y="14"/>
                    <a:pt x="0" y="14"/>
                    <a:pt x="0" y="14"/>
                  </a:cubicBezTo>
                  <a:cubicBezTo>
                    <a:pt x="31" y="14"/>
                    <a:pt x="55" y="39"/>
                    <a:pt x="5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8" name="Freeform 442">
              <a:extLst>
                <a:ext uri="{FF2B5EF4-FFF2-40B4-BE49-F238E27FC236}">
                  <a16:creationId xmlns:a16="http://schemas.microsoft.com/office/drawing/2014/main" id="{AA5BA897-7618-4444-A912-CC6643105EAB}"/>
                </a:ext>
              </a:extLst>
            </p:cNvPr>
            <p:cNvSpPr/>
            <p:nvPr/>
          </p:nvSpPr>
          <p:spPr bwMode="auto">
            <a:xfrm>
              <a:off x="10606849" y="2727569"/>
              <a:ext cx="76456" cy="77177"/>
            </a:xfrm>
            <a:custGeom>
              <a:avLst/>
              <a:gdLst>
                <a:gd name="T0" fmla="*/ 33 w 45"/>
                <a:gd name="T1" fmla="*/ 45 h 45"/>
                <a:gd name="T2" fmla="*/ 45 w 45"/>
                <a:gd name="T3" fmla="*/ 45 h 45"/>
                <a:gd name="T4" fmla="*/ 0 w 45"/>
                <a:gd name="T5" fmla="*/ 0 h 45"/>
                <a:gd name="T6" fmla="*/ 0 w 45"/>
                <a:gd name="T7" fmla="*/ 12 h 45"/>
                <a:gd name="T8" fmla="*/ 33 w 45"/>
                <a:gd name="T9" fmla="*/ 45 h 45"/>
              </a:gdLst>
              <a:ahLst/>
              <a:cxnLst>
                <a:cxn ang="0">
                  <a:pos x="T0" y="T1"/>
                </a:cxn>
                <a:cxn ang="0">
                  <a:pos x="T2" y="T3"/>
                </a:cxn>
                <a:cxn ang="0">
                  <a:pos x="T4" y="T5"/>
                </a:cxn>
                <a:cxn ang="0">
                  <a:pos x="T6" y="T7"/>
                </a:cxn>
                <a:cxn ang="0">
                  <a:pos x="T8" y="T9"/>
                </a:cxn>
              </a:cxnLst>
              <a:rect l="0" t="0" r="r" b="b"/>
              <a:pathLst>
                <a:path w="45" h="45">
                  <a:moveTo>
                    <a:pt x="33" y="45"/>
                  </a:moveTo>
                  <a:cubicBezTo>
                    <a:pt x="45" y="45"/>
                    <a:pt x="45" y="45"/>
                    <a:pt x="45" y="45"/>
                  </a:cubicBezTo>
                  <a:cubicBezTo>
                    <a:pt x="45" y="20"/>
                    <a:pt x="25" y="0"/>
                    <a:pt x="0" y="0"/>
                  </a:cubicBezTo>
                  <a:cubicBezTo>
                    <a:pt x="0" y="12"/>
                    <a:pt x="0" y="12"/>
                    <a:pt x="0" y="12"/>
                  </a:cubicBezTo>
                  <a:cubicBezTo>
                    <a:pt x="18" y="12"/>
                    <a:pt x="33" y="27"/>
                    <a:pt x="3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9" name="Freeform 443">
              <a:extLst>
                <a:ext uri="{FF2B5EF4-FFF2-40B4-BE49-F238E27FC236}">
                  <a16:creationId xmlns:a16="http://schemas.microsoft.com/office/drawing/2014/main" id="{8891DA04-8088-4086-9A00-1CAD65CBB219}"/>
                </a:ext>
              </a:extLst>
            </p:cNvPr>
            <p:cNvSpPr/>
            <p:nvPr/>
          </p:nvSpPr>
          <p:spPr bwMode="auto">
            <a:xfrm>
              <a:off x="10606849" y="2762190"/>
              <a:ext cx="42556" cy="42556"/>
            </a:xfrm>
            <a:custGeom>
              <a:avLst/>
              <a:gdLst>
                <a:gd name="T0" fmla="*/ 13 w 25"/>
                <a:gd name="T1" fmla="*/ 25 h 25"/>
                <a:gd name="T2" fmla="*/ 25 w 25"/>
                <a:gd name="T3" fmla="*/ 25 h 25"/>
                <a:gd name="T4" fmla="*/ 0 w 25"/>
                <a:gd name="T5" fmla="*/ 0 h 25"/>
                <a:gd name="T6" fmla="*/ 0 w 25"/>
                <a:gd name="T7" fmla="*/ 12 h 25"/>
                <a:gd name="T8" fmla="*/ 13 w 25"/>
                <a:gd name="T9" fmla="*/ 25 h 25"/>
              </a:gdLst>
              <a:ahLst/>
              <a:cxnLst>
                <a:cxn ang="0">
                  <a:pos x="T0" y="T1"/>
                </a:cxn>
                <a:cxn ang="0">
                  <a:pos x="T2" y="T3"/>
                </a:cxn>
                <a:cxn ang="0">
                  <a:pos x="T4" y="T5"/>
                </a:cxn>
                <a:cxn ang="0">
                  <a:pos x="T6" y="T7"/>
                </a:cxn>
                <a:cxn ang="0">
                  <a:pos x="T8" y="T9"/>
                </a:cxn>
              </a:cxnLst>
              <a:rect l="0" t="0" r="r" b="b"/>
              <a:pathLst>
                <a:path w="25" h="25">
                  <a:moveTo>
                    <a:pt x="13" y="25"/>
                  </a:moveTo>
                  <a:cubicBezTo>
                    <a:pt x="25" y="25"/>
                    <a:pt x="25" y="25"/>
                    <a:pt x="25" y="25"/>
                  </a:cubicBezTo>
                  <a:cubicBezTo>
                    <a:pt x="25" y="11"/>
                    <a:pt x="14" y="0"/>
                    <a:pt x="0" y="0"/>
                  </a:cubicBezTo>
                  <a:cubicBezTo>
                    <a:pt x="0" y="12"/>
                    <a:pt x="0" y="12"/>
                    <a:pt x="0" y="12"/>
                  </a:cubicBezTo>
                  <a:cubicBezTo>
                    <a:pt x="7" y="12"/>
                    <a:pt x="13" y="18"/>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0" name="Freeform 444">
              <a:extLst>
                <a:ext uri="{FF2B5EF4-FFF2-40B4-BE49-F238E27FC236}">
                  <a16:creationId xmlns:a16="http://schemas.microsoft.com/office/drawing/2014/main" id="{44F1A473-94FA-40B1-8E64-07AB177A4F2B}"/>
                </a:ext>
              </a:extLst>
            </p:cNvPr>
            <p:cNvSpPr/>
            <p:nvPr/>
          </p:nvSpPr>
          <p:spPr bwMode="auto">
            <a:xfrm>
              <a:off x="10611898" y="3114896"/>
              <a:ext cx="168779" cy="228646"/>
            </a:xfrm>
            <a:custGeom>
              <a:avLst/>
              <a:gdLst>
                <a:gd name="T0" fmla="*/ 49 w 99"/>
                <a:gd name="T1" fmla="*/ 2 h 134"/>
                <a:gd name="T2" fmla="*/ 40 w 99"/>
                <a:gd name="T3" fmla="*/ 68 h 134"/>
                <a:gd name="T4" fmla="*/ 10 w 99"/>
                <a:gd name="T5" fmla="*/ 87 h 134"/>
                <a:gd name="T6" fmla="*/ 10 w 99"/>
                <a:gd name="T7" fmla="*/ 60 h 134"/>
                <a:gd name="T8" fmla="*/ 49 w 99"/>
                <a:gd name="T9" fmla="*/ 2 h 134"/>
                <a:gd name="T10" fmla="*/ 0 w 99"/>
                <a:gd name="T11" fmla="*/ 68 h 134"/>
                <a:gd name="T12" fmla="*/ 0 w 99"/>
                <a:gd name="T13" fmla="*/ 106 h 134"/>
                <a:gd name="T14" fmla="*/ 49 w 99"/>
                <a:gd name="T15" fmla="*/ 134 h 134"/>
                <a:gd name="T16" fmla="*/ 99 w 99"/>
                <a:gd name="T17" fmla="*/ 115 h 134"/>
                <a:gd name="T18" fmla="*/ 99 w 99"/>
                <a:gd name="T19" fmla="*/ 35 h 134"/>
                <a:gd name="T20" fmla="*/ 49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49" y="2"/>
                  </a:moveTo>
                  <a:cubicBezTo>
                    <a:pt x="40" y="68"/>
                    <a:pt x="40" y="68"/>
                    <a:pt x="40" y="68"/>
                  </a:cubicBezTo>
                  <a:cubicBezTo>
                    <a:pt x="10" y="87"/>
                    <a:pt x="10" y="87"/>
                    <a:pt x="10" y="87"/>
                  </a:cubicBezTo>
                  <a:cubicBezTo>
                    <a:pt x="10" y="60"/>
                    <a:pt x="10" y="60"/>
                    <a:pt x="10" y="60"/>
                  </a:cubicBezTo>
                  <a:cubicBezTo>
                    <a:pt x="49" y="2"/>
                    <a:pt x="49" y="2"/>
                    <a:pt x="49" y="2"/>
                  </a:cubicBezTo>
                  <a:cubicBezTo>
                    <a:pt x="11" y="2"/>
                    <a:pt x="0" y="68"/>
                    <a:pt x="0" y="68"/>
                  </a:cubicBezTo>
                  <a:cubicBezTo>
                    <a:pt x="0" y="68"/>
                    <a:pt x="0" y="90"/>
                    <a:pt x="0" y="106"/>
                  </a:cubicBezTo>
                  <a:cubicBezTo>
                    <a:pt x="0" y="122"/>
                    <a:pt x="5" y="134"/>
                    <a:pt x="49" y="134"/>
                  </a:cubicBezTo>
                  <a:cubicBezTo>
                    <a:pt x="94" y="134"/>
                    <a:pt x="99" y="115"/>
                    <a:pt x="99" y="115"/>
                  </a:cubicBezTo>
                  <a:cubicBezTo>
                    <a:pt x="99" y="115"/>
                    <a:pt x="99" y="69"/>
                    <a:pt x="99" y="35"/>
                  </a:cubicBezTo>
                  <a:cubicBezTo>
                    <a:pt x="99" y="0"/>
                    <a:pt x="49" y="2"/>
                    <a:pt x="4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1" name="Freeform 445">
              <a:extLst>
                <a:ext uri="{FF2B5EF4-FFF2-40B4-BE49-F238E27FC236}">
                  <a16:creationId xmlns:a16="http://schemas.microsoft.com/office/drawing/2014/main" id="{F972CB31-2D3A-4799-9257-C39C222CA3DB}"/>
                </a:ext>
              </a:extLst>
            </p:cNvPr>
            <p:cNvSpPr/>
            <p:nvPr/>
          </p:nvSpPr>
          <p:spPr bwMode="auto">
            <a:xfrm>
              <a:off x="10344303" y="3058636"/>
              <a:ext cx="170222" cy="22360"/>
            </a:xfrm>
            <a:custGeom>
              <a:avLst/>
              <a:gdLst>
                <a:gd name="T0" fmla="*/ 94 w 100"/>
                <a:gd name="T1" fmla="*/ 0 h 13"/>
                <a:gd name="T2" fmla="*/ 7 w 100"/>
                <a:gd name="T3" fmla="*/ 0 h 13"/>
                <a:gd name="T4" fmla="*/ 2 w 100"/>
                <a:gd name="T5" fmla="*/ 2 h 13"/>
                <a:gd name="T6" fmla="*/ 0 w 100"/>
                <a:gd name="T7" fmla="*/ 6 h 13"/>
                <a:gd name="T8" fmla="*/ 7 w 100"/>
                <a:gd name="T9" fmla="*/ 13 h 13"/>
                <a:gd name="T10" fmla="*/ 94 w 100"/>
                <a:gd name="T11" fmla="*/ 13 h 13"/>
                <a:gd name="T12" fmla="*/ 100 w 100"/>
                <a:gd name="T13" fmla="*/ 6 h 13"/>
                <a:gd name="T14" fmla="*/ 94 w 100"/>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3">
                  <a:moveTo>
                    <a:pt x="94" y="0"/>
                  </a:moveTo>
                  <a:cubicBezTo>
                    <a:pt x="7" y="0"/>
                    <a:pt x="7" y="0"/>
                    <a:pt x="7" y="0"/>
                  </a:cubicBezTo>
                  <a:cubicBezTo>
                    <a:pt x="5" y="0"/>
                    <a:pt x="4" y="0"/>
                    <a:pt x="2" y="2"/>
                  </a:cubicBezTo>
                  <a:cubicBezTo>
                    <a:pt x="1" y="3"/>
                    <a:pt x="0" y="4"/>
                    <a:pt x="0" y="6"/>
                  </a:cubicBezTo>
                  <a:cubicBezTo>
                    <a:pt x="0" y="10"/>
                    <a:pt x="3" y="13"/>
                    <a:pt x="7" y="13"/>
                  </a:cubicBezTo>
                  <a:cubicBezTo>
                    <a:pt x="94" y="13"/>
                    <a:pt x="94" y="13"/>
                    <a:pt x="94" y="13"/>
                  </a:cubicBezTo>
                  <a:cubicBezTo>
                    <a:pt x="97" y="13"/>
                    <a:pt x="100" y="10"/>
                    <a:pt x="100" y="6"/>
                  </a:cubicBezTo>
                  <a:cubicBezTo>
                    <a:pt x="100" y="3"/>
                    <a:pt x="97"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2" name="Freeform 446">
              <a:extLst>
                <a:ext uri="{FF2B5EF4-FFF2-40B4-BE49-F238E27FC236}">
                  <a16:creationId xmlns:a16="http://schemas.microsoft.com/office/drawing/2014/main" id="{3C58F7DC-E756-48A7-99E8-12C120591EE1}"/>
                </a:ext>
              </a:extLst>
            </p:cNvPr>
            <p:cNvSpPr/>
            <p:nvPr/>
          </p:nvSpPr>
          <p:spPr bwMode="auto">
            <a:xfrm>
              <a:off x="10465478" y="2847301"/>
              <a:ext cx="56260" cy="64915"/>
            </a:xfrm>
            <a:custGeom>
              <a:avLst/>
              <a:gdLst>
                <a:gd name="T0" fmla="*/ 17 w 33"/>
                <a:gd name="T1" fmla="*/ 38 h 38"/>
                <a:gd name="T2" fmla="*/ 33 w 33"/>
                <a:gd name="T3" fmla="*/ 24 h 38"/>
                <a:gd name="T4" fmla="*/ 33 w 33"/>
                <a:gd name="T5" fmla="*/ 19 h 38"/>
                <a:gd name="T6" fmla="*/ 18 w 33"/>
                <a:gd name="T7" fmla="*/ 0 h 38"/>
                <a:gd name="T8" fmla="*/ 17 w 33"/>
                <a:gd name="T9" fmla="*/ 0 h 38"/>
                <a:gd name="T10" fmla="*/ 0 w 33"/>
                <a:gd name="T11" fmla="*/ 19 h 38"/>
                <a:gd name="T12" fmla="*/ 17 w 3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3" h="38">
                  <a:moveTo>
                    <a:pt x="17" y="38"/>
                  </a:moveTo>
                  <a:cubicBezTo>
                    <a:pt x="24" y="38"/>
                    <a:pt x="31" y="32"/>
                    <a:pt x="33" y="24"/>
                  </a:cubicBezTo>
                  <a:cubicBezTo>
                    <a:pt x="33" y="22"/>
                    <a:pt x="33" y="21"/>
                    <a:pt x="33" y="19"/>
                  </a:cubicBezTo>
                  <a:cubicBezTo>
                    <a:pt x="33" y="9"/>
                    <a:pt x="26" y="0"/>
                    <a:pt x="18" y="0"/>
                  </a:cubicBezTo>
                  <a:cubicBezTo>
                    <a:pt x="17" y="0"/>
                    <a:pt x="17" y="0"/>
                    <a:pt x="17" y="0"/>
                  </a:cubicBezTo>
                  <a:cubicBezTo>
                    <a:pt x="7" y="0"/>
                    <a:pt x="0" y="8"/>
                    <a:pt x="0" y="19"/>
                  </a:cubicBezTo>
                  <a:cubicBezTo>
                    <a:pt x="0" y="30"/>
                    <a:pt x="7" y="38"/>
                    <a:pt x="1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3" name="Freeform 447">
              <a:extLst>
                <a:ext uri="{FF2B5EF4-FFF2-40B4-BE49-F238E27FC236}">
                  <a16:creationId xmlns:a16="http://schemas.microsoft.com/office/drawing/2014/main" id="{70B2D265-8ED3-42E9-B378-E8AB92F540EB}"/>
                </a:ext>
              </a:extLst>
            </p:cNvPr>
            <p:cNvSpPr/>
            <p:nvPr/>
          </p:nvSpPr>
          <p:spPr bwMode="auto">
            <a:xfrm>
              <a:off x="10434463" y="2918708"/>
              <a:ext cx="117569" cy="68522"/>
            </a:xfrm>
            <a:custGeom>
              <a:avLst/>
              <a:gdLst>
                <a:gd name="T0" fmla="*/ 50 w 69"/>
                <a:gd name="T1" fmla="*/ 0 h 40"/>
                <a:gd name="T2" fmla="*/ 36 w 69"/>
                <a:gd name="T3" fmla="*/ 5 h 40"/>
                <a:gd name="T4" fmla="*/ 42 w 69"/>
                <a:gd name="T5" fmla="*/ 25 h 40"/>
                <a:gd name="T6" fmla="*/ 36 w 69"/>
                <a:gd name="T7" fmla="*/ 35 h 40"/>
                <a:gd name="T8" fmla="*/ 29 w 69"/>
                <a:gd name="T9" fmla="*/ 25 h 40"/>
                <a:gd name="T10" fmla="*/ 36 w 69"/>
                <a:gd name="T11" fmla="*/ 5 h 40"/>
                <a:gd name="T12" fmla="*/ 19 w 69"/>
                <a:gd name="T13" fmla="*/ 0 h 40"/>
                <a:gd name="T14" fmla="*/ 0 w 69"/>
                <a:gd name="T15" fmla="*/ 20 h 40"/>
                <a:gd name="T16" fmla="*/ 0 w 69"/>
                <a:gd name="T17" fmla="*/ 40 h 40"/>
                <a:gd name="T18" fmla="*/ 32 w 69"/>
                <a:gd name="T19" fmla="*/ 40 h 40"/>
                <a:gd name="T20" fmla="*/ 37 w 69"/>
                <a:gd name="T21" fmla="*/ 40 h 40"/>
                <a:gd name="T22" fmla="*/ 69 w 69"/>
                <a:gd name="T23" fmla="*/ 40 h 40"/>
                <a:gd name="T24" fmla="*/ 69 w 69"/>
                <a:gd name="T25" fmla="*/ 20 h 40"/>
                <a:gd name="T26" fmla="*/ 50 w 69"/>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40">
                  <a:moveTo>
                    <a:pt x="50" y="0"/>
                  </a:moveTo>
                  <a:cubicBezTo>
                    <a:pt x="36" y="5"/>
                    <a:pt x="36" y="5"/>
                    <a:pt x="36" y="5"/>
                  </a:cubicBezTo>
                  <a:cubicBezTo>
                    <a:pt x="42" y="25"/>
                    <a:pt x="42" y="25"/>
                    <a:pt x="42" y="25"/>
                  </a:cubicBezTo>
                  <a:cubicBezTo>
                    <a:pt x="36" y="35"/>
                    <a:pt x="36" y="35"/>
                    <a:pt x="36" y="35"/>
                  </a:cubicBezTo>
                  <a:cubicBezTo>
                    <a:pt x="29" y="25"/>
                    <a:pt x="29" y="25"/>
                    <a:pt x="29" y="25"/>
                  </a:cubicBezTo>
                  <a:cubicBezTo>
                    <a:pt x="36" y="5"/>
                    <a:pt x="36" y="5"/>
                    <a:pt x="36" y="5"/>
                  </a:cubicBezTo>
                  <a:cubicBezTo>
                    <a:pt x="19" y="0"/>
                    <a:pt x="19" y="0"/>
                    <a:pt x="19" y="0"/>
                  </a:cubicBezTo>
                  <a:cubicBezTo>
                    <a:pt x="10" y="3"/>
                    <a:pt x="0" y="8"/>
                    <a:pt x="0" y="20"/>
                  </a:cubicBezTo>
                  <a:cubicBezTo>
                    <a:pt x="0" y="40"/>
                    <a:pt x="0" y="40"/>
                    <a:pt x="0" y="40"/>
                  </a:cubicBezTo>
                  <a:cubicBezTo>
                    <a:pt x="32" y="40"/>
                    <a:pt x="32" y="40"/>
                    <a:pt x="32" y="40"/>
                  </a:cubicBezTo>
                  <a:cubicBezTo>
                    <a:pt x="37" y="40"/>
                    <a:pt x="37" y="40"/>
                    <a:pt x="37" y="40"/>
                  </a:cubicBezTo>
                  <a:cubicBezTo>
                    <a:pt x="69" y="40"/>
                    <a:pt x="69" y="40"/>
                    <a:pt x="69" y="40"/>
                  </a:cubicBezTo>
                  <a:cubicBezTo>
                    <a:pt x="69" y="40"/>
                    <a:pt x="69" y="40"/>
                    <a:pt x="69" y="20"/>
                  </a:cubicBezTo>
                  <a:cubicBezTo>
                    <a:pt x="69" y="8"/>
                    <a:pt x="59" y="3"/>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4" name="Freeform 448">
              <a:extLst>
                <a:ext uri="{FF2B5EF4-FFF2-40B4-BE49-F238E27FC236}">
                  <a16:creationId xmlns:a16="http://schemas.microsoft.com/office/drawing/2014/main" id="{31CE4DC0-012D-4CE5-926C-56BA47A240FE}"/>
                </a:ext>
              </a:extLst>
            </p:cNvPr>
            <p:cNvSpPr/>
            <p:nvPr/>
          </p:nvSpPr>
          <p:spPr bwMode="auto">
            <a:xfrm>
              <a:off x="10280831" y="2814844"/>
              <a:ext cx="119732" cy="196188"/>
            </a:xfrm>
            <a:custGeom>
              <a:avLst/>
              <a:gdLst>
                <a:gd name="T0" fmla="*/ 66 w 70"/>
                <a:gd name="T1" fmla="*/ 0 h 115"/>
                <a:gd name="T2" fmla="*/ 61 w 70"/>
                <a:gd name="T3" fmla="*/ 4 h 115"/>
                <a:gd name="T4" fmla="*/ 61 w 70"/>
                <a:gd name="T5" fmla="*/ 56 h 115"/>
                <a:gd name="T6" fmla="*/ 3 w 70"/>
                <a:gd name="T7" fmla="*/ 56 h 115"/>
                <a:gd name="T8" fmla="*/ 1 w 70"/>
                <a:gd name="T9" fmla="*/ 57 h 115"/>
                <a:gd name="T10" fmla="*/ 0 w 70"/>
                <a:gd name="T11" fmla="*/ 61 h 115"/>
                <a:gd name="T12" fmla="*/ 3 w 70"/>
                <a:gd name="T13" fmla="*/ 65 h 115"/>
                <a:gd name="T14" fmla="*/ 29 w 70"/>
                <a:gd name="T15" fmla="*/ 65 h 115"/>
                <a:gd name="T16" fmla="*/ 61 w 70"/>
                <a:gd name="T17" fmla="*/ 65 h 115"/>
                <a:gd name="T18" fmla="*/ 61 w 70"/>
                <a:gd name="T19" fmla="*/ 111 h 115"/>
                <a:gd name="T20" fmla="*/ 63 w 70"/>
                <a:gd name="T21" fmla="*/ 114 h 115"/>
                <a:gd name="T22" fmla="*/ 66 w 70"/>
                <a:gd name="T23" fmla="*/ 115 h 115"/>
                <a:gd name="T24" fmla="*/ 70 w 70"/>
                <a:gd name="T25" fmla="*/ 111 h 115"/>
                <a:gd name="T26" fmla="*/ 70 w 70"/>
                <a:gd name="T27" fmla="*/ 61 h 115"/>
                <a:gd name="T28" fmla="*/ 70 w 70"/>
                <a:gd name="T29" fmla="*/ 4 h 115"/>
                <a:gd name="T30" fmla="*/ 69 w 70"/>
                <a:gd name="T31" fmla="*/ 1 h 115"/>
                <a:gd name="T32" fmla="*/ 66 w 70"/>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15">
                  <a:moveTo>
                    <a:pt x="66" y="0"/>
                  </a:moveTo>
                  <a:cubicBezTo>
                    <a:pt x="63" y="0"/>
                    <a:pt x="61" y="2"/>
                    <a:pt x="61" y="4"/>
                  </a:cubicBezTo>
                  <a:cubicBezTo>
                    <a:pt x="61" y="56"/>
                    <a:pt x="61" y="56"/>
                    <a:pt x="61" y="56"/>
                  </a:cubicBezTo>
                  <a:cubicBezTo>
                    <a:pt x="3" y="56"/>
                    <a:pt x="3" y="56"/>
                    <a:pt x="3" y="56"/>
                  </a:cubicBezTo>
                  <a:cubicBezTo>
                    <a:pt x="2" y="56"/>
                    <a:pt x="1" y="57"/>
                    <a:pt x="1" y="57"/>
                  </a:cubicBezTo>
                  <a:cubicBezTo>
                    <a:pt x="0" y="58"/>
                    <a:pt x="0" y="59"/>
                    <a:pt x="0" y="61"/>
                  </a:cubicBezTo>
                  <a:cubicBezTo>
                    <a:pt x="0" y="63"/>
                    <a:pt x="1" y="65"/>
                    <a:pt x="3" y="65"/>
                  </a:cubicBezTo>
                  <a:cubicBezTo>
                    <a:pt x="29" y="65"/>
                    <a:pt x="29" y="65"/>
                    <a:pt x="29" y="65"/>
                  </a:cubicBezTo>
                  <a:cubicBezTo>
                    <a:pt x="61" y="65"/>
                    <a:pt x="61" y="65"/>
                    <a:pt x="61" y="65"/>
                  </a:cubicBezTo>
                  <a:cubicBezTo>
                    <a:pt x="61" y="111"/>
                    <a:pt x="61" y="111"/>
                    <a:pt x="61" y="111"/>
                  </a:cubicBezTo>
                  <a:cubicBezTo>
                    <a:pt x="61" y="112"/>
                    <a:pt x="62" y="113"/>
                    <a:pt x="63" y="114"/>
                  </a:cubicBezTo>
                  <a:cubicBezTo>
                    <a:pt x="63" y="115"/>
                    <a:pt x="65" y="115"/>
                    <a:pt x="66" y="115"/>
                  </a:cubicBezTo>
                  <a:cubicBezTo>
                    <a:pt x="68" y="115"/>
                    <a:pt x="70" y="113"/>
                    <a:pt x="70" y="111"/>
                  </a:cubicBezTo>
                  <a:cubicBezTo>
                    <a:pt x="70" y="61"/>
                    <a:pt x="70" y="61"/>
                    <a:pt x="70" y="61"/>
                  </a:cubicBezTo>
                  <a:cubicBezTo>
                    <a:pt x="70" y="4"/>
                    <a:pt x="70" y="4"/>
                    <a:pt x="70" y="4"/>
                  </a:cubicBezTo>
                  <a:cubicBezTo>
                    <a:pt x="70" y="3"/>
                    <a:pt x="70" y="2"/>
                    <a:pt x="69" y="1"/>
                  </a:cubicBezTo>
                  <a:cubicBezTo>
                    <a:pt x="68" y="0"/>
                    <a:pt x="67"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5" name="Freeform 449">
              <a:extLst>
                <a:ext uri="{FF2B5EF4-FFF2-40B4-BE49-F238E27FC236}">
                  <a16:creationId xmlns:a16="http://schemas.microsoft.com/office/drawing/2014/main" id="{C68CDA6B-293E-4C68-9517-852A41660C32}"/>
                </a:ext>
              </a:extLst>
            </p:cNvPr>
            <p:cNvSpPr/>
            <p:nvPr/>
          </p:nvSpPr>
          <p:spPr bwMode="auto">
            <a:xfrm>
              <a:off x="10298141" y="2974968"/>
              <a:ext cx="62752" cy="37507"/>
            </a:xfrm>
            <a:custGeom>
              <a:avLst/>
              <a:gdLst>
                <a:gd name="T0" fmla="*/ 27 w 37"/>
                <a:gd name="T1" fmla="*/ 0 h 22"/>
                <a:gd name="T2" fmla="*/ 19 w 37"/>
                <a:gd name="T3" fmla="*/ 3 h 22"/>
                <a:gd name="T4" fmla="*/ 23 w 37"/>
                <a:gd name="T5" fmla="*/ 14 h 22"/>
                <a:gd name="T6" fmla="*/ 19 w 37"/>
                <a:gd name="T7" fmla="*/ 19 h 22"/>
                <a:gd name="T8" fmla="*/ 15 w 37"/>
                <a:gd name="T9" fmla="*/ 14 h 22"/>
                <a:gd name="T10" fmla="*/ 19 w 37"/>
                <a:gd name="T11" fmla="*/ 3 h 22"/>
                <a:gd name="T12" fmla="*/ 15 w 37"/>
                <a:gd name="T13" fmla="*/ 2 h 22"/>
                <a:gd name="T14" fmla="*/ 10 w 37"/>
                <a:gd name="T15" fmla="*/ 0 h 22"/>
                <a:gd name="T16" fmla="*/ 0 w 37"/>
                <a:gd name="T17" fmla="*/ 11 h 22"/>
                <a:gd name="T18" fmla="*/ 0 w 37"/>
                <a:gd name="T19" fmla="*/ 22 h 22"/>
                <a:gd name="T20" fmla="*/ 17 w 37"/>
                <a:gd name="T21" fmla="*/ 22 h 22"/>
                <a:gd name="T22" fmla="*/ 19 w 37"/>
                <a:gd name="T23" fmla="*/ 22 h 22"/>
                <a:gd name="T24" fmla="*/ 20 w 37"/>
                <a:gd name="T25" fmla="*/ 22 h 22"/>
                <a:gd name="T26" fmla="*/ 37 w 37"/>
                <a:gd name="T27" fmla="*/ 22 h 22"/>
                <a:gd name="T28" fmla="*/ 37 w 37"/>
                <a:gd name="T29" fmla="*/ 11 h 22"/>
                <a:gd name="T30" fmla="*/ 27 w 37"/>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22">
                  <a:moveTo>
                    <a:pt x="27" y="0"/>
                  </a:moveTo>
                  <a:cubicBezTo>
                    <a:pt x="19" y="3"/>
                    <a:pt x="19" y="3"/>
                    <a:pt x="19" y="3"/>
                  </a:cubicBezTo>
                  <a:cubicBezTo>
                    <a:pt x="23" y="14"/>
                    <a:pt x="23" y="14"/>
                    <a:pt x="23" y="14"/>
                  </a:cubicBezTo>
                  <a:cubicBezTo>
                    <a:pt x="19" y="19"/>
                    <a:pt x="19" y="19"/>
                    <a:pt x="19" y="19"/>
                  </a:cubicBezTo>
                  <a:cubicBezTo>
                    <a:pt x="15" y="14"/>
                    <a:pt x="15" y="14"/>
                    <a:pt x="15" y="14"/>
                  </a:cubicBezTo>
                  <a:cubicBezTo>
                    <a:pt x="19" y="3"/>
                    <a:pt x="19" y="3"/>
                    <a:pt x="19" y="3"/>
                  </a:cubicBezTo>
                  <a:cubicBezTo>
                    <a:pt x="15" y="2"/>
                    <a:pt x="15" y="2"/>
                    <a:pt x="15" y="2"/>
                  </a:cubicBezTo>
                  <a:cubicBezTo>
                    <a:pt x="10" y="0"/>
                    <a:pt x="10" y="0"/>
                    <a:pt x="10" y="0"/>
                  </a:cubicBezTo>
                  <a:cubicBezTo>
                    <a:pt x="5" y="2"/>
                    <a:pt x="0" y="5"/>
                    <a:pt x="0" y="11"/>
                  </a:cubicBezTo>
                  <a:cubicBezTo>
                    <a:pt x="0" y="22"/>
                    <a:pt x="0" y="22"/>
                    <a:pt x="0" y="22"/>
                  </a:cubicBezTo>
                  <a:cubicBezTo>
                    <a:pt x="17" y="22"/>
                    <a:pt x="17" y="22"/>
                    <a:pt x="17" y="22"/>
                  </a:cubicBezTo>
                  <a:cubicBezTo>
                    <a:pt x="19" y="22"/>
                    <a:pt x="19" y="22"/>
                    <a:pt x="19" y="22"/>
                  </a:cubicBezTo>
                  <a:cubicBezTo>
                    <a:pt x="20" y="22"/>
                    <a:pt x="20" y="22"/>
                    <a:pt x="20" y="22"/>
                  </a:cubicBezTo>
                  <a:cubicBezTo>
                    <a:pt x="37" y="22"/>
                    <a:pt x="37" y="22"/>
                    <a:pt x="37" y="22"/>
                  </a:cubicBezTo>
                  <a:cubicBezTo>
                    <a:pt x="37" y="22"/>
                    <a:pt x="37" y="22"/>
                    <a:pt x="37" y="11"/>
                  </a:cubicBezTo>
                  <a:cubicBezTo>
                    <a:pt x="37" y="5"/>
                    <a:pt x="32" y="2"/>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6" name="Freeform 450">
              <a:extLst>
                <a:ext uri="{FF2B5EF4-FFF2-40B4-BE49-F238E27FC236}">
                  <a16:creationId xmlns:a16="http://schemas.microsoft.com/office/drawing/2014/main" id="{30926D74-2894-4E76-BC41-1E9D68BBC6F9}"/>
                </a:ext>
              </a:extLst>
            </p:cNvPr>
            <p:cNvSpPr/>
            <p:nvPr/>
          </p:nvSpPr>
          <p:spPr bwMode="auto">
            <a:xfrm>
              <a:off x="10313288" y="2936019"/>
              <a:ext cx="32458" cy="35343"/>
            </a:xfrm>
            <a:custGeom>
              <a:avLst/>
              <a:gdLst>
                <a:gd name="T0" fmla="*/ 8 w 19"/>
                <a:gd name="T1" fmla="*/ 21 h 21"/>
                <a:gd name="T2" fmla="*/ 10 w 19"/>
                <a:gd name="T3" fmla="*/ 21 h 21"/>
                <a:gd name="T4" fmla="*/ 19 w 19"/>
                <a:gd name="T5" fmla="*/ 10 h 21"/>
                <a:gd name="T6" fmla="*/ 10 w 19"/>
                <a:gd name="T7" fmla="*/ 0 h 21"/>
                <a:gd name="T8" fmla="*/ 0 w 19"/>
                <a:gd name="T9" fmla="*/ 10 h 21"/>
                <a:gd name="T10" fmla="*/ 8 w 19"/>
                <a:gd name="T11" fmla="*/ 21 h 21"/>
              </a:gdLst>
              <a:ahLst/>
              <a:cxnLst>
                <a:cxn ang="0">
                  <a:pos x="T0" y="T1"/>
                </a:cxn>
                <a:cxn ang="0">
                  <a:pos x="T2" y="T3"/>
                </a:cxn>
                <a:cxn ang="0">
                  <a:pos x="T4" y="T5"/>
                </a:cxn>
                <a:cxn ang="0">
                  <a:pos x="T6" y="T7"/>
                </a:cxn>
                <a:cxn ang="0">
                  <a:pos x="T8" y="T9"/>
                </a:cxn>
                <a:cxn ang="0">
                  <a:pos x="T10" y="T11"/>
                </a:cxn>
              </a:cxnLst>
              <a:rect l="0" t="0" r="r" b="b"/>
              <a:pathLst>
                <a:path w="19" h="21">
                  <a:moveTo>
                    <a:pt x="8" y="21"/>
                  </a:moveTo>
                  <a:cubicBezTo>
                    <a:pt x="8" y="21"/>
                    <a:pt x="9" y="21"/>
                    <a:pt x="10" y="21"/>
                  </a:cubicBezTo>
                  <a:cubicBezTo>
                    <a:pt x="15" y="21"/>
                    <a:pt x="19" y="16"/>
                    <a:pt x="19" y="10"/>
                  </a:cubicBezTo>
                  <a:cubicBezTo>
                    <a:pt x="19" y="4"/>
                    <a:pt x="15" y="0"/>
                    <a:pt x="10" y="0"/>
                  </a:cubicBezTo>
                  <a:cubicBezTo>
                    <a:pt x="4" y="0"/>
                    <a:pt x="0" y="4"/>
                    <a:pt x="0" y="10"/>
                  </a:cubicBezTo>
                  <a:cubicBezTo>
                    <a:pt x="0" y="15"/>
                    <a:pt x="3" y="20"/>
                    <a:pt x="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7" name="Oval 451">
              <a:extLst>
                <a:ext uri="{FF2B5EF4-FFF2-40B4-BE49-F238E27FC236}">
                  <a16:creationId xmlns:a16="http://schemas.microsoft.com/office/drawing/2014/main" id="{4C731E3C-5C94-4C64-8B6C-882A3E23398C}"/>
                </a:ext>
              </a:extLst>
            </p:cNvPr>
            <p:cNvSpPr>
              <a:spLocks noChangeArrowheads="1"/>
            </p:cNvSpPr>
            <p:nvPr/>
          </p:nvSpPr>
          <p:spPr bwMode="auto">
            <a:xfrm>
              <a:off x="10313288" y="2816286"/>
              <a:ext cx="31015" cy="375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8" name="Freeform 452">
              <a:extLst>
                <a:ext uri="{FF2B5EF4-FFF2-40B4-BE49-F238E27FC236}">
                  <a16:creationId xmlns:a16="http://schemas.microsoft.com/office/drawing/2014/main" id="{D9F0A9B5-534E-4029-9346-62B438C496F8}"/>
                </a:ext>
              </a:extLst>
            </p:cNvPr>
            <p:cNvSpPr/>
            <p:nvPr/>
          </p:nvSpPr>
          <p:spPr bwMode="auto">
            <a:xfrm>
              <a:off x="10296699" y="2857399"/>
              <a:ext cx="64194" cy="36064"/>
            </a:xfrm>
            <a:custGeom>
              <a:avLst/>
              <a:gdLst>
                <a:gd name="T0" fmla="*/ 20 w 38"/>
                <a:gd name="T1" fmla="*/ 21 h 21"/>
                <a:gd name="T2" fmla="*/ 20 w 38"/>
                <a:gd name="T3" fmla="*/ 21 h 21"/>
                <a:gd name="T4" fmla="*/ 38 w 38"/>
                <a:gd name="T5" fmla="*/ 21 h 21"/>
                <a:gd name="T6" fmla="*/ 38 w 38"/>
                <a:gd name="T7" fmla="*/ 10 h 21"/>
                <a:gd name="T8" fmla="*/ 28 w 38"/>
                <a:gd name="T9" fmla="*/ 0 h 21"/>
                <a:gd name="T10" fmla="*/ 20 w 38"/>
                <a:gd name="T11" fmla="*/ 3 h 21"/>
                <a:gd name="T12" fmla="*/ 23 w 38"/>
                <a:gd name="T13" fmla="*/ 13 h 21"/>
                <a:gd name="T14" fmla="*/ 20 w 38"/>
                <a:gd name="T15" fmla="*/ 19 h 21"/>
                <a:gd name="T16" fmla="*/ 16 w 38"/>
                <a:gd name="T17" fmla="*/ 13 h 21"/>
                <a:gd name="T18" fmla="*/ 20 w 38"/>
                <a:gd name="T19" fmla="*/ 3 h 21"/>
                <a:gd name="T20" fmla="*/ 10 w 38"/>
                <a:gd name="T21" fmla="*/ 0 h 21"/>
                <a:gd name="T22" fmla="*/ 0 w 38"/>
                <a:gd name="T23" fmla="*/ 10 h 21"/>
                <a:gd name="T24" fmla="*/ 0 w 38"/>
                <a:gd name="T25" fmla="*/ 21 h 21"/>
                <a:gd name="T26" fmla="*/ 18 w 38"/>
                <a:gd name="T27" fmla="*/ 21 h 21"/>
                <a:gd name="T28" fmla="*/ 20 w 38"/>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1">
                  <a:moveTo>
                    <a:pt x="20" y="21"/>
                  </a:moveTo>
                  <a:cubicBezTo>
                    <a:pt x="20" y="21"/>
                    <a:pt x="20" y="21"/>
                    <a:pt x="20" y="21"/>
                  </a:cubicBezTo>
                  <a:cubicBezTo>
                    <a:pt x="38" y="21"/>
                    <a:pt x="38" y="21"/>
                    <a:pt x="38" y="21"/>
                  </a:cubicBezTo>
                  <a:cubicBezTo>
                    <a:pt x="38" y="21"/>
                    <a:pt x="38" y="21"/>
                    <a:pt x="38" y="10"/>
                  </a:cubicBezTo>
                  <a:cubicBezTo>
                    <a:pt x="38" y="4"/>
                    <a:pt x="32" y="1"/>
                    <a:pt x="28" y="0"/>
                  </a:cubicBezTo>
                  <a:cubicBezTo>
                    <a:pt x="20" y="3"/>
                    <a:pt x="20" y="3"/>
                    <a:pt x="20" y="3"/>
                  </a:cubicBezTo>
                  <a:cubicBezTo>
                    <a:pt x="23" y="13"/>
                    <a:pt x="23" y="13"/>
                    <a:pt x="23" y="13"/>
                  </a:cubicBezTo>
                  <a:cubicBezTo>
                    <a:pt x="20" y="19"/>
                    <a:pt x="20" y="19"/>
                    <a:pt x="20" y="19"/>
                  </a:cubicBezTo>
                  <a:cubicBezTo>
                    <a:pt x="16" y="13"/>
                    <a:pt x="16" y="13"/>
                    <a:pt x="16" y="13"/>
                  </a:cubicBezTo>
                  <a:cubicBezTo>
                    <a:pt x="20" y="3"/>
                    <a:pt x="20" y="3"/>
                    <a:pt x="20" y="3"/>
                  </a:cubicBezTo>
                  <a:cubicBezTo>
                    <a:pt x="10" y="0"/>
                    <a:pt x="10" y="0"/>
                    <a:pt x="10" y="0"/>
                  </a:cubicBezTo>
                  <a:cubicBezTo>
                    <a:pt x="6" y="1"/>
                    <a:pt x="0" y="4"/>
                    <a:pt x="0" y="10"/>
                  </a:cubicBezTo>
                  <a:cubicBezTo>
                    <a:pt x="0" y="21"/>
                    <a:pt x="0" y="21"/>
                    <a:pt x="0" y="21"/>
                  </a:cubicBezTo>
                  <a:cubicBezTo>
                    <a:pt x="18" y="21"/>
                    <a:pt x="18" y="21"/>
                    <a:pt x="18" y="21"/>
                  </a:cubicBezTo>
                  <a:lnTo>
                    <a:pt x="2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9" name="Freeform 453">
              <a:extLst>
                <a:ext uri="{FF2B5EF4-FFF2-40B4-BE49-F238E27FC236}">
                  <a16:creationId xmlns:a16="http://schemas.microsoft.com/office/drawing/2014/main" id="{4E6BE2C9-C835-4132-90BD-66AC59408F73}"/>
                </a:ext>
              </a:extLst>
            </p:cNvPr>
            <p:cNvSpPr>
              <a:spLocks noEditPoints="1"/>
            </p:cNvSpPr>
            <p:nvPr/>
          </p:nvSpPr>
          <p:spPr bwMode="auto">
            <a:xfrm>
              <a:off x="10238275" y="2785993"/>
              <a:ext cx="383721" cy="262546"/>
            </a:xfrm>
            <a:custGeom>
              <a:avLst/>
              <a:gdLst>
                <a:gd name="T0" fmla="*/ 225 w 225"/>
                <a:gd name="T1" fmla="*/ 137 h 154"/>
                <a:gd name="T2" fmla="*/ 225 w 225"/>
                <a:gd name="T3" fmla="*/ 80 h 154"/>
                <a:gd name="T4" fmla="*/ 225 w 225"/>
                <a:gd name="T5" fmla="*/ 66 h 154"/>
                <a:gd name="T6" fmla="*/ 225 w 225"/>
                <a:gd name="T7" fmla="*/ 56 h 154"/>
                <a:gd name="T8" fmla="*/ 225 w 225"/>
                <a:gd name="T9" fmla="*/ 42 h 154"/>
                <a:gd name="T10" fmla="*/ 225 w 225"/>
                <a:gd name="T11" fmla="*/ 35 h 154"/>
                <a:gd name="T12" fmla="*/ 225 w 225"/>
                <a:gd name="T13" fmla="*/ 21 h 154"/>
                <a:gd name="T14" fmla="*/ 225 w 225"/>
                <a:gd name="T15" fmla="*/ 18 h 154"/>
                <a:gd name="T16" fmla="*/ 223 w 225"/>
                <a:gd name="T17" fmla="*/ 11 h 154"/>
                <a:gd name="T18" fmla="*/ 216 w 225"/>
                <a:gd name="T19" fmla="*/ 3 h 154"/>
                <a:gd name="T20" fmla="*/ 209 w 225"/>
                <a:gd name="T21" fmla="*/ 0 h 154"/>
                <a:gd name="T22" fmla="*/ 207 w 225"/>
                <a:gd name="T23" fmla="*/ 0 h 154"/>
                <a:gd name="T24" fmla="*/ 193 w 225"/>
                <a:gd name="T25" fmla="*/ 0 h 154"/>
                <a:gd name="T26" fmla="*/ 185 w 225"/>
                <a:gd name="T27" fmla="*/ 0 h 154"/>
                <a:gd name="T28" fmla="*/ 172 w 225"/>
                <a:gd name="T29" fmla="*/ 0 h 154"/>
                <a:gd name="T30" fmla="*/ 161 w 225"/>
                <a:gd name="T31" fmla="*/ 0 h 154"/>
                <a:gd name="T32" fmla="*/ 147 w 225"/>
                <a:gd name="T33" fmla="*/ 0 h 154"/>
                <a:gd name="T34" fmla="*/ 18 w 225"/>
                <a:gd name="T35" fmla="*/ 0 h 154"/>
                <a:gd name="T36" fmla="*/ 0 w 225"/>
                <a:gd name="T37" fmla="*/ 18 h 154"/>
                <a:gd name="T38" fmla="*/ 0 w 225"/>
                <a:gd name="T39" fmla="*/ 137 h 154"/>
                <a:gd name="T40" fmla="*/ 18 w 225"/>
                <a:gd name="T41" fmla="*/ 154 h 154"/>
                <a:gd name="T42" fmla="*/ 207 w 225"/>
                <a:gd name="T43" fmla="*/ 154 h 154"/>
                <a:gd name="T44" fmla="*/ 225 w 225"/>
                <a:gd name="T45" fmla="*/ 137 h 154"/>
                <a:gd name="T46" fmla="*/ 211 w 225"/>
                <a:gd name="T47" fmla="*/ 126 h 154"/>
                <a:gd name="T48" fmla="*/ 196 w 225"/>
                <a:gd name="T49" fmla="*/ 141 h 154"/>
                <a:gd name="T50" fmla="*/ 55 w 225"/>
                <a:gd name="T51" fmla="*/ 141 h 154"/>
                <a:gd name="T52" fmla="*/ 29 w 225"/>
                <a:gd name="T53" fmla="*/ 141 h 154"/>
                <a:gd name="T54" fmla="*/ 13 w 225"/>
                <a:gd name="T55" fmla="*/ 126 h 154"/>
                <a:gd name="T56" fmla="*/ 13 w 225"/>
                <a:gd name="T57" fmla="*/ 26 h 154"/>
                <a:gd name="T58" fmla="*/ 29 w 225"/>
                <a:gd name="T59" fmla="*/ 11 h 154"/>
                <a:gd name="T60" fmla="*/ 91 w 225"/>
                <a:gd name="T61" fmla="*/ 11 h 154"/>
                <a:gd name="T62" fmla="*/ 146 w 225"/>
                <a:gd name="T63" fmla="*/ 11 h 154"/>
                <a:gd name="T64" fmla="*/ 160 w 225"/>
                <a:gd name="T65" fmla="*/ 11 h 154"/>
                <a:gd name="T66" fmla="*/ 170 w 225"/>
                <a:gd name="T67" fmla="*/ 11 h 154"/>
                <a:gd name="T68" fmla="*/ 183 w 225"/>
                <a:gd name="T69" fmla="*/ 11 h 154"/>
                <a:gd name="T70" fmla="*/ 191 w 225"/>
                <a:gd name="T71" fmla="*/ 11 h 154"/>
                <a:gd name="T72" fmla="*/ 196 w 225"/>
                <a:gd name="T73" fmla="*/ 11 h 154"/>
                <a:gd name="T74" fmla="*/ 203 w 225"/>
                <a:gd name="T75" fmla="*/ 13 h 154"/>
                <a:gd name="T76" fmla="*/ 211 w 225"/>
                <a:gd name="T77" fmla="*/ 23 h 154"/>
                <a:gd name="T78" fmla="*/ 211 w 225"/>
                <a:gd name="T79" fmla="*/ 26 h 154"/>
                <a:gd name="T80" fmla="*/ 211 w 225"/>
                <a:gd name="T81" fmla="*/ 36 h 154"/>
                <a:gd name="T82" fmla="*/ 211 w 225"/>
                <a:gd name="T83" fmla="*/ 43 h 154"/>
                <a:gd name="T84" fmla="*/ 211 w 225"/>
                <a:gd name="T85" fmla="*/ 57 h 154"/>
                <a:gd name="T86" fmla="*/ 211 w 225"/>
                <a:gd name="T87" fmla="*/ 66 h 154"/>
                <a:gd name="T88" fmla="*/ 211 w 225"/>
                <a:gd name="T89" fmla="*/ 81 h 154"/>
                <a:gd name="T90" fmla="*/ 211 w 225"/>
                <a:gd name="T91"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154">
                  <a:moveTo>
                    <a:pt x="225" y="137"/>
                  </a:moveTo>
                  <a:cubicBezTo>
                    <a:pt x="225" y="80"/>
                    <a:pt x="225" y="80"/>
                    <a:pt x="225" y="80"/>
                  </a:cubicBezTo>
                  <a:cubicBezTo>
                    <a:pt x="225" y="66"/>
                    <a:pt x="225" y="66"/>
                    <a:pt x="225" y="66"/>
                  </a:cubicBezTo>
                  <a:cubicBezTo>
                    <a:pt x="225" y="56"/>
                    <a:pt x="225" y="56"/>
                    <a:pt x="225" y="56"/>
                  </a:cubicBezTo>
                  <a:cubicBezTo>
                    <a:pt x="225" y="42"/>
                    <a:pt x="225" y="42"/>
                    <a:pt x="225" y="42"/>
                  </a:cubicBezTo>
                  <a:cubicBezTo>
                    <a:pt x="225" y="35"/>
                    <a:pt x="225" y="35"/>
                    <a:pt x="225" y="35"/>
                  </a:cubicBezTo>
                  <a:cubicBezTo>
                    <a:pt x="225" y="21"/>
                    <a:pt x="225" y="21"/>
                    <a:pt x="225" y="21"/>
                  </a:cubicBezTo>
                  <a:cubicBezTo>
                    <a:pt x="225" y="18"/>
                    <a:pt x="225" y="18"/>
                    <a:pt x="225" y="18"/>
                  </a:cubicBezTo>
                  <a:cubicBezTo>
                    <a:pt x="225" y="15"/>
                    <a:pt x="224" y="13"/>
                    <a:pt x="223" y="11"/>
                  </a:cubicBezTo>
                  <a:cubicBezTo>
                    <a:pt x="222" y="7"/>
                    <a:pt x="219" y="5"/>
                    <a:pt x="216" y="3"/>
                  </a:cubicBezTo>
                  <a:cubicBezTo>
                    <a:pt x="214" y="1"/>
                    <a:pt x="212" y="1"/>
                    <a:pt x="209" y="0"/>
                  </a:cubicBezTo>
                  <a:cubicBezTo>
                    <a:pt x="208" y="0"/>
                    <a:pt x="208" y="0"/>
                    <a:pt x="207" y="0"/>
                  </a:cubicBezTo>
                  <a:cubicBezTo>
                    <a:pt x="193" y="0"/>
                    <a:pt x="193" y="0"/>
                    <a:pt x="193" y="0"/>
                  </a:cubicBezTo>
                  <a:cubicBezTo>
                    <a:pt x="185" y="0"/>
                    <a:pt x="185" y="0"/>
                    <a:pt x="185" y="0"/>
                  </a:cubicBezTo>
                  <a:cubicBezTo>
                    <a:pt x="172" y="0"/>
                    <a:pt x="172" y="0"/>
                    <a:pt x="172" y="0"/>
                  </a:cubicBezTo>
                  <a:cubicBezTo>
                    <a:pt x="161" y="0"/>
                    <a:pt x="161" y="0"/>
                    <a:pt x="161" y="0"/>
                  </a:cubicBezTo>
                  <a:cubicBezTo>
                    <a:pt x="147" y="0"/>
                    <a:pt x="147" y="0"/>
                    <a:pt x="147" y="0"/>
                  </a:cubicBezTo>
                  <a:cubicBezTo>
                    <a:pt x="18" y="0"/>
                    <a:pt x="18" y="0"/>
                    <a:pt x="18" y="0"/>
                  </a:cubicBezTo>
                  <a:cubicBezTo>
                    <a:pt x="8" y="0"/>
                    <a:pt x="0" y="8"/>
                    <a:pt x="0" y="18"/>
                  </a:cubicBezTo>
                  <a:cubicBezTo>
                    <a:pt x="0" y="137"/>
                    <a:pt x="0" y="137"/>
                    <a:pt x="0" y="137"/>
                  </a:cubicBezTo>
                  <a:cubicBezTo>
                    <a:pt x="0" y="146"/>
                    <a:pt x="8" y="154"/>
                    <a:pt x="18" y="154"/>
                  </a:cubicBezTo>
                  <a:cubicBezTo>
                    <a:pt x="207" y="154"/>
                    <a:pt x="207" y="154"/>
                    <a:pt x="207" y="154"/>
                  </a:cubicBezTo>
                  <a:cubicBezTo>
                    <a:pt x="217" y="154"/>
                    <a:pt x="225" y="146"/>
                    <a:pt x="225" y="137"/>
                  </a:cubicBezTo>
                  <a:close/>
                  <a:moveTo>
                    <a:pt x="211" y="126"/>
                  </a:moveTo>
                  <a:cubicBezTo>
                    <a:pt x="211" y="135"/>
                    <a:pt x="204" y="141"/>
                    <a:pt x="196" y="141"/>
                  </a:cubicBezTo>
                  <a:cubicBezTo>
                    <a:pt x="55" y="141"/>
                    <a:pt x="55" y="141"/>
                    <a:pt x="55" y="141"/>
                  </a:cubicBezTo>
                  <a:cubicBezTo>
                    <a:pt x="29" y="141"/>
                    <a:pt x="29" y="141"/>
                    <a:pt x="29" y="141"/>
                  </a:cubicBezTo>
                  <a:cubicBezTo>
                    <a:pt x="20" y="141"/>
                    <a:pt x="13" y="135"/>
                    <a:pt x="13" y="126"/>
                  </a:cubicBezTo>
                  <a:cubicBezTo>
                    <a:pt x="13" y="26"/>
                    <a:pt x="13" y="26"/>
                    <a:pt x="13" y="26"/>
                  </a:cubicBezTo>
                  <a:cubicBezTo>
                    <a:pt x="13" y="18"/>
                    <a:pt x="20" y="11"/>
                    <a:pt x="29" y="11"/>
                  </a:cubicBezTo>
                  <a:cubicBezTo>
                    <a:pt x="91" y="11"/>
                    <a:pt x="91" y="11"/>
                    <a:pt x="91" y="11"/>
                  </a:cubicBezTo>
                  <a:cubicBezTo>
                    <a:pt x="146" y="11"/>
                    <a:pt x="146" y="11"/>
                    <a:pt x="146" y="11"/>
                  </a:cubicBezTo>
                  <a:cubicBezTo>
                    <a:pt x="160" y="11"/>
                    <a:pt x="160" y="11"/>
                    <a:pt x="160" y="11"/>
                  </a:cubicBezTo>
                  <a:cubicBezTo>
                    <a:pt x="170" y="11"/>
                    <a:pt x="170" y="11"/>
                    <a:pt x="170" y="11"/>
                  </a:cubicBezTo>
                  <a:cubicBezTo>
                    <a:pt x="183" y="11"/>
                    <a:pt x="183" y="11"/>
                    <a:pt x="183" y="11"/>
                  </a:cubicBezTo>
                  <a:cubicBezTo>
                    <a:pt x="191" y="11"/>
                    <a:pt x="191" y="11"/>
                    <a:pt x="191" y="11"/>
                  </a:cubicBezTo>
                  <a:cubicBezTo>
                    <a:pt x="196" y="11"/>
                    <a:pt x="196" y="11"/>
                    <a:pt x="196" y="11"/>
                  </a:cubicBezTo>
                  <a:cubicBezTo>
                    <a:pt x="198" y="11"/>
                    <a:pt x="201" y="12"/>
                    <a:pt x="203" y="13"/>
                  </a:cubicBezTo>
                  <a:cubicBezTo>
                    <a:pt x="207" y="15"/>
                    <a:pt x="210" y="19"/>
                    <a:pt x="211" y="23"/>
                  </a:cubicBezTo>
                  <a:cubicBezTo>
                    <a:pt x="211" y="24"/>
                    <a:pt x="211" y="25"/>
                    <a:pt x="211" y="26"/>
                  </a:cubicBezTo>
                  <a:cubicBezTo>
                    <a:pt x="211" y="36"/>
                    <a:pt x="211" y="36"/>
                    <a:pt x="211" y="36"/>
                  </a:cubicBezTo>
                  <a:cubicBezTo>
                    <a:pt x="211" y="43"/>
                    <a:pt x="211" y="43"/>
                    <a:pt x="211" y="43"/>
                  </a:cubicBezTo>
                  <a:cubicBezTo>
                    <a:pt x="211" y="57"/>
                    <a:pt x="211" y="57"/>
                    <a:pt x="211" y="57"/>
                  </a:cubicBezTo>
                  <a:cubicBezTo>
                    <a:pt x="211" y="66"/>
                    <a:pt x="211" y="66"/>
                    <a:pt x="211" y="66"/>
                  </a:cubicBezTo>
                  <a:cubicBezTo>
                    <a:pt x="211" y="81"/>
                    <a:pt x="211" y="81"/>
                    <a:pt x="211" y="81"/>
                  </a:cubicBezTo>
                  <a:lnTo>
                    <a:pt x="211"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80" name="Freeform 454">
              <a:extLst>
                <a:ext uri="{FF2B5EF4-FFF2-40B4-BE49-F238E27FC236}">
                  <a16:creationId xmlns:a16="http://schemas.microsoft.com/office/drawing/2014/main" id="{B2B9A4D7-6564-4723-82CF-9E4F9B749B7E}"/>
                </a:ext>
              </a:extLst>
            </p:cNvPr>
            <p:cNvSpPr/>
            <p:nvPr/>
          </p:nvSpPr>
          <p:spPr bwMode="auto">
            <a:xfrm>
              <a:off x="10054349" y="3114896"/>
              <a:ext cx="168779" cy="228646"/>
            </a:xfrm>
            <a:custGeom>
              <a:avLst/>
              <a:gdLst>
                <a:gd name="T0" fmla="*/ 50 w 99"/>
                <a:gd name="T1" fmla="*/ 2 h 134"/>
                <a:gd name="T2" fmla="*/ 89 w 99"/>
                <a:gd name="T3" fmla="*/ 59 h 134"/>
                <a:gd name="T4" fmla="*/ 89 w 99"/>
                <a:gd name="T5" fmla="*/ 86 h 134"/>
                <a:gd name="T6" fmla="*/ 59 w 99"/>
                <a:gd name="T7" fmla="*/ 68 h 134"/>
                <a:gd name="T8" fmla="*/ 50 w 99"/>
                <a:gd name="T9" fmla="*/ 2 h 134"/>
                <a:gd name="T10" fmla="*/ 0 w 99"/>
                <a:gd name="T11" fmla="*/ 34 h 134"/>
                <a:gd name="T12" fmla="*/ 0 w 99"/>
                <a:gd name="T13" fmla="*/ 114 h 134"/>
                <a:gd name="T14" fmla="*/ 50 w 99"/>
                <a:gd name="T15" fmla="*/ 134 h 134"/>
                <a:gd name="T16" fmla="*/ 99 w 99"/>
                <a:gd name="T17" fmla="*/ 105 h 134"/>
                <a:gd name="T18" fmla="*/ 99 w 99"/>
                <a:gd name="T19" fmla="*/ 68 h 134"/>
                <a:gd name="T20" fmla="*/ 50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50" y="2"/>
                  </a:moveTo>
                  <a:cubicBezTo>
                    <a:pt x="89" y="59"/>
                    <a:pt x="89" y="59"/>
                    <a:pt x="89" y="59"/>
                  </a:cubicBezTo>
                  <a:cubicBezTo>
                    <a:pt x="89" y="86"/>
                    <a:pt x="89" y="86"/>
                    <a:pt x="89" y="86"/>
                  </a:cubicBezTo>
                  <a:cubicBezTo>
                    <a:pt x="59" y="68"/>
                    <a:pt x="59" y="68"/>
                    <a:pt x="59" y="68"/>
                  </a:cubicBezTo>
                  <a:cubicBezTo>
                    <a:pt x="50" y="2"/>
                    <a:pt x="50" y="2"/>
                    <a:pt x="50" y="2"/>
                  </a:cubicBezTo>
                  <a:cubicBezTo>
                    <a:pt x="50" y="2"/>
                    <a:pt x="0" y="0"/>
                    <a:pt x="0" y="34"/>
                  </a:cubicBezTo>
                  <a:cubicBezTo>
                    <a:pt x="0" y="68"/>
                    <a:pt x="0" y="114"/>
                    <a:pt x="0" y="114"/>
                  </a:cubicBezTo>
                  <a:cubicBezTo>
                    <a:pt x="0" y="114"/>
                    <a:pt x="5" y="134"/>
                    <a:pt x="50" y="134"/>
                  </a:cubicBezTo>
                  <a:cubicBezTo>
                    <a:pt x="94" y="134"/>
                    <a:pt x="99" y="121"/>
                    <a:pt x="99" y="105"/>
                  </a:cubicBezTo>
                  <a:cubicBezTo>
                    <a:pt x="99" y="89"/>
                    <a:pt x="99" y="68"/>
                    <a:pt x="99" y="68"/>
                  </a:cubicBezTo>
                  <a:cubicBezTo>
                    <a:pt x="99" y="68"/>
                    <a:pt x="88" y="2"/>
                    <a:pt x="5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81" name="Oval 455">
              <a:extLst>
                <a:ext uri="{FF2B5EF4-FFF2-40B4-BE49-F238E27FC236}">
                  <a16:creationId xmlns:a16="http://schemas.microsoft.com/office/drawing/2014/main" id="{AA4A6F7E-B0DF-4600-8F49-E4AB71AD65C2}"/>
                </a:ext>
              </a:extLst>
            </p:cNvPr>
            <p:cNvSpPr>
              <a:spLocks noChangeArrowheads="1"/>
            </p:cNvSpPr>
            <p:nvPr/>
          </p:nvSpPr>
          <p:spPr bwMode="auto">
            <a:xfrm>
              <a:off x="10063004" y="2954772"/>
              <a:ext cx="132715" cy="155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82" name="组合 81">
            <a:extLst>
              <a:ext uri="{FF2B5EF4-FFF2-40B4-BE49-F238E27FC236}">
                <a16:creationId xmlns:a16="http://schemas.microsoft.com/office/drawing/2014/main" id="{F53F7310-3437-4ED3-AE88-A024BE778B7C}"/>
              </a:ext>
            </a:extLst>
          </p:cNvPr>
          <p:cNvGrpSpPr/>
          <p:nvPr/>
        </p:nvGrpSpPr>
        <p:grpSpPr>
          <a:xfrm>
            <a:off x="7942252" y="3454215"/>
            <a:ext cx="271565" cy="405923"/>
            <a:chOff x="10182018" y="3597432"/>
            <a:chExt cx="481093" cy="719115"/>
          </a:xfrm>
          <a:solidFill>
            <a:schemeClr val="bg1"/>
          </a:solidFill>
          <a:effectLst/>
        </p:grpSpPr>
        <p:sp>
          <p:nvSpPr>
            <p:cNvPr id="83" name="Freeform 456">
              <a:extLst>
                <a:ext uri="{FF2B5EF4-FFF2-40B4-BE49-F238E27FC236}">
                  <a16:creationId xmlns:a16="http://schemas.microsoft.com/office/drawing/2014/main" id="{7BFDBF8F-D3B9-402F-BBE4-E94D077FBDBE}"/>
                </a:ext>
              </a:extLst>
            </p:cNvPr>
            <p:cNvSpPr>
              <a:spLocks noEditPoints="1"/>
            </p:cNvSpPr>
            <p:nvPr/>
          </p:nvSpPr>
          <p:spPr bwMode="auto">
            <a:xfrm>
              <a:off x="10274339" y="3841224"/>
              <a:ext cx="388770" cy="347657"/>
            </a:xfrm>
            <a:custGeom>
              <a:avLst/>
              <a:gdLst>
                <a:gd name="T0" fmla="*/ 148 w 228"/>
                <a:gd name="T1" fmla="*/ 0 h 204"/>
                <a:gd name="T2" fmla="*/ 148 w 228"/>
                <a:gd name="T3" fmla="*/ 0 h 204"/>
                <a:gd name="T4" fmla="*/ 114 w 228"/>
                <a:gd name="T5" fmla="*/ 13 h 204"/>
                <a:gd name="T6" fmla="*/ 80 w 228"/>
                <a:gd name="T7" fmla="*/ 0 h 204"/>
                <a:gd name="T8" fmla="*/ 0 w 228"/>
                <a:gd name="T9" fmla="*/ 80 h 204"/>
                <a:gd name="T10" fmla="*/ 0 w 228"/>
                <a:gd name="T11" fmla="*/ 98 h 204"/>
                <a:gd name="T12" fmla="*/ 7 w 228"/>
                <a:gd name="T13" fmla="*/ 84 h 204"/>
                <a:gd name="T14" fmla="*/ 17 w 228"/>
                <a:gd name="T15" fmla="*/ 84 h 204"/>
                <a:gd name="T16" fmla="*/ 93 w 228"/>
                <a:gd name="T17" fmla="*/ 137 h 204"/>
                <a:gd name="T18" fmla="*/ 93 w 228"/>
                <a:gd name="T19" fmla="*/ 204 h 204"/>
                <a:gd name="T20" fmla="*/ 104 w 228"/>
                <a:gd name="T21" fmla="*/ 204 h 204"/>
                <a:gd name="T22" fmla="*/ 124 w 228"/>
                <a:gd name="T23" fmla="*/ 204 h 204"/>
                <a:gd name="T24" fmla="*/ 228 w 228"/>
                <a:gd name="T25" fmla="*/ 167 h 204"/>
                <a:gd name="T26" fmla="*/ 228 w 228"/>
                <a:gd name="T27" fmla="*/ 80 h 204"/>
                <a:gd name="T28" fmla="*/ 148 w 228"/>
                <a:gd name="T29" fmla="*/ 0 h 204"/>
                <a:gd name="T30" fmla="*/ 114 w 228"/>
                <a:gd name="T31" fmla="*/ 151 h 204"/>
                <a:gd name="T32" fmla="*/ 101 w 228"/>
                <a:gd name="T33" fmla="*/ 132 h 204"/>
                <a:gd name="T34" fmla="*/ 87 w 228"/>
                <a:gd name="T35" fmla="*/ 112 h 204"/>
                <a:gd name="T36" fmla="*/ 114 w 228"/>
                <a:gd name="T37" fmla="*/ 13 h 204"/>
                <a:gd name="T38" fmla="*/ 141 w 228"/>
                <a:gd name="T39" fmla="*/ 112 h 204"/>
                <a:gd name="T40" fmla="*/ 114 w 228"/>
                <a:gd name="T41" fmla="*/ 15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04">
                  <a:moveTo>
                    <a:pt x="148" y="0"/>
                  </a:moveTo>
                  <a:cubicBezTo>
                    <a:pt x="148" y="0"/>
                    <a:pt x="148" y="0"/>
                    <a:pt x="148" y="0"/>
                  </a:cubicBezTo>
                  <a:cubicBezTo>
                    <a:pt x="114" y="13"/>
                    <a:pt x="114" y="13"/>
                    <a:pt x="114" y="13"/>
                  </a:cubicBezTo>
                  <a:cubicBezTo>
                    <a:pt x="80" y="0"/>
                    <a:pt x="80" y="0"/>
                    <a:pt x="80" y="0"/>
                  </a:cubicBezTo>
                  <a:cubicBezTo>
                    <a:pt x="50" y="9"/>
                    <a:pt x="0" y="30"/>
                    <a:pt x="0" y="80"/>
                  </a:cubicBezTo>
                  <a:cubicBezTo>
                    <a:pt x="0" y="87"/>
                    <a:pt x="0" y="92"/>
                    <a:pt x="0" y="98"/>
                  </a:cubicBezTo>
                  <a:cubicBezTo>
                    <a:pt x="5" y="90"/>
                    <a:pt x="7" y="84"/>
                    <a:pt x="7" y="84"/>
                  </a:cubicBezTo>
                  <a:cubicBezTo>
                    <a:pt x="17" y="84"/>
                    <a:pt x="17" y="84"/>
                    <a:pt x="17" y="84"/>
                  </a:cubicBezTo>
                  <a:cubicBezTo>
                    <a:pt x="17" y="84"/>
                    <a:pt x="33" y="137"/>
                    <a:pt x="93" y="137"/>
                  </a:cubicBezTo>
                  <a:cubicBezTo>
                    <a:pt x="93" y="204"/>
                    <a:pt x="93" y="204"/>
                    <a:pt x="93" y="204"/>
                  </a:cubicBezTo>
                  <a:cubicBezTo>
                    <a:pt x="97" y="204"/>
                    <a:pt x="100" y="204"/>
                    <a:pt x="104" y="204"/>
                  </a:cubicBezTo>
                  <a:cubicBezTo>
                    <a:pt x="124" y="204"/>
                    <a:pt x="124" y="204"/>
                    <a:pt x="124" y="204"/>
                  </a:cubicBezTo>
                  <a:cubicBezTo>
                    <a:pt x="225" y="204"/>
                    <a:pt x="228" y="167"/>
                    <a:pt x="228" y="167"/>
                  </a:cubicBezTo>
                  <a:cubicBezTo>
                    <a:pt x="228" y="167"/>
                    <a:pt x="228" y="154"/>
                    <a:pt x="228" y="80"/>
                  </a:cubicBezTo>
                  <a:cubicBezTo>
                    <a:pt x="228" y="30"/>
                    <a:pt x="178" y="9"/>
                    <a:pt x="148" y="0"/>
                  </a:cubicBezTo>
                  <a:close/>
                  <a:moveTo>
                    <a:pt x="114" y="151"/>
                  </a:moveTo>
                  <a:cubicBezTo>
                    <a:pt x="101" y="132"/>
                    <a:pt x="101" y="132"/>
                    <a:pt x="101" y="132"/>
                  </a:cubicBezTo>
                  <a:cubicBezTo>
                    <a:pt x="87" y="112"/>
                    <a:pt x="87" y="112"/>
                    <a:pt x="87" y="112"/>
                  </a:cubicBezTo>
                  <a:cubicBezTo>
                    <a:pt x="114" y="13"/>
                    <a:pt x="114" y="13"/>
                    <a:pt x="114" y="13"/>
                  </a:cubicBezTo>
                  <a:cubicBezTo>
                    <a:pt x="141" y="112"/>
                    <a:pt x="141" y="112"/>
                    <a:pt x="141" y="112"/>
                  </a:cubicBezTo>
                  <a:lnTo>
                    <a:pt x="11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84" name="Oval 457">
              <a:extLst>
                <a:ext uri="{FF2B5EF4-FFF2-40B4-BE49-F238E27FC236}">
                  <a16:creationId xmlns:a16="http://schemas.microsoft.com/office/drawing/2014/main" id="{2290A9D7-9958-4ED1-902D-8734903556A5}"/>
                </a:ext>
              </a:extLst>
            </p:cNvPr>
            <p:cNvSpPr>
              <a:spLocks noChangeArrowheads="1"/>
            </p:cNvSpPr>
            <p:nvPr/>
          </p:nvSpPr>
          <p:spPr bwMode="auto">
            <a:xfrm>
              <a:off x="10371712" y="3597432"/>
              <a:ext cx="195467" cy="2279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85" name="Freeform 458">
              <a:extLst>
                <a:ext uri="{FF2B5EF4-FFF2-40B4-BE49-F238E27FC236}">
                  <a16:creationId xmlns:a16="http://schemas.microsoft.com/office/drawing/2014/main" id="{4D306997-8528-4986-B41A-FCB0F07CB6CC}"/>
                </a:ext>
              </a:extLst>
            </p:cNvPr>
            <p:cNvSpPr/>
            <p:nvPr/>
          </p:nvSpPr>
          <p:spPr bwMode="auto">
            <a:xfrm>
              <a:off x="10241882" y="4125408"/>
              <a:ext cx="108913" cy="109634"/>
            </a:xfrm>
            <a:custGeom>
              <a:avLst/>
              <a:gdLst>
                <a:gd name="T0" fmla="*/ 20 w 64"/>
                <a:gd name="T1" fmla="*/ 2 h 64"/>
                <a:gd name="T2" fmla="*/ 0 w 64"/>
                <a:gd name="T3" fmla="*/ 32 h 64"/>
                <a:gd name="T4" fmla="*/ 32 w 64"/>
                <a:gd name="T5" fmla="*/ 64 h 64"/>
                <a:gd name="T6" fmla="*/ 64 w 64"/>
                <a:gd name="T7" fmla="*/ 32 h 64"/>
                <a:gd name="T8" fmla="*/ 64 w 64"/>
                <a:gd name="T9" fmla="*/ 31 h 64"/>
                <a:gd name="T10" fmla="*/ 32 w 64"/>
                <a:gd name="T11" fmla="*/ 0 h 64"/>
                <a:gd name="T12" fmla="*/ 20 w 64"/>
                <a:gd name="T13" fmla="*/ 2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20" y="2"/>
                  </a:moveTo>
                  <a:cubicBezTo>
                    <a:pt x="8" y="7"/>
                    <a:pt x="0" y="18"/>
                    <a:pt x="0" y="32"/>
                  </a:cubicBezTo>
                  <a:cubicBezTo>
                    <a:pt x="0" y="49"/>
                    <a:pt x="14" y="64"/>
                    <a:pt x="32" y="64"/>
                  </a:cubicBezTo>
                  <a:cubicBezTo>
                    <a:pt x="50" y="64"/>
                    <a:pt x="64" y="49"/>
                    <a:pt x="64" y="32"/>
                  </a:cubicBezTo>
                  <a:cubicBezTo>
                    <a:pt x="64" y="32"/>
                    <a:pt x="64" y="31"/>
                    <a:pt x="64" y="31"/>
                  </a:cubicBezTo>
                  <a:cubicBezTo>
                    <a:pt x="64" y="14"/>
                    <a:pt x="49" y="0"/>
                    <a:pt x="32" y="0"/>
                  </a:cubicBezTo>
                  <a:cubicBezTo>
                    <a:pt x="28" y="0"/>
                    <a:pt x="24" y="1"/>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86" name="Freeform 459">
              <a:extLst>
                <a:ext uri="{FF2B5EF4-FFF2-40B4-BE49-F238E27FC236}">
                  <a16:creationId xmlns:a16="http://schemas.microsoft.com/office/drawing/2014/main" id="{E8ABAE5B-2440-429C-91D4-D6F08CF72AB7}"/>
                </a:ext>
              </a:extLst>
            </p:cNvPr>
            <p:cNvSpPr>
              <a:spLocks noEditPoints="1"/>
            </p:cNvSpPr>
            <p:nvPr/>
          </p:nvSpPr>
          <p:spPr bwMode="auto">
            <a:xfrm>
              <a:off x="10182018" y="4011446"/>
              <a:ext cx="228646" cy="305101"/>
            </a:xfrm>
            <a:custGeom>
              <a:avLst/>
              <a:gdLst>
                <a:gd name="T0" fmla="*/ 66 w 134"/>
                <a:gd name="T1" fmla="*/ 0 h 179"/>
                <a:gd name="T2" fmla="*/ 54 w 134"/>
                <a:gd name="T3" fmla="*/ 18 h 179"/>
                <a:gd name="T4" fmla="*/ 0 w 134"/>
                <a:gd name="T5" fmla="*/ 48 h 179"/>
                <a:gd name="T6" fmla="*/ 0 w 134"/>
                <a:gd name="T7" fmla="*/ 117 h 179"/>
                <a:gd name="T8" fmla="*/ 66 w 134"/>
                <a:gd name="T9" fmla="*/ 179 h 179"/>
                <a:gd name="T10" fmla="*/ 134 w 134"/>
                <a:gd name="T11" fmla="*/ 116 h 179"/>
                <a:gd name="T12" fmla="*/ 134 w 134"/>
                <a:gd name="T13" fmla="*/ 104 h 179"/>
                <a:gd name="T14" fmla="*/ 134 w 134"/>
                <a:gd name="T15" fmla="*/ 48 h 179"/>
                <a:gd name="T16" fmla="*/ 66 w 134"/>
                <a:gd name="T17" fmla="*/ 0 h 179"/>
                <a:gd name="T18" fmla="*/ 107 w 134"/>
                <a:gd name="T19" fmla="*/ 99 h 179"/>
                <a:gd name="T20" fmla="*/ 107 w 134"/>
                <a:gd name="T21" fmla="*/ 100 h 179"/>
                <a:gd name="T22" fmla="*/ 67 w 134"/>
                <a:gd name="T23" fmla="*/ 139 h 179"/>
                <a:gd name="T24" fmla="*/ 27 w 134"/>
                <a:gd name="T25" fmla="*/ 99 h 179"/>
                <a:gd name="T26" fmla="*/ 54 w 134"/>
                <a:gd name="T27" fmla="*/ 60 h 179"/>
                <a:gd name="T28" fmla="*/ 67 w 134"/>
                <a:gd name="T29" fmla="*/ 58 h 179"/>
                <a:gd name="T30" fmla="*/ 107 w 134"/>
                <a:gd name="T31"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79">
                  <a:moveTo>
                    <a:pt x="66" y="0"/>
                  </a:moveTo>
                  <a:cubicBezTo>
                    <a:pt x="66" y="0"/>
                    <a:pt x="62" y="9"/>
                    <a:pt x="54" y="18"/>
                  </a:cubicBezTo>
                  <a:cubicBezTo>
                    <a:pt x="44" y="30"/>
                    <a:pt x="27" y="45"/>
                    <a:pt x="0" y="48"/>
                  </a:cubicBezTo>
                  <a:cubicBezTo>
                    <a:pt x="0" y="117"/>
                    <a:pt x="0" y="117"/>
                    <a:pt x="0" y="117"/>
                  </a:cubicBezTo>
                  <a:cubicBezTo>
                    <a:pt x="0" y="153"/>
                    <a:pt x="66" y="179"/>
                    <a:pt x="66" y="179"/>
                  </a:cubicBezTo>
                  <a:cubicBezTo>
                    <a:pt x="124" y="164"/>
                    <a:pt x="134" y="116"/>
                    <a:pt x="134" y="116"/>
                  </a:cubicBezTo>
                  <a:cubicBezTo>
                    <a:pt x="134" y="104"/>
                    <a:pt x="134" y="104"/>
                    <a:pt x="134" y="104"/>
                  </a:cubicBezTo>
                  <a:cubicBezTo>
                    <a:pt x="134" y="48"/>
                    <a:pt x="134" y="48"/>
                    <a:pt x="134" y="48"/>
                  </a:cubicBezTo>
                  <a:cubicBezTo>
                    <a:pt x="81" y="46"/>
                    <a:pt x="66" y="0"/>
                    <a:pt x="66" y="0"/>
                  </a:cubicBezTo>
                  <a:close/>
                  <a:moveTo>
                    <a:pt x="107" y="99"/>
                  </a:moveTo>
                  <a:cubicBezTo>
                    <a:pt x="107" y="99"/>
                    <a:pt x="107" y="100"/>
                    <a:pt x="107" y="100"/>
                  </a:cubicBezTo>
                  <a:cubicBezTo>
                    <a:pt x="106" y="122"/>
                    <a:pt x="89" y="139"/>
                    <a:pt x="67" y="139"/>
                  </a:cubicBezTo>
                  <a:cubicBezTo>
                    <a:pt x="45" y="139"/>
                    <a:pt x="27" y="121"/>
                    <a:pt x="27" y="99"/>
                  </a:cubicBezTo>
                  <a:cubicBezTo>
                    <a:pt x="27" y="81"/>
                    <a:pt x="38" y="66"/>
                    <a:pt x="54" y="60"/>
                  </a:cubicBezTo>
                  <a:cubicBezTo>
                    <a:pt x="58" y="59"/>
                    <a:pt x="63" y="58"/>
                    <a:pt x="67" y="58"/>
                  </a:cubicBezTo>
                  <a:cubicBezTo>
                    <a:pt x="89" y="58"/>
                    <a:pt x="107" y="76"/>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sp>
        <p:nvSpPr>
          <p:cNvPr id="87" name="文本框 86">
            <a:extLst>
              <a:ext uri="{FF2B5EF4-FFF2-40B4-BE49-F238E27FC236}">
                <a16:creationId xmlns:a16="http://schemas.microsoft.com/office/drawing/2014/main" id="{4DB9C1BA-B6ED-4284-9F52-82D773AEFDFB}"/>
              </a:ext>
            </a:extLst>
          </p:cNvPr>
          <p:cNvSpPr txBox="1"/>
          <p:nvPr/>
        </p:nvSpPr>
        <p:spPr>
          <a:xfrm>
            <a:off x="2316236" y="3197091"/>
            <a:ext cx="1742449" cy="985520"/>
          </a:xfrm>
          <a:prstGeom prst="rect">
            <a:avLst/>
          </a:prstGeom>
          <a:noFill/>
        </p:spPr>
        <p:txBody>
          <a:bodyPr wrap="square" lIns="91440" tIns="45720" rIns="91440" bIns="45720" rtlCol="0">
            <a:spAutoFit/>
          </a:bodyPr>
          <a:lstStyle/>
          <a:p>
            <a:r>
              <a:rPr lang="zh-CN" altLang="en-US" sz="1465" dirty="0">
                <a:solidFill>
                  <a:schemeClr val="bg1"/>
                </a:solidFill>
                <a:latin typeface="黑体" panose="02010600030101010101" charset="-122"/>
                <a:ea typeface="黑体" panose="02010600030101010101" charset="-122"/>
              </a:rPr>
              <a:t>单击此处添加文本单击此处添加单击此处添加文本单击此处加</a:t>
            </a:r>
          </a:p>
        </p:txBody>
      </p:sp>
      <p:sp>
        <p:nvSpPr>
          <p:cNvPr id="88" name="文本框 87">
            <a:extLst>
              <a:ext uri="{FF2B5EF4-FFF2-40B4-BE49-F238E27FC236}">
                <a16:creationId xmlns:a16="http://schemas.microsoft.com/office/drawing/2014/main" id="{CFA87C41-9938-49F3-B07E-69F4DAF7A30B}"/>
              </a:ext>
            </a:extLst>
          </p:cNvPr>
          <p:cNvSpPr txBox="1"/>
          <p:nvPr/>
        </p:nvSpPr>
        <p:spPr>
          <a:xfrm>
            <a:off x="5609803" y="3197091"/>
            <a:ext cx="1742449" cy="1001395"/>
          </a:xfrm>
          <a:prstGeom prst="rect">
            <a:avLst/>
          </a:prstGeom>
          <a:noFill/>
        </p:spPr>
        <p:txBody>
          <a:bodyPr wrap="square" lIns="91440" tIns="45720" rIns="91440" bIns="45720" rtlCol="0">
            <a:spAutoFit/>
          </a:bodyPr>
          <a:lstStyle/>
          <a:p>
            <a:r>
              <a:rPr lang="zh-CN" altLang="en-US" sz="1465" dirty="0">
                <a:solidFill>
                  <a:schemeClr val="bg1"/>
                </a:solidFill>
                <a:latin typeface="黑体" panose="02010600030101010101" charset="-122"/>
                <a:ea typeface="黑体" panose="02010600030101010101" charset="-122"/>
              </a:rPr>
              <a:t>单击此处添加文本单击此处添加单击此处添加文本单击此处加</a:t>
            </a:r>
          </a:p>
        </p:txBody>
      </p:sp>
      <p:sp>
        <p:nvSpPr>
          <p:cNvPr id="89" name="文本框 88">
            <a:extLst>
              <a:ext uri="{FF2B5EF4-FFF2-40B4-BE49-F238E27FC236}">
                <a16:creationId xmlns:a16="http://schemas.microsoft.com/office/drawing/2014/main" id="{A21B5A87-3C66-4539-B7B4-5E1633610B4A}"/>
              </a:ext>
            </a:extLst>
          </p:cNvPr>
          <p:cNvSpPr txBox="1"/>
          <p:nvPr/>
        </p:nvSpPr>
        <p:spPr>
          <a:xfrm>
            <a:off x="8899914" y="3197091"/>
            <a:ext cx="1742449" cy="1001395"/>
          </a:xfrm>
          <a:prstGeom prst="rect">
            <a:avLst/>
          </a:prstGeom>
          <a:noFill/>
        </p:spPr>
        <p:txBody>
          <a:bodyPr wrap="square" lIns="91440" tIns="45720" rIns="91440" bIns="45720" rtlCol="0">
            <a:spAutoFit/>
          </a:bodyPr>
          <a:lstStyle/>
          <a:p>
            <a:r>
              <a:rPr lang="zh-CN" altLang="en-US" sz="1465" dirty="0">
                <a:solidFill>
                  <a:schemeClr val="bg1"/>
                </a:solidFill>
                <a:latin typeface="黑体" panose="02010600030101010101" charset="-122"/>
                <a:ea typeface="黑体" panose="02010600030101010101" charset="-122"/>
              </a:rPr>
              <a:t>单击此处添加文本单击此处添加单击此处添加文本单击此处加</a:t>
            </a:r>
          </a:p>
        </p:txBody>
      </p:sp>
      <p:cxnSp>
        <p:nvCxnSpPr>
          <p:cNvPr id="90" name="直接连接符 89">
            <a:extLst>
              <a:ext uri="{FF2B5EF4-FFF2-40B4-BE49-F238E27FC236}">
                <a16:creationId xmlns:a16="http://schemas.microsoft.com/office/drawing/2014/main" id="{F892296C-C5D5-46B5-A622-5813B0F99D9E}"/>
              </a:ext>
            </a:extLst>
          </p:cNvPr>
          <p:cNvCxnSpPr/>
          <p:nvPr/>
        </p:nvCxnSpPr>
        <p:spPr>
          <a:xfrm>
            <a:off x="1710791" y="4951217"/>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矩形 90">
            <a:extLst>
              <a:ext uri="{FF2B5EF4-FFF2-40B4-BE49-F238E27FC236}">
                <a16:creationId xmlns:a16="http://schemas.microsoft.com/office/drawing/2014/main" id="{150C806F-A7C4-443E-A3B2-A26967E439A5}"/>
              </a:ext>
            </a:extLst>
          </p:cNvPr>
          <p:cNvSpPr/>
          <p:nvPr/>
        </p:nvSpPr>
        <p:spPr>
          <a:xfrm>
            <a:off x="2628064" y="5238288"/>
            <a:ext cx="8014047" cy="908050"/>
          </a:xfrm>
          <a:prstGeom prst="rect">
            <a:avLst/>
          </a:prstGeom>
        </p:spPr>
        <p:txBody>
          <a:bodyPr wrap="square" lIns="91440" tIns="45720" rIns="91440" bIns="45720">
            <a:spAutoFit/>
          </a:bodyPr>
          <a:lstStyle/>
          <a:p>
            <a:pPr>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a:p>
            <a:pPr>
              <a:spcBef>
                <a:spcPts val="750"/>
              </a:spcBef>
              <a:buFont typeface="Arial" panose="020B0604020202020204" pitchFamily="34" charset="0"/>
              <a:buChar char="•"/>
            </a:pPr>
            <a:r>
              <a:rPr lang="zh-CN" altLang="en-US" sz="1335" dirty="0">
                <a:solidFill>
                  <a:schemeClr val="bg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a:p>
            <a:pPr>
              <a:spcBef>
                <a:spcPts val="750"/>
              </a:spcBef>
              <a:buFont typeface="Arial" panose="020B0604020202020204" pitchFamily="34" charset="0"/>
              <a:buChar char="•"/>
            </a:pPr>
            <a:endParaRPr lang="zh-CN" altLang="en-US" sz="1335" dirty="0">
              <a:solidFill>
                <a:schemeClr val="bg1"/>
              </a:solidFill>
              <a:latin typeface="黑体" panose="02010600030101010101" charset="-122"/>
              <a:ea typeface="黑体" panose="02010600030101010101" charset="-122"/>
              <a:cs typeface="宋体" panose="02010600030101010101" pitchFamily="2" charset="-122"/>
            </a:endParaRPr>
          </a:p>
        </p:txBody>
      </p:sp>
    </p:spTree>
    <p:extLst>
      <p:ext uri="{BB962C8B-B14F-4D97-AF65-F5344CB8AC3E}">
        <p14:creationId xmlns:p14="http://schemas.microsoft.com/office/powerpoint/2010/main" val="4182172764"/>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fill="hold"/>
                                        <p:tgtEl>
                                          <p:spTgt spid="57"/>
                                        </p:tgtEl>
                                        <p:attrNameLst>
                                          <p:attrName>ppt_x</p:attrName>
                                        </p:attrNameLst>
                                      </p:cBhvr>
                                      <p:tavLst>
                                        <p:tav tm="0">
                                          <p:val>
                                            <p:strVal val="#ppt_x"/>
                                          </p:val>
                                        </p:tav>
                                        <p:tav tm="100000">
                                          <p:val>
                                            <p:strVal val="#ppt_x"/>
                                          </p:val>
                                        </p:tav>
                                      </p:tavLst>
                                    </p:anim>
                                    <p:anim calcmode="lin" valueType="num">
                                      <p:cBhvr additive="base">
                                        <p:cTn id="53" dur="500" fill="hold"/>
                                        <p:tgtEl>
                                          <p:spTgt spid="5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ppt_x"/>
                                          </p:val>
                                        </p:tav>
                                        <p:tav tm="100000">
                                          <p:val>
                                            <p:strVal val="#ppt_x"/>
                                          </p:val>
                                        </p:tav>
                                      </p:tavLst>
                                    </p:anim>
                                    <p:anim calcmode="lin" valueType="num">
                                      <p:cBhvr additive="base">
                                        <p:cTn id="58" dur="500" fill="hold"/>
                                        <p:tgtEl>
                                          <p:spTgt spid="6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additive="base">
                                        <p:cTn id="67" dur="500" fill="hold"/>
                                        <p:tgtEl>
                                          <p:spTgt spid="87"/>
                                        </p:tgtEl>
                                        <p:attrNameLst>
                                          <p:attrName>ppt_x</p:attrName>
                                        </p:attrNameLst>
                                      </p:cBhvr>
                                      <p:tavLst>
                                        <p:tav tm="0">
                                          <p:val>
                                            <p:strVal val="#ppt_x"/>
                                          </p:val>
                                        </p:tav>
                                        <p:tav tm="100000">
                                          <p:val>
                                            <p:strVal val="#ppt_x"/>
                                          </p:val>
                                        </p:tav>
                                      </p:tavLst>
                                    </p:anim>
                                    <p:anim calcmode="lin" valueType="num">
                                      <p:cBhvr additive="base">
                                        <p:cTn id="68" dur="500" fill="hold"/>
                                        <p:tgtEl>
                                          <p:spTgt spid="87"/>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500" fill="hold"/>
                                        <p:tgtEl>
                                          <p:spTgt spid="88"/>
                                        </p:tgtEl>
                                        <p:attrNameLst>
                                          <p:attrName>ppt_x</p:attrName>
                                        </p:attrNameLst>
                                      </p:cBhvr>
                                      <p:tavLst>
                                        <p:tav tm="0">
                                          <p:val>
                                            <p:strVal val="#ppt_x"/>
                                          </p:val>
                                        </p:tav>
                                        <p:tav tm="100000">
                                          <p:val>
                                            <p:strVal val="#ppt_x"/>
                                          </p:val>
                                        </p:tav>
                                      </p:tavLst>
                                    </p:anim>
                                    <p:anim calcmode="lin" valueType="num">
                                      <p:cBhvr additive="base">
                                        <p:cTn id="73" dur="500" fill="hold"/>
                                        <p:tgtEl>
                                          <p:spTgt spid="88"/>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90"/>
                                        </p:tgtEl>
                                        <p:attrNameLst>
                                          <p:attrName>style.visibility</p:attrName>
                                        </p:attrNameLst>
                                      </p:cBhvr>
                                      <p:to>
                                        <p:strVal val="visible"/>
                                      </p:to>
                                    </p:set>
                                    <p:anim calcmode="lin" valueType="num">
                                      <p:cBhvr additive="base">
                                        <p:cTn id="82" dur="500" fill="hold"/>
                                        <p:tgtEl>
                                          <p:spTgt spid="90"/>
                                        </p:tgtEl>
                                        <p:attrNameLst>
                                          <p:attrName>ppt_x</p:attrName>
                                        </p:attrNameLst>
                                      </p:cBhvr>
                                      <p:tavLst>
                                        <p:tav tm="0">
                                          <p:val>
                                            <p:strVal val="#ppt_x"/>
                                          </p:val>
                                        </p:tav>
                                        <p:tav tm="100000">
                                          <p:val>
                                            <p:strVal val="#ppt_x"/>
                                          </p:val>
                                        </p:tav>
                                      </p:tavLst>
                                    </p:anim>
                                    <p:anim calcmode="lin" valueType="num">
                                      <p:cBhvr additive="base">
                                        <p:cTn id="83" dur="500" fill="hold"/>
                                        <p:tgtEl>
                                          <p:spTgt spid="90"/>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 calcmode="lin" valueType="num">
                                      <p:cBhvr additive="base">
                                        <p:cTn id="87" dur="500" fill="hold"/>
                                        <p:tgtEl>
                                          <p:spTgt spid="91"/>
                                        </p:tgtEl>
                                        <p:attrNameLst>
                                          <p:attrName>ppt_x</p:attrName>
                                        </p:attrNameLst>
                                      </p:cBhvr>
                                      <p:tavLst>
                                        <p:tav tm="0">
                                          <p:val>
                                            <p:strVal val="#ppt_x"/>
                                          </p:val>
                                        </p:tav>
                                        <p:tav tm="100000">
                                          <p:val>
                                            <p:strVal val="#ppt_x"/>
                                          </p:val>
                                        </p:tav>
                                      </p:tavLst>
                                    </p:anim>
                                    <p:anim calcmode="lin" valueType="num">
                                      <p:cBhvr additive="base">
                                        <p:cTn id="88"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87" grpId="0"/>
      <p:bldP spid="88" grpId="0"/>
      <p:bldP spid="89" grpId="0"/>
      <p:bldP spid="9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406453" y="4323120"/>
            <a:ext cx="1379094" cy="2174160"/>
          </a:xfrm>
          <a:prstGeom prst="rect">
            <a:avLst/>
          </a:prstGeom>
        </p:spPr>
      </p:pic>
      <p:pic>
        <p:nvPicPr>
          <p:cNvPr id="4" name="图片 3"/>
          <p:cNvPicPr>
            <a:picLocks noChangeAspect="1"/>
          </p:cNvPicPr>
          <p:nvPr/>
        </p:nvPicPr>
        <p:blipFill>
          <a:blip r:embed="rId5"/>
          <a:stretch>
            <a:fillRect/>
          </a:stretch>
        </p:blipFill>
        <p:spPr>
          <a:xfrm>
            <a:off x="1080000" y="723412"/>
            <a:ext cx="10032000" cy="3963376"/>
          </a:xfrm>
          <a:prstGeom prst="rect">
            <a:avLst/>
          </a:prstGeom>
        </p:spPr>
      </p:pic>
      <p:sp>
        <p:nvSpPr>
          <p:cNvPr id="5" name="文本框 4"/>
          <p:cNvSpPr txBox="1"/>
          <p:nvPr/>
        </p:nvSpPr>
        <p:spPr>
          <a:xfrm>
            <a:off x="3643573" y="2563115"/>
            <a:ext cx="4904855" cy="646331"/>
          </a:xfrm>
          <a:prstGeom prst="rect">
            <a:avLst/>
          </a:prstGeom>
          <a:noFill/>
        </p:spPr>
        <p:txBody>
          <a:bodyPr wrap="square" rtlCol="0">
            <a:spAutoFit/>
          </a:bodyPr>
          <a:lstStyle/>
          <a:p>
            <a:pPr algn="dist"/>
            <a:r>
              <a:rPr lang="zh-CN" altLang="en-US" sz="3600" b="1" dirty="0">
                <a:ln w="21590">
                  <a:solidFill>
                    <a:schemeClr val="bg1"/>
                  </a:solidFill>
                </a:ln>
                <a:noFill/>
                <a:latin typeface="微软雅黑" panose="020B0503020204020204" pitchFamily="34" charset="-122"/>
                <a:ea typeface="微软雅黑" panose="020B0503020204020204" pitchFamily="34" charset="-122"/>
              </a:rPr>
              <a:t>添加您的主标题</a:t>
            </a:r>
          </a:p>
        </p:txBody>
      </p:sp>
      <p:pic>
        <p:nvPicPr>
          <p:cNvPr id="7" name="图片 6"/>
          <p:cNvPicPr>
            <a:picLocks noChangeAspect="1"/>
          </p:cNvPicPr>
          <p:nvPr/>
        </p:nvPicPr>
        <p:blipFill>
          <a:blip r:embed="rId6"/>
          <a:stretch>
            <a:fillRect/>
          </a:stretch>
        </p:blipFill>
        <p:spPr>
          <a:xfrm>
            <a:off x="3918654" y="5441634"/>
            <a:ext cx="971359" cy="782323"/>
          </a:xfrm>
          <a:prstGeom prst="rect">
            <a:avLst/>
          </a:prstGeom>
        </p:spPr>
      </p:pic>
      <p:pic>
        <p:nvPicPr>
          <p:cNvPr id="8" name="图片 7"/>
          <p:cNvPicPr>
            <a:picLocks noChangeAspect="1"/>
          </p:cNvPicPr>
          <p:nvPr/>
        </p:nvPicPr>
        <p:blipFill>
          <a:blip r:embed="rId7"/>
          <a:stretch>
            <a:fillRect/>
          </a:stretch>
        </p:blipFill>
        <p:spPr>
          <a:xfrm>
            <a:off x="2246290" y="5291913"/>
            <a:ext cx="902794" cy="723412"/>
          </a:xfrm>
          <a:prstGeom prst="rect">
            <a:avLst/>
          </a:prstGeom>
        </p:spPr>
      </p:pic>
      <p:pic>
        <p:nvPicPr>
          <p:cNvPr id="9" name="图片 8"/>
          <p:cNvPicPr>
            <a:picLocks noChangeAspect="1"/>
          </p:cNvPicPr>
          <p:nvPr/>
        </p:nvPicPr>
        <p:blipFill>
          <a:blip r:embed="rId8"/>
          <a:stretch>
            <a:fillRect/>
          </a:stretch>
        </p:blipFill>
        <p:spPr>
          <a:xfrm>
            <a:off x="3468827" y="4712543"/>
            <a:ext cx="674625" cy="663762"/>
          </a:xfrm>
          <a:prstGeom prst="rect">
            <a:avLst/>
          </a:prstGeom>
        </p:spPr>
      </p:pic>
      <p:pic>
        <p:nvPicPr>
          <p:cNvPr id="10" name="图片 9"/>
          <p:cNvPicPr>
            <a:picLocks noChangeAspect="1"/>
          </p:cNvPicPr>
          <p:nvPr/>
        </p:nvPicPr>
        <p:blipFill>
          <a:blip r:embed="rId9"/>
          <a:stretch>
            <a:fillRect/>
          </a:stretch>
        </p:blipFill>
        <p:spPr>
          <a:xfrm>
            <a:off x="1464917" y="4685462"/>
            <a:ext cx="515309" cy="499219"/>
          </a:xfrm>
          <a:prstGeom prst="rect">
            <a:avLst/>
          </a:prstGeom>
        </p:spPr>
      </p:pic>
      <p:pic>
        <p:nvPicPr>
          <p:cNvPr id="11" name="图片 10"/>
          <p:cNvPicPr>
            <a:picLocks noChangeAspect="1"/>
          </p:cNvPicPr>
          <p:nvPr/>
        </p:nvPicPr>
        <p:blipFill>
          <a:blip r:embed="rId10"/>
          <a:stretch>
            <a:fillRect/>
          </a:stretch>
        </p:blipFill>
        <p:spPr>
          <a:xfrm>
            <a:off x="7569679" y="4685462"/>
            <a:ext cx="1018379" cy="499219"/>
          </a:xfrm>
          <a:prstGeom prst="rect">
            <a:avLst/>
          </a:prstGeom>
        </p:spPr>
      </p:pic>
      <p:pic>
        <p:nvPicPr>
          <p:cNvPr id="12" name="图片 11"/>
          <p:cNvPicPr>
            <a:picLocks noChangeAspect="1"/>
          </p:cNvPicPr>
          <p:nvPr/>
        </p:nvPicPr>
        <p:blipFill>
          <a:blip r:embed="rId11"/>
          <a:stretch>
            <a:fillRect/>
          </a:stretch>
        </p:blipFill>
        <p:spPr>
          <a:xfrm>
            <a:off x="8720103" y="5102779"/>
            <a:ext cx="652087" cy="614841"/>
          </a:xfrm>
          <a:prstGeom prst="rect">
            <a:avLst/>
          </a:prstGeom>
        </p:spPr>
      </p:pic>
      <p:pic>
        <p:nvPicPr>
          <p:cNvPr id="13" name="图片 12"/>
          <p:cNvPicPr>
            <a:picLocks noChangeAspect="1"/>
          </p:cNvPicPr>
          <p:nvPr/>
        </p:nvPicPr>
        <p:blipFill>
          <a:blip r:embed="rId12"/>
          <a:stretch>
            <a:fillRect/>
          </a:stretch>
        </p:blipFill>
        <p:spPr>
          <a:xfrm>
            <a:off x="9983551" y="4564054"/>
            <a:ext cx="692680" cy="1692289"/>
          </a:xfrm>
          <a:prstGeom prst="rect">
            <a:avLst/>
          </a:prstGeom>
        </p:spPr>
      </p:pic>
      <p:sp>
        <p:nvSpPr>
          <p:cNvPr id="2" name="矩形 1"/>
          <p:cNvSpPr/>
          <p:nvPr/>
        </p:nvSpPr>
        <p:spPr>
          <a:xfrm>
            <a:off x="5489970" y="1219200"/>
            <a:ext cx="1085001" cy="1085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474447"/>
                </a:solidFill>
              </a:rPr>
              <a:t>04</a:t>
            </a:r>
            <a:endParaRPr lang="zh-CN" altLang="en-US" sz="4400" dirty="0">
              <a:solidFill>
                <a:srgbClr val="474447"/>
              </a:solidFill>
            </a:endParaRPr>
          </a:p>
        </p:txBody>
      </p:sp>
      <p:cxnSp>
        <p:nvCxnSpPr>
          <p:cNvPr id="17" name="直接连接符 16"/>
          <p:cNvCxnSpPr/>
          <p:nvPr/>
        </p:nvCxnSpPr>
        <p:spPr>
          <a:xfrm>
            <a:off x="5725886" y="3282018"/>
            <a:ext cx="7402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8192" y="3468951"/>
            <a:ext cx="7015617" cy="461665"/>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080000" y="621811"/>
            <a:ext cx="10032000" cy="5866075"/>
          </a:xfrm>
          <a:prstGeom prst="rect">
            <a:avLst/>
          </a:prstGeom>
        </p:spPr>
      </p:pic>
      <p:sp>
        <p:nvSpPr>
          <p:cNvPr id="3" name="文本框 2"/>
          <p:cNvSpPr txBox="1"/>
          <p:nvPr/>
        </p:nvSpPr>
        <p:spPr>
          <a:xfrm>
            <a:off x="5199180" y="1063172"/>
            <a:ext cx="1808156" cy="923330"/>
          </a:xfrm>
          <a:prstGeom prst="rect">
            <a:avLst/>
          </a:prstGeom>
          <a:noFill/>
        </p:spPr>
        <p:txBody>
          <a:bodyPr wrap="square" rtlCol="0">
            <a:spAutoFit/>
          </a:bodyPr>
          <a:lstStyle/>
          <a:p>
            <a:pPr algn="dist"/>
            <a:r>
              <a:rPr lang="zh-CN" altLang="en-US" sz="5400" b="1" dirty="0">
                <a:ln w="21590">
                  <a:solidFill>
                    <a:schemeClr val="bg1"/>
                  </a:solidFill>
                </a:ln>
                <a:noFill/>
                <a:latin typeface="微软雅黑" panose="020B0503020204020204" pitchFamily="34" charset="-122"/>
                <a:ea typeface="微软雅黑" panose="020B0503020204020204" pitchFamily="34" charset="-122"/>
              </a:rPr>
              <a:t>目录</a:t>
            </a:r>
          </a:p>
        </p:txBody>
      </p:sp>
      <p:cxnSp>
        <p:nvCxnSpPr>
          <p:cNvPr id="6" name="直接连接符 5"/>
          <p:cNvCxnSpPr/>
          <p:nvPr/>
        </p:nvCxnSpPr>
        <p:spPr>
          <a:xfrm>
            <a:off x="7402286" y="1494971"/>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410858" y="1494971"/>
            <a:ext cx="13933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850571" y="2485919"/>
            <a:ext cx="4274458" cy="666808"/>
            <a:chOff x="2090057" y="2569027"/>
            <a:chExt cx="4274458" cy="666808"/>
          </a:xfrm>
        </p:grpSpPr>
        <p:sp>
          <p:nvSpPr>
            <p:cNvPr id="8" name="椭圆 7"/>
            <p:cNvSpPr/>
            <p:nvPr/>
          </p:nvSpPr>
          <p:spPr>
            <a:xfrm>
              <a:off x="2090057" y="2569027"/>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74447"/>
                  </a:solidFill>
                </a:rPr>
                <a:t>01</a:t>
              </a:r>
              <a:endParaRPr lang="zh-CN" altLang="en-US" dirty="0">
                <a:solidFill>
                  <a:srgbClr val="474447"/>
                </a:solidFill>
              </a:endParaRPr>
            </a:p>
          </p:txBody>
        </p:sp>
        <p:grpSp>
          <p:nvGrpSpPr>
            <p:cNvPr id="9" name="组合 8"/>
            <p:cNvGrpSpPr/>
            <p:nvPr/>
          </p:nvGrpSpPr>
          <p:grpSpPr>
            <a:xfrm>
              <a:off x="2974280" y="2570424"/>
              <a:ext cx="3390235" cy="665411"/>
              <a:chOff x="3966636" y="678506"/>
              <a:chExt cx="3390235" cy="665411"/>
            </a:xfrm>
          </p:grpSpPr>
          <p:sp>
            <p:nvSpPr>
              <p:cNvPr id="11" name="文本框 10"/>
              <p:cNvSpPr txBox="1"/>
              <p:nvPr/>
            </p:nvSpPr>
            <p:spPr>
              <a:xfrm>
                <a:off x="3966636" y="678506"/>
                <a:ext cx="1470868" cy="461665"/>
              </a:xfrm>
              <a:prstGeom prst="rect">
                <a:avLst/>
              </a:prstGeom>
              <a:noFill/>
            </p:spPr>
            <p:txBody>
              <a:bodyPr wrap="square" rtlCol="0">
                <a:spAutoFit/>
              </a:bodyPr>
              <a:lstStyle/>
              <a:p>
                <a:pPr algn="dist"/>
                <a:r>
                  <a:rPr lang="zh-CN" altLang="en-US" sz="2400" b="1" dirty="0">
                    <a:ln w="3175">
                      <a:solidFill>
                        <a:schemeClr val="bg1"/>
                      </a:solidFill>
                    </a:ln>
                    <a:noFill/>
                    <a:latin typeface="微软雅黑" panose="020B0503020204020204" pitchFamily="34" charset="-122"/>
                    <a:ea typeface="微软雅黑" panose="020B0503020204020204" pitchFamily="34" charset="-122"/>
                  </a:rPr>
                  <a:t>第一章</a:t>
                </a:r>
              </a:p>
            </p:txBody>
          </p:sp>
          <p:sp>
            <p:nvSpPr>
              <p:cNvPr id="12" name="矩形 11"/>
              <p:cNvSpPr/>
              <p:nvPr/>
            </p:nvSpPr>
            <p:spPr>
              <a:xfrm>
                <a:off x="3966637" y="1090001"/>
                <a:ext cx="3390234" cy="253916"/>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grpSp>
        <p:nvGrpSpPr>
          <p:cNvPr id="19" name="组合 18"/>
          <p:cNvGrpSpPr/>
          <p:nvPr/>
        </p:nvGrpSpPr>
        <p:grpSpPr>
          <a:xfrm>
            <a:off x="6349999" y="2485919"/>
            <a:ext cx="4274458" cy="666808"/>
            <a:chOff x="2090057" y="2569027"/>
            <a:chExt cx="4274458" cy="666808"/>
          </a:xfrm>
        </p:grpSpPr>
        <p:sp>
          <p:nvSpPr>
            <p:cNvPr id="20" name="椭圆 19"/>
            <p:cNvSpPr/>
            <p:nvPr/>
          </p:nvSpPr>
          <p:spPr>
            <a:xfrm>
              <a:off x="2090057" y="2569027"/>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74447"/>
                  </a:solidFill>
                </a:rPr>
                <a:t>02</a:t>
              </a:r>
              <a:endParaRPr lang="zh-CN" altLang="en-US" dirty="0">
                <a:solidFill>
                  <a:srgbClr val="474447"/>
                </a:solidFill>
              </a:endParaRPr>
            </a:p>
          </p:txBody>
        </p:sp>
        <p:grpSp>
          <p:nvGrpSpPr>
            <p:cNvPr id="21" name="组合 20"/>
            <p:cNvGrpSpPr/>
            <p:nvPr/>
          </p:nvGrpSpPr>
          <p:grpSpPr>
            <a:xfrm>
              <a:off x="2974280" y="2570424"/>
              <a:ext cx="3390235" cy="665411"/>
              <a:chOff x="3966636" y="678506"/>
              <a:chExt cx="3390235" cy="665411"/>
            </a:xfrm>
          </p:grpSpPr>
          <p:sp>
            <p:nvSpPr>
              <p:cNvPr id="22" name="文本框 21"/>
              <p:cNvSpPr txBox="1"/>
              <p:nvPr/>
            </p:nvSpPr>
            <p:spPr>
              <a:xfrm>
                <a:off x="3966636" y="678506"/>
                <a:ext cx="1470868" cy="461665"/>
              </a:xfrm>
              <a:prstGeom prst="rect">
                <a:avLst/>
              </a:prstGeom>
              <a:noFill/>
            </p:spPr>
            <p:txBody>
              <a:bodyPr wrap="square" rtlCol="0">
                <a:spAutoFit/>
              </a:bodyPr>
              <a:lstStyle/>
              <a:p>
                <a:pPr algn="dist"/>
                <a:r>
                  <a:rPr lang="zh-CN" altLang="en-US" sz="2400" b="1" dirty="0">
                    <a:ln w="3175">
                      <a:solidFill>
                        <a:schemeClr val="bg1"/>
                      </a:solidFill>
                    </a:ln>
                    <a:noFill/>
                    <a:latin typeface="微软雅黑" panose="020B0503020204020204" pitchFamily="34" charset="-122"/>
                    <a:ea typeface="微软雅黑" panose="020B0503020204020204" pitchFamily="34" charset="-122"/>
                  </a:rPr>
                  <a:t>第一章</a:t>
                </a:r>
              </a:p>
            </p:txBody>
          </p:sp>
          <p:sp>
            <p:nvSpPr>
              <p:cNvPr id="23" name="矩形 22"/>
              <p:cNvSpPr/>
              <p:nvPr/>
            </p:nvSpPr>
            <p:spPr>
              <a:xfrm>
                <a:off x="3966637" y="1090001"/>
                <a:ext cx="3390234" cy="253916"/>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grpSp>
        <p:nvGrpSpPr>
          <p:cNvPr id="24" name="组合 23"/>
          <p:cNvGrpSpPr/>
          <p:nvPr/>
        </p:nvGrpSpPr>
        <p:grpSpPr>
          <a:xfrm>
            <a:off x="1850571" y="3717756"/>
            <a:ext cx="4274458" cy="666808"/>
            <a:chOff x="2090057" y="2569027"/>
            <a:chExt cx="4274458" cy="666808"/>
          </a:xfrm>
        </p:grpSpPr>
        <p:sp>
          <p:nvSpPr>
            <p:cNvPr id="25" name="椭圆 24"/>
            <p:cNvSpPr/>
            <p:nvPr/>
          </p:nvSpPr>
          <p:spPr>
            <a:xfrm>
              <a:off x="2090057" y="2569027"/>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74447"/>
                  </a:solidFill>
                </a:rPr>
                <a:t>04</a:t>
              </a:r>
              <a:endParaRPr lang="zh-CN" altLang="en-US" dirty="0">
                <a:solidFill>
                  <a:srgbClr val="474447"/>
                </a:solidFill>
              </a:endParaRPr>
            </a:p>
          </p:txBody>
        </p:sp>
        <p:grpSp>
          <p:nvGrpSpPr>
            <p:cNvPr id="26" name="组合 25"/>
            <p:cNvGrpSpPr/>
            <p:nvPr/>
          </p:nvGrpSpPr>
          <p:grpSpPr>
            <a:xfrm>
              <a:off x="2974280" y="2570424"/>
              <a:ext cx="3390235" cy="665411"/>
              <a:chOff x="3966636" y="678506"/>
              <a:chExt cx="3390235" cy="665411"/>
            </a:xfrm>
          </p:grpSpPr>
          <p:sp>
            <p:nvSpPr>
              <p:cNvPr id="27" name="文本框 26"/>
              <p:cNvSpPr txBox="1"/>
              <p:nvPr/>
            </p:nvSpPr>
            <p:spPr>
              <a:xfrm>
                <a:off x="3966636" y="678506"/>
                <a:ext cx="1470868" cy="461665"/>
              </a:xfrm>
              <a:prstGeom prst="rect">
                <a:avLst/>
              </a:prstGeom>
              <a:noFill/>
            </p:spPr>
            <p:txBody>
              <a:bodyPr wrap="square" rtlCol="0">
                <a:spAutoFit/>
              </a:bodyPr>
              <a:lstStyle/>
              <a:p>
                <a:pPr algn="dist"/>
                <a:r>
                  <a:rPr lang="zh-CN" altLang="en-US" sz="2400" b="1" dirty="0">
                    <a:ln w="3175">
                      <a:solidFill>
                        <a:schemeClr val="bg1"/>
                      </a:solidFill>
                    </a:ln>
                    <a:noFill/>
                    <a:latin typeface="微软雅黑" panose="020B0503020204020204" pitchFamily="34" charset="-122"/>
                    <a:ea typeface="微软雅黑" panose="020B0503020204020204" pitchFamily="34" charset="-122"/>
                  </a:rPr>
                  <a:t>第一章</a:t>
                </a:r>
              </a:p>
            </p:txBody>
          </p:sp>
          <p:sp>
            <p:nvSpPr>
              <p:cNvPr id="28" name="矩形 27"/>
              <p:cNvSpPr/>
              <p:nvPr/>
            </p:nvSpPr>
            <p:spPr>
              <a:xfrm>
                <a:off x="3966637" y="1090001"/>
                <a:ext cx="3390234" cy="253916"/>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grpSp>
        <p:nvGrpSpPr>
          <p:cNvPr id="29" name="组合 28"/>
          <p:cNvGrpSpPr/>
          <p:nvPr/>
        </p:nvGrpSpPr>
        <p:grpSpPr>
          <a:xfrm>
            <a:off x="6349999" y="3717756"/>
            <a:ext cx="4274458" cy="666808"/>
            <a:chOff x="2090057" y="2569027"/>
            <a:chExt cx="4274458" cy="666808"/>
          </a:xfrm>
        </p:grpSpPr>
        <p:sp>
          <p:nvSpPr>
            <p:cNvPr id="30" name="椭圆 29"/>
            <p:cNvSpPr/>
            <p:nvPr/>
          </p:nvSpPr>
          <p:spPr>
            <a:xfrm>
              <a:off x="2090057" y="2569027"/>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74447"/>
                  </a:solidFill>
                </a:rPr>
                <a:t>03</a:t>
              </a:r>
              <a:endParaRPr lang="zh-CN" altLang="en-US" dirty="0">
                <a:solidFill>
                  <a:srgbClr val="474447"/>
                </a:solidFill>
              </a:endParaRPr>
            </a:p>
          </p:txBody>
        </p:sp>
        <p:grpSp>
          <p:nvGrpSpPr>
            <p:cNvPr id="31" name="组合 30"/>
            <p:cNvGrpSpPr/>
            <p:nvPr/>
          </p:nvGrpSpPr>
          <p:grpSpPr>
            <a:xfrm>
              <a:off x="2974280" y="2570424"/>
              <a:ext cx="3390235" cy="665411"/>
              <a:chOff x="3966636" y="678506"/>
              <a:chExt cx="3390235" cy="665411"/>
            </a:xfrm>
          </p:grpSpPr>
          <p:sp>
            <p:nvSpPr>
              <p:cNvPr id="32" name="文本框 31"/>
              <p:cNvSpPr txBox="1"/>
              <p:nvPr/>
            </p:nvSpPr>
            <p:spPr>
              <a:xfrm>
                <a:off x="3966636" y="678506"/>
                <a:ext cx="1470868" cy="461665"/>
              </a:xfrm>
              <a:prstGeom prst="rect">
                <a:avLst/>
              </a:prstGeom>
              <a:noFill/>
            </p:spPr>
            <p:txBody>
              <a:bodyPr wrap="square" rtlCol="0">
                <a:spAutoFit/>
              </a:bodyPr>
              <a:lstStyle/>
              <a:p>
                <a:pPr algn="dist"/>
                <a:r>
                  <a:rPr lang="zh-CN" altLang="en-US" sz="2400" b="1" dirty="0">
                    <a:ln w="3175">
                      <a:solidFill>
                        <a:schemeClr val="bg1"/>
                      </a:solidFill>
                    </a:ln>
                    <a:noFill/>
                    <a:latin typeface="微软雅黑" panose="020B0503020204020204" pitchFamily="34" charset="-122"/>
                    <a:ea typeface="微软雅黑" panose="020B0503020204020204" pitchFamily="34" charset="-122"/>
                  </a:rPr>
                  <a:t>第一章</a:t>
                </a:r>
              </a:p>
            </p:txBody>
          </p:sp>
          <p:sp>
            <p:nvSpPr>
              <p:cNvPr id="33" name="矩形 32"/>
              <p:cNvSpPr/>
              <p:nvPr/>
            </p:nvSpPr>
            <p:spPr>
              <a:xfrm>
                <a:off x="3966637" y="1090001"/>
                <a:ext cx="3390234" cy="253916"/>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pic>
        <p:nvPicPr>
          <p:cNvPr id="34" name="图片 33"/>
          <p:cNvPicPr>
            <a:picLocks noChangeAspect="1"/>
          </p:cNvPicPr>
          <p:nvPr/>
        </p:nvPicPr>
        <p:blipFill>
          <a:blip r:embed="rId5"/>
          <a:stretch>
            <a:fillRect/>
          </a:stretch>
        </p:blipFill>
        <p:spPr>
          <a:xfrm>
            <a:off x="5248446" y="4844912"/>
            <a:ext cx="2203106" cy="1765357"/>
          </a:xfrm>
          <a:prstGeom prst="rect">
            <a:avLst/>
          </a:prstGeom>
        </p:spPr>
      </p:pic>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nvGrpSpPr>
          <p:cNvPr id="26" name="组合 25"/>
          <p:cNvGrpSpPr/>
          <p:nvPr/>
        </p:nvGrpSpPr>
        <p:grpSpPr>
          <a:xfrm>
            <a:off x="4270820" y="2438400"/>
            <a:ext cx="1343891" cy="1343891"/>
            <a:chOff x="4270820" y="2438400"/>
            <a:chExt cx="1343891" cy="1343891"/>
          </a:xfrm>
        </p:grpSpPr>
        <p:sp>
          <p:nvSpPr>
            <p:cNvPr id="4" name="椭圆 3"/>
            <p:cNvSpPr/>
            <p:nvPr/>
          </p:nvSpPr>
          <p:spPr>
            <a:xfrm>
              <a:off x="4270820" y="2438400"/>
              <a:ext cx="1343891" cy="1343891"/>
            </a:xfrm>
            <a:prstGeom prst="ellipse">
              <a:avLst/>
            </a:pr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4"/>
            <p:cNvGrpSpPr>
              <a:grpSpLocks noChangeAspect="1"/>
            </p:cNvGrpSpPr>
            <p:nvPr/>
          </p:nvGrpSpPr>
          <p:grpSpPr bwMode="auto">
            <a:xfrm>
              <a:off x="4603816" y="2830133"/>
              <a:ext cx="677898" cy="560424"/>
              <a:chOff x="-625" y="1220"/>
              <a:chExt cx="1258" cy="1040"/>
            </a:xfrm>
            <a:solidFill>
              <a:srgbClr val="474447"/>
            </a:solidFill>
          </p:grpSpPr>
          <p:sp>
            <p:nvSpPr>
              <p:cNvPr id="10" name="Freeform 5"/>
              <p:cNvSpPr>
                <a:spLocks noEditPoints="1"/>
              </p:cNvSpPr>
              <p:nvPr/>
            </p:nvSpPr>
            <p:spPr bwMode="auto">
              <a:xfrm>
                <a:off x="-625" y="1220"/>
                <a:ext cx="1258" cy="1040"/>
              </a:xfrm>
              <a:custGeom>
                <a:avLst/>
                <a:gdLst>
                  <a:gd name="T0" fmla="*/ 463 w 469"/>
                  <a:gd name="T1" fmla="*/ 253 h 387"/>
                  <a:gd name="T2" fmla="*/ 449 w 469"/>
                  <a:gd name="T3" fmla="*/ 231 h 387"/>
                  <a:gd name="T4" fmla="*/ 447 w 469"/>
                  <a:gd name="T5" fmla="*/ 225 h 387"/>
                  <a:gd name="T6" fmla="*/ 458 w 469"/>
                  <a:gd name="T7" fmla="*/ 210 h 387"/>
                  <a:gd name="T8" fmla="*/ 386 w 469"/>
                  <a:gd name="T9" fmla="*/ 30 h 387"/>
                  <a:gd name="T10" fmla="*/ 215 w 469"/>
                  <a:gd name="T11" fmla="*/ 92 h 387"/>
                  <a:gd name="T12" fmla="*/ 0 w 469"/>
                  <a:gd name="T13" fmla="*/ 134 h 387"/>
                  <a:gd name="T14" fmla="*/ 6 w 469"/>
                  <a:gd name="T15" fmla="*/ 146 h 387"/>
                  <a:gd name="T16" fmla="*/ 104 w 469"/>
                  <a:gd name="T17" fmla="*/ 372 h 387"/>
                  <a:gd name="T18" fmla="*/ 265 w 469"/>
                  <a:gd name="T19" fmla="*/ 316 h 387"/>
                  <a:gd name="T20" fmla="*/ 326 w 469"/>
                  <a:gd name="T21" fmla="*/ 296 h 387"/>
                  <a:gd name="T22" fmla="*/ 391 w 469"/>
                  <a:gd name="T23" fmla="*/ 261 h 387"/>
                  <a:gd name="T24" fmla="*/ 463 w 469"/>
                  <a:gd name="T25" fmla="*/ 263 h 387"/>
                  <a:gd name="T26" fmla="*/ 283 w 469"/>
                  <a:gd name="T27" fmla="*/ 45 h 387"/>
                  <a:gd name="T28" fmla="*/ 442 w 469"/>
                  <a:gd name="T29" fmla="*/ 206 h 387"/>
                  <a:gd name="T30" fmla="*/ 251 w 469"/>
                  <a:gd name="T31" fmla="*/ 164 h 387"/>
                  <a:gd name="T32" fmla="*/ 224 w 469"/>
                  <a:gd name="T33" fmla="*/ 100 h 387"/>
                  <a:gd name="T34" fmla="*/ 283 w 469"/>
                  <a:gd name="T35" fmla="*/ 45 h 387"/>
                  <a:gd name="T36" fmla="*/ 109 w 469"/>
                  <a:gd name="T37" fmla="*/ 80 h 387"/>
                  <a:gd name="T38" fmla="*/ 237 w 469"/>
                  <a:gd name="T39" fmla="*/ 168 h 387"/>
                  <a:gd name="T40" fmla="*/ 103 w 469"/>
                  <a:gd name="T41" fmla="*/ 305 h 387"/>
                  <a:gd name="T42" fmla="*/ 9 w 469"/>
                  <a:gd name="T43" fmla="*/ 133 h 387"/>
                  <a:gd name="T44" fmla="*/ 48 w 469"/>
                  <a:gd name="T45" fmla="*/ 230 h 387"/>
                  <a:gd name="T46" fmla="*/ 104 w 469"/>
                  <a:gd name="T47" fmla="*/ 327 h 387"/>
                  <a:gd name="T48" fmla="*/ 119 w 469"/>
                  <a:gd name="T49" fmla="*/ 337 h 387"/>
                  <a:gd name="T50" fmla="*/ 388 w 469"/>
                  <a:gd name="T51" fmla="*/ 248 h 387"/>
                  <a:gd name="T52" fmla="*/ 312 w 469"/>
                  <a:gd name="T53" fmla="*/ 292 h 387"/>
                  <a:gd name="T54" fmla="*/ 269 w 469"/>
                  <a:gd name="T55" fmla="*/ 306 h 387"/>
                  <a:gd name="T56" fmla="*/ 122 w 469"/>
                  <a:gd name="T57" fmla="*/ 322 h 387"/>
                  <a:gd name="T58" fmla="*/ 183 w 469"/>
                  <a:gd name="T59" fmla="*/ 267 h 387"/>
                  <a:gd name="T60" fmla="*/ 290 w 469"/>
                  <a:gd name="T61" fmla="*/ 262 h 387"/>
                  <a:gd name="T62" fmla="*/ 428 w 469"/>
                  <a:gd name="T63" fmla="*/ 222 h 387"/>
                  <a:gd name="T64" fmla="*/ 422 w 469"/>
                  <a:gd name="T65" fmla="*/ 244 h 387"/>
                  <a:gd name="T66" fmla="*/ 436 w 469"/>
                  <a:gd name="T67" fmla="*/ 243 h 387"/>
                  <a:gd name="T68" fmla="*/ 439 w 469"/>
                  <a:gd name="T69" fmla="*/ 235 h 387"/>
                  <a:gd name="T70" fmla="*/ 436 w 469"/>
                  <a:gd name="T71" fmla="*/ 24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387">
                    <a:moveTo>
                      <a:pt x="463" y="253"/>
                    </a:moveTo>
                    <a:cubicBezTo>
                      <a:pt x="463" y="253"/>
                      <a:pt x="463" y="253"/>
                      <a:pt x="463" y="253"/>
                    </a:cubicBezTo>
                    <a:cubicBezTo>
                      <a:pt x="463" y="252"/>
                      <a:pt x="463" y="250"/>
                      <a:pt x="462" y="249"/>
                    </a:cubicBezTo>
                    <a:cubicBezTo>
                      <a:pt x="458" y="243"/>
                      <a:pt x="453" y="237"/>
                      <a:pt x="449" y="231"/>
                    </a:cubicBezTo>
                    <a:cubicBezTo>
                      <a:pt x="447" y="229"/>
                      <a:pt x="446" y="227"/>
                      <a:pt x="444" y="225"/>
                    </a:cubicBezTo>
                    <a:cubicBezTo>
                      <a:pt x="445" y="225"/>
                      <a:pt x="446" y="225"/>
                      <a:pt x="447" y="225"/>
                    </a:cubicBezTo>
                    <a:cubicBezTo>
                      <a:pt x="455" y="226"/>
                      <a:pt x="459" y="220"/>
                      <a:pt x="458" y="214"/>
                    </a:cubicBezTo>
                    <a:cubicBezTo>
                      <a:pt x="459" y="213"/>
                      <a:pt x="459" y="212"/>
                      <a:pt x="458" y="210"/>
                    </a:cubicBezTo>
                    <a:cubicBezTo>
                      <a:pt x="436" y="152"/>
                      <a:pt x="417" y="87"/>
                      <a:pt x="385" y="33"/>
                    </a:cubicBezTo>
                    <a:cubicBezTo>
                      <a:pt x="386" y="32"/>
                      <a:pt x="386" y="31"/>
                      <a:pt x="386" y="30"/>
                    </a:cubicBezTo>
                    <a:cubicBezTo>
                      <a:pt x="376" y="0"/>
                      <a:pt x="327" y="11"/>
                      <a:pt x="305" y="18"/>
                    </a:cubicBezTo>
                    <a:cubicBezTo>
                      <a:pt x="268" y="30"/>
                      <a:pt x="237" y="60"/>
                      <a:pt x="215" y="92"/>
                    </a:cubicBezTo>
                    <a:cubicBezTo>
                      <a:pt x="186" y="67"/>
                      <a:pt x="142" y="61"/>
                      <a:pt x="105" y="67"/>
                    </a:cubicBezTo>
                    <a:cubicBezTo>
                      <a:pt x="79" y="72"/>
                      <a:pt x="0" y="100"/>
                      <a:pt x="0" y="134"/>
                    </a:cubicBezTo>
                    <a:cubicBezTo>
                      <a:pt x="0" y="135"/>
                      <a:pt x="1" y="136"/>
                      <a:pt x="2" y="137"/>
                    </a:cubicBezTo>
                    <a:cubicBezTo>
                      <a:pt x="3" y="140"/>
                      <a:pt x="5" y="143"/>
                      <a:pt x="6" y="146"/>
                    </a:cubicBezTo>
                    <a:cubicBezTo>
                      <a:pt x="40" y="221"/>
                      <a:pt x="45" y="306"/>
                      <a:pt x="87" y="378"/>
                    </a:cubicBezTo>
                    <a:cubicBezTo>
                      <a:pt x="93" y="387"/>
                      <a:pt x="106" y="381"/>
                      <a:pt x="104" y="372"/>
                    </a:cubicBezTo>
                    <a:cubicBezTo>
                      <a:pt x="121" y="357"/>
                      <a:pt x="136" y="340"/>
                      <a:pt x="156" y="327"/>
                    </a:cubicBezTo>
                    <a:cubicBezTo>
                      <a:pt x="190" y="304"/>
                      <a:pt x="227" y="305"/>
                      <a:pt x="265" y="316"/>
                    </a:cubicBezTo>
                    <a:cubicBezTo>
                      <a:pt x="267" y="317"/>
                      <a:pt x="268" y="316"/>
                      <a:pt x="269" y="315"/>
                    </a:cubicBezTo>
                    <a:cubicBezTo>
                      <a:pt x="289" y="324"/>
                      <a:pt x="321" y="321"/>
                      <a:pt x="326" y="296"/>
                    </a:cubicBezTo>
                    <a:cubicBezTo>
                      <a:pt x="326" y="295"/>
                      <a:pt x="326" y="293"/>
                      <a:pt x="326" y="292"/>
                    </a:cubicBezTo>
                    <a:cubicBezTo>
                      <a:pt x="347" y="280"/>
                      <a:pt x="365" y="267"/>
                      <a:pt x="391" y="261"/>
                    </a:cubicBezTo>
                    <a:cubicBezTo>
                      <a:pt x="406" y="258"/>
                      <a:pt x="430" y="254"/>
                      <a:pt x="444" y="261"/>
                    </a:cubicBezTo>
                    <a:cubicBezTo>
                      <a:pt x="453" y="265"/>
                      <a:pt x="454" y="266"/>
                      <a:pt x="463" y="263"/>
                    </a:cubicBezTo>
                    <a:cubicBezTo>
                      <a:pt x="469" y="262"/>
                      <a:pt x="468" y="255"/>
                      <a:pt x="463" y="253"/>
                    </a:cubicBezTo>
                    <a:close/>
                    <a:moveTo>
                      <a:pt x="283" y="45"/>
                    </a:moveTo>
                    <a:cubicBezTo>
                      <a:pt x="316" y="24"/>
                      <a:pt x="344" y="25"/>
                      <a:pt x="379" y="34"/>
                    </a:cubicBezTo>
                    <a:cubicBezTo>
                      <a:pt x="391" y="92"/>
                      <a:pt x="419" y="150"/>
                      <a:pt x="442" y="206"/>
                    </a:cubicBezTo>
                    <a:cubicBezTo>
                      <a:pt x="385" y="199"/>
                      <a:pt x="323" y="200"/>
                      <a:pt x="286" y="248"/>
                    </a:cubicBezTo>
                    <a:cubicBezTo>
                      <a:pt x="276" y="219"/>
                      <a:pt x="263" y="192"/>
                      <a:pt x="251" y="164"/>
                    </a:cubicBezTo>
                    <a:cubicBezTo>
                      <a:pt x="243" y="144"/>
                      <a:pt x="236" y="122"/>
                      <a:pt x="225" y="103"/>
                    </a:cubicBezTo>
                    <a:cubicBezTo>
                      <a:pt x="225" y="102"/>
                      <a:pt x="225" y="101"/>
                      <a:pt x="224" y="100"/>
                    </a:cubicBezTo>
                    <a:cubicBezTo>
                      <a:pt x="223" y="99"/>
                      <a:pt x="222" y="99"/>
                      <a:pt x="222" y="98"/>
                    </a:cubicBezTo>
                    <a:cubicBezTo>
                      <a:pt x="241" y="79"/>
                      <a:pt x="260" y="59"/>
                      <a:pt x="283" y="45"/>
                    </a:cubicBezTo>
                    <a:close/>
                    <a:moveTo>
                      <a:pt x="9" y="133"/>
                    </a:moveTo>
                    <a:cubicBezTo>
                      <a:pt x="2" y="121"/>
                      <a:pt x="103" y="82"/>
                      <a:pt x="109" y="80"/>
                    </a:cubicBezTo>
                    <a:cubicBezTo>
                      <a:pt x="150" y="70"/>
                      <a:pt x="183" y="89"/>
                      <a:pt x="217" y="108"/>
                    </a:cubicBezTo>
                    <a:cubicBezTo>
                      <a:pt x="217" y="128"/>
                      <a:pt x="230" y="150"/>
                      <a:pt x="237" y="168"/>
                    </a:cubicBezTo>
                    <a:cubicBezTo>
                      <a:pt x="248" y="194"/>
                      <a:pt x="257" y="222"/>
                      <a:pt x="270" y="247"/>
                    </a:cubicBezTo>
                    <a:cubicBezTo>
                      <a:pt x="214" y="218"/>
                      <a:pt x="145" y="265"/>
                      <a:pt x="103" y="305"/>
                    </a:cubicBezTo>
                    <a:cubicBezTo>
                      <a:pt x="76" y="248"/>
                      <a:pt x="48" y="187"/>
                      <a:pt x="8" y="137"/>
                    </a:cubicBezTo>
                    <a:cubicBezTo>
                      <a:pt x="9" y="136"/>
                      <a:pt x="10" y="135"/>
                      <a:pt x="9" y="133"/>
                    </a:cubicBezTo>
                    <a:close/>
                    <a:moveTo>
                      <a:pt x="98" y="359"/>
                    </a:moveTo>
                    <a:cubicBezTo>
                      <a:pt x="76" y="318"/>
                      <a:pt x="63" y="273"/>
                      <a:pt x="48" y="230"/>
                    </a:cubicBezTo>
                    <a:cubicBezTo>
                      <a:pt x="64" y="260"/>
                      <a:pt x="79" y="290"/>
                      <a:pt x="92" y="322"/>
                    </a:cubicBezTo>
                    <a:cubicBezTo>
                      <a:pt x="94" y="327"/>
                      <a:pt x="99" y="329"/>
                      <a:pt x="104" y="327"/>
                    </a:cubicBezTo>
                    <a:cubicBezTo>
                      <a:pt x="108" y="330"/>
                      <a:pt x="113" y="333"/>
                      <a:pt x="117" y="336"/>
                    </a:cubicBezTo>
                    <a:cubicBezTo>
                      <a:pt x="118" y="336"/>
                      <a:pt x="118" y="336"/>
                      <a:pt x="119" y="337"/>
                    </a:cubicBezTo>
                    <a:cubicBezTo>
                      <a:pt x="111" y="344"/>
                      <a:pt x="104" y="351"/>
                      <a:pt x="98" y="359"/>
                    </a:cubicBezTo>
                    <a:close/>
                    <a:moveTo>
                      <a:pt x="388" y="248"/>
                    </a:moveTo>
                    <a:cubicBezTo>
                      <a:pt x="362" y="253"/>
                      <a:pt x="332" y="266"/>
                      <a:pt x="316" y="288"/>
                    </a:cubicBezTo>
                    <a:cubicBezTo>
                      <a:pt x="314" y="288"/>
                      <a:pt x="313" y="290"/>
                      <a:pt x="312" y="292"/>
                    </a:cubicBezTo>
                    <a:cubicBezTo>
                      <a:pt x="306" y="309"/>
                      <a:pt x="286" y="312"/>
                      <a:pt x="270" y="308"/>
                    </a:cubicBezTo>
                    <a:cubicBezTo>
                      <a:pt x="270" y="307"/>
                      <a:pt x="270" y="307"/>
                      <a:pt x="269" y="306"/>
                    </a:cubicBezTo>
                    <a:cubicBezTo>
                      <a:pt x="228" y="280"/>
                      <a:pt x="173" y="296"/>
                      <a:pt x="132" y="326"/>
                    </a:cubicBezTo>
                    <a:cubicBezTo>
                      <a:pt x="129" y="324"/>
                      <a:pt x="125" y="323"/>
                      <a:pt x="122" y="322"/>
                    </a:cubicBezTo>
                    <a:cubicBezTo>
                      <a:pt x="120" y="321"/>
                      <a:pt x="117" y="319"/>
                      <a:pt x="114" y="318"/>
                    </a:cubicBezTo>
                    <a:cubicBezTo>
                      <a:pt x="135" y="299"/>
                      <a:pt x="158" y="281"/>
                      <a:pt x="183" y="267"/>
                    </a:cubicBezTo>
                    <a:cubicBezTo>
                      <a:pt x="218" y="248"/>
                      <a:pt x="249" y="261"/>
                      <a:pt x="282" y="273"/>
                    </a:cubicBezTo>
                    <a:cubicBezTo>
                      <a:pt x="288" y="275"/>
                      <a:pt x="293" y="267"/>
                      <a:pt x="290" y="262"/>
                    </a:cubicBezTo>
                    <a:cubicBezTo>
                      <a:pt x="308" y="243"/>
                      <a:pt x="331" y="229"/>
                      <a:pt x="357" y="220"/>
                    </a:cubicBezTo>
                    <a:cubicBezTo>
                      <a:pt x="379" y="213"/>
                      <a:pt x="404" y="217"/>
                      <a:pt x="428" y="222"/>
                    </a:cubicBezTo>
                    <a:cubicBezTo>
                      <a:pt x="426" y="225"/>
                      <a:pt x="425" y="228"/>
                      <a:pt x="424" y="231"/>
                    </a:cubicBezTo>
                    <a:cubicBezTo>
                      <a:pt x="422" y="235"/>
                      <a:pt x="421" y="240"/>
                      <a:pt x="422" y="244"/>
                    </a:cubicBezTo>
                    <a:cubicBezTo>
                      <a:pt x="410" y="245"/>
                      <a:pt x="399" y="246"/>
                      <a:pt x="388" y="248"/>
                    </a:cubicBezTo>
                    <a:close/>
                    <a:moveTo>
                      <a:pt x="436" y="243"/>
                    </a:moveTo>
                    <a:cubicBezTo>
                      <a:pt x="437" y="240"/>
                      <a:pt x="438" y="237"/>
                      <a:pt x="439" y="234"/>
                    </a:cubicBezTo>
                    <a:cubicBezTo>
                      <a:pt x="439" y="234"/>
                      <a:pt x="439" y="235"/>
                      <a:pt x="439" y="235"/>
                    </a:cubicBezTo>
                    <a:cubicBezTo>
                      <a:pt x="441" y="238"/>
                      <a:pt x="443" y="242"/>
                      <a:pt x="445" y="245"/>
                    </a:cubicBezTo>
                    <a:cubicBezTo>
                      <a:pt x="442" y="244"/>
                      <a:pt x="439" y="243"/>
                      <a:pt x="43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p:nvPr/>
            </p:nvSpPr>
            <p:spPr bwMode="auto">
              <a:xfrm>
                <a:off x="-451" y="1445"/>
                <a:ext cx="376" cy="162"/>
              </a:xfrm>
              <a:custGeom>
                <a:avLst/>
                <a:gdLst>
                  <a:gd name="T0" fmla="*/ 138 w 140"/>
                  <a:gd name="T1" fmla="*/ 38 h 60"/>
                  <a:gd name="T2" fmla="*/ 2 w 140"/>
                  <a:gd name="T3" fmla="*/ 54 h 60"/>
                  <a:gd name="T4" fmla="*/ 5 w 140"/>
                  <a:gd name="T5" fmla="*/ 59 h 60"/>
                  <a:gd name="T6" fmla="*/ 65 w 140"/>
                  <a:gd name="T7" fmla="*/ 33 h 60"/>
                  <a:gd name="T8" fmla="*/ 134 w 140"/>
                  <a:gd name="T9" fmla="*/ 44 h 60"/>
                  <a:gd name="T10" fmla="*/ 138 w 140"/>
                  <a:gd name="T11" fmla="*/ 38 h 60"/>
                </a:gdLst>
                <a:ahLst/>
                <a:cxnLst>
                  <a:cxn ang="0">
                    <a:pos x="T0" y="T1"/>
                  </a:cxn>
                  <a:cxn ang="0">
                    <a:pos x="T2" y="T3"/>
                  </a:cxn>
                  <a:cxn ang="0">
                    <a:pos x="T4" y="T5"/>
                  </a:cxn>
                  <a:cxn ang="0">
                    <a:pos x="T6" y="T7"/>
                  </a:cxn>
                  <a:cxn ang="0">
                    <a:pos x="T8" y="T9"/>
                  </a:cxn>
                  <a:cxn ang="0">
                    <a:pos x="T10" y="T11"/>
                  </a:cxn>
                </a:cxnLst>
                <a:rect l="0" t="0" r="r" b="b"/>
                <a:pathLst>
                  <a:path w="140" h="60">
                    <a:moveTo>
                      <a:pt x="138" y="38"/>
                    </a:moveTo>
                    <a:cubicBezTo>
                      <a:pt x="109" y="0"/>
                      <a:pt x="28" y="23"/>
                      <a:pt x="2" y="54"/>
                    </a:cubicBezTo>
                    <a:cubicBezTo>
                      <a:pt x="0" y="57"/>
                      <a:pt x="2" y="60"/>
                      <a:pt x="5" y="59"/>
                    </a:cubicBezTo>
                    <a:cubicBezTo>
                      <a:pt x="25" y="49"/>
                      <a:pt x="43" y="38"/>
                      <a:pt x="65" y="33"/>
                    </a:cubicBezTo>
                    <a:cubicBezTo>
                      <a:pt x="90" y="27"/>
                      <a:pt x="111" y="34"/>
                      <a:pt x="134" y="44"/>
                    </a:cubicBezTo>
                    <a:cubicBezTo>
                      <a:pt x="137" y="45"/>
                      <a:pt x="140" y="41"/>
                      <a:pt x="13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4" y="1607"/>
                <a:ext cx="314" cy="102"/>
              </a:xfrm>
              <a:custGeom>
                <a:avLst/>
                <a:gdLst>
                  <a:gd name="T0" fmla="*/ 113 w 117"/>
                  <a:gd name="T1" fmla="*/ 8 h 38"/>
                  <a:gd name="T2" fmla="*/ 44 w 117"/>
                  <a:gd name="T3" fmla="*/ 9 h 38"/>
                  <a:gd name="T4" fmla="*/ 1 w 117"/>
                  <a:gd name="T5" fmla="*/ 35 h 38"/>
                  <a:gd name="T6" fmla="*/ 3 w 117"/>
                  <a:gd name="T7" fmla="*/ 37 h 38"/>
                  <a:gd name="T8" fmla="*/ 113 w 117"/>
                  <a:gd name="T9" fmla="*/ 15 h 38"/>
                  <a:gd name="T10" fmla="*/ 113 w 117"/>
                  <a:gd name="T11" fmla="*/ 8 h 38"/>
                </a:gdLst>
                <a:ahLst/>
                <a:cxnLst>
                  <a:cxn ang="0">
                    <a:pos x="T0" y="T1"/>
                  </a:cxn>
                  <a:cxn ang="0">
                    <a:pos x="T2" y="T3"/>
                  </a:cxn>
                  <a:cxn ang="0">
                    <a:pos x="T4" y="T5"/>
                  </a:cxn>
                  <a:cxn ang="0">
                    <a:pos x="T6" y="T7"/>
                  </a:cxn>
                  <a:cxn ang="0">
                    <a:pos x="T8" y="T9"/>
                  </a:cxn>
                  <a:cxn ang="0">
                    <a:pos x="T10" y="T11"/>
                  </a:cxn>
                </a:cxnLst>
                <a:rect l="0" t="0" r="r" b="b"/>
                <a:pathLst>
                  <a:path w="117" h="38">
                    <a:moveTo>
                      <a:pt x="113" y="8"/>
                    </a:moveTo>
                    <a:cubicBezTo>
                      <a:pt x="92" y="0"/>
                      <a:pt x="66" y="5"/>
                      <a:pt x="44" y="9"/>
                    </a:cubicBezTo>
                    <a:cubicBezTo>
                      <a:pt x="27" y="12"/>
                      <a:pt x="8" y="18"/>
                      <a:pt x="1" y="35"/>
                    </a:cubicBezTo>
                    <a:cubicBezTo>
                      <a:pt x="0" y="36"/>
                      <a:pt x="2" y="38"/>
                      <a:pt x="3" y="37"/>
                    </a:cubicBezTo>
                    <a:cubicBezTo>
                      <a:pt x="33" y="10"/>
                      <a:pt x="78" y="21"/>
                      <a:pt x="113" y="15"/>
                    </a:cubicBezTo>
                    <a:cubicBezTo>
                      <a:pt x="117" y="14"/>
                      <a:pt x="116" y="9"/>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333" y="1703"/>
                <a:ext cx="312" cy="119"/>
              </a:xfrm>
              <a:custGeom>
                <a:avLst/>
                <a:gdLst>
                  <a:gd name="T0" fmla="*/ 114 w 116"/>
                  <a:gd name="T1" fmla="*/ 9 h 44"/>
                  <a:gd name="T2" fmla="*/ 52 w 116"/>
                  <a:gd name="T3" fmla="*/ 10 h 44"/>
                  <a:gd name="T4" fmla="*/ 2 w 116"/>
                  <a:gd name="T5" fmla="*/ 38 h 44"/>
                  <a:gd name="T6" fmla="*/ 7 w 116"/>
                  <a:gd name="T7" fmla="*/ 42 h 44"/>
                  <a:gd name="T8" fmla="*/ 61 w 116"/>
                  <a:gd name="T9" fmla="*/ 21 h 44"/>
                  <a:gd name="T10" fmla="*/ 112 w 116"/>
                  <a:gd name="T11" fmla="*/ 14 h 44"/>
                  <a:gd name="T12" fmla="*/ 114 w 116"/>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116" h="44">
                    <a:moveTo>
                      <a:pt x="114" y="9"/>
                    </a:moveTo>
                    <a:cubicBezTo>
                      <a:pt x="95" y="0"/>
                      <a:pt x="72" y="7"/>
                      <a:pt x="52" y="10"/>
                    </a:cubicBezTo>
                    <a:cubicBezTo>
                      <a:pt x="32" y="12"/>
                      <a:pt x="13" y="21"/>
                      <a:pt x="2" y="38"/>
                    </a:cubicBezTo>
                    <a:cubicBezTo>
                      <a:pt x="0" y="41"/>
                      <a:pt x="4" y="44"/>
                      <a:pt x="7" y="42"/>
                    </a:cubicBezTo>
                    <a:cubicBezTo>
                      <a:pt x="23" y="26"/>
                      <a:pt x="39" y="23"/>
                      <a:pt x="61" y="21"/>
                    </a:cubicBezTo>
                    <a:cubicBezTo>
                      <a:pt x="78" y="19"/>
                      <a:pt x="95" y="15"/>
                      <a:pt x="112" y="14"/>
                    </a:cubicBezTo>
                    <a:cubicBezTo>
                      <a:pt x="115" y="14"/>
                      <a:pt x="116" y="11"/>
                      <a:pt x="1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64" y="1378"/>
                <a:ext cx="298" cy="140"/>
              </a:xfrm>
              <a:custGeom>
                <a:avLst/>
                <a:gdLst>
                  <a:gd name="T0" fmla="*/ 109 w 111"/>
                  <a:gd name="T1" fmla="*/ 18 h 52"/>
                  <a:gd name="T2" fmla="*/ 1 w 111"/>
                  <a:gd name="T3" fmla="*/ 49 h 52"/>
                  <a:gd name="T4" fmla="*/ 3 w 111"/>
                  <a:gd name="T5" fmla="*/ 52 h 52"/>
                  <a:gd name="T6" fmla="*/ 53 w 111"/>
                  <a:gd name="T7" fmla="*/ 26 h 52"/>
                  <a:gd name="T8" fmla="*/ 109 w 111"/>
                  <a:gd name="T9" fmla="*/ 22 h 52"/>
                  <a:gd name="T10" fmla="*/ 109 w 111"/>
                  <a:gd name="T11" fmla="*/ 18 h 52"/>
                </a:gdLst>
                <a:ahLst/>
                <a:cxnLst>
                  <a:cxn ang="0">
                    <a:pos x="T0" y="T1"/>
                  </a:cxn>
                  <a:cxn ang="0">
                    <a:pos x="T2" y="T3"/>
                  </a:cxn>
                  <a:cxn ang="0">
                    <a:pos x="T4" y="T5"/>
                  </a:cxn>
                  <a:cxn ang="0">
                    <a:pos x="T6" y="T7"/>
                  </a:cxn>
                  <a:cxn ang="0">
                    <a:pos x="T8" y="T9"/>
                  </a:cxn>
                  <a:cxn ang="0">
                    <a:pos x="T10" y="T11"/>
                  </a:cxn>
                </a:cxnLst>
                <a:rect l="0" t="0" r="r" b="b"/>
                <a:pathLst>
                  <a:path w="111" h="52">
                    <a:moveTo>
                      <a:pt x="109" y="18"/>
                    </a:moveTo>
                    <a:cubicBezTo>
                      <a:pt x="79" y="0"/>
                      <a:pt x="19" y="21"/>
                      <a:pt x="1" y="49"/>
                    </a:cubicBezTo>
                    <a:cubicBezTo>
                      <a:pt x="0" y="51"/>
                      <a:pt x="2" y="52"/>
                      <a:pt x="3" y="52"/>
                    </a:cubicBezTo>
                    <a:cubicBezTo>
                      <a:pt x="20" y="43"/>
                      <a:pt x="34" y="32"/>
                      <a:pt x="53" y="26"/>
                    </a:cubicBezTo>
                    <a:cubicBezTo>
                      <a:pt x="72" y="21"/>
                      <a:pt x="90" y="25"/>
                      <a:pt x="109" y="22"/>
                    </a:cubicBezTo>
                    <a:cubicBezTo>
                      <a:pt x="111" y="22"/>
                      <a:pt x="111" y="19"/>
                      <a:pt x="10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40" y="1513"/>
                <a:ext cx="263" cy="80"/>
              </a:xfrm>
              <a:custGeom>
                <a:avLst/>
                <a:gdLst>
                  <a:gd name="T0" fmla="*/ 96 w 98"/>
                  <a:gd name="T1" fmla="*/ 9 h 30"/>
                  <a:gd name="T2" fmla="*/ 47 w 98"/>
                  <a:gd name="T3" fmla="*/ 5 h 30"/>
                  <a:gd name="T4" fmla="*/ 2 w 98"/>
                  <a:gd name="T5" fmla="*/ 26 h 30"/>
                  <a:gd name="T6" fmla="*/ 5 w 98"/>
                  <a:gd name="T7" fmla="*/ 29 h 30"/>
                  <a:gd name="T8" fmla="*/ 94 w 98"/>
                  <a:gd name="T9" fmla="*/ 14 h 30"/>
                  <a:gd name="T10" fmla="*/ 96 w 98"/>
                  <a:gd name="T11" fmla="*/ 9 h 30"/>
                </a:gdLst>
                <a:ahLst/>
                <a:cxnLst>
                  <a:cxn ang="0">
                    <a:pos x="T0" y="T1"/>
                  </a:cxn>
                  <a:cxn ang="0">
                    <a:pos x="T2" y="T3"/>
                  </a:cxn>
                  <a:cxn ang="0">
                    <a:pos x="T4" y="T5"/>
                  </a:cxn>
                  <a:cxn ang="0">
                    <a:pos x="T6" y="T7"/>
                  </a:cxn>
                  <a:cxn ang="0">
                    <a:pos x="T8" y="T9"/>
                  </a:cxn>
                  <a:cxn ang="0">
                    <a:pos x="T10" y="T11"/>
                  </a:cxn>
                </a:cxnLst>
                <a:rect l="0" t="0" r="r" b="b"/>
                <a:pathLst>
                  <a:path w="98" h="30">
                    <a:moveTo>
                      <a:pt x="96" y="9"/>
                    </a:moveTo>
                    <a:cubicBezTo>
                      <a:pt x="82" y="0"/>
                      <a:pt x="62" y="4"/>
                      <a:pt x="47" y="5"/>
                    </a:cubicBezTo>
                    <a:cubicBezTo>
                      <a:pt x="30" y="7"/>
                      <a:pt x="14" y="14"/>
                      <a:pt x="2" y="26"/>
                    </a:cubicBezTo>
                    <a:cubicBezTo>
                      <a:pt x="0" y="28"/>
                      <a:pt x="3" y="30"/>
                      <a:pt x="5" y="29"/>
                    </a:cubicBezTo>
                    <a:cubicBezTo>
                      <a:pt x="31" y="7"/>
                      <a:pt x="63" y="16"/>
                      <a:pt x="94" y="14"/>
                    </a:cubicBezTo>
                    <a:cubicBezTo>
                      <a:pt x="97" y="14"/>
                      <a:pt x="98" y="10"/>
                      <a:pt x="9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77" y="1617"/>
                <a:ext cx="274" cy="92"/>
              </a:xfrm>
              <a:custGeom>
                <a:avLst/>
                <a:gdLst>
                  <a:gd name="T0" fmla="*/ 99 w 102"/>
                  <a:gd name="T1" fmla="*/ 9 h 34"/>
                  <a:gd name="T2" fmla="*/ 54 w 102"/>
                  <a:gd name="T3" fmla="*/ 7 h 34"/>
                  <a:gd name="T4" fmla="*/ 3 w 102"/>
                  <a:gd name="T5" fmla="*/ 28 h 34"/>
                  <a:gd name="T6" fmla="*/ 5 w 102"/>
                  <a:gd name="T7" fmla="*/ 32 h 34"/>
                  <a:gd name="T8" fmla="*/ 55 w 102"/>
                  <a:gd name="T9" fmla="*/ 17 h 34"/>
                  <a:gd name="T10" fmla="*/ 98 w 102"/>
                  <a:gd name="T11" fmla="*/ 17 h 34"/>
                  <a:gd name="T12" fmla="*/ 99 w 102"/>
                  <a:gd name="T13" fmla="*/ 9 h 34"/>
                </a:gdLst>
                <a:ahLst/>
                <a:cxnLst>
                  <a:cxn ang="0">
                    <a:pos x="T0" y="T1"/>
                  </a:cxn>
                  <a:cxn ang="0">
                    <a:pos x="T2" y="T3"/>
                  </a:cxn>
                  <a:cxn ang="0">
                    <a:pos x="T4" y="T5"/>
                  </a:cxn>
                  <a:cxn ang="0">
                    <a:pos x="T6" y="T7"/>
                  </a:cxn>
                  <a:cxn ang="0">
                    <a:pos x="T8" y="T9"/>
                  </a:cxn>
                  <a:cxn ang="0">
                    <a:pos x="T10" y="T11"/>
                  </a:cxn>
                  <a:cxn ang="0">
                    <a:pos x="T12" y="T13"/>
                  </a:cxn>
                </a:cxnLst>
                <a:rect l="0" t="0" r="r" b="b"/>
                <a:pathLst>
                  <a:path w="102" h="34">
                    <a:moveTo>
                      <a:pt x="99" y="9"/>
                    </a:moveTo>
                    <a:cubicBezTo>
                      <a:pt x="87" y="0"/>
                      <a:pt x="68" y="5"/>
                      <a:pt x="54" y="7"/>
                    </a:cubicBezTo>
                    <a:cubicBezTo>
                      <a:pt x="35" y="10"/>
                      <a:pt x="18" y="18"/>
                      <a:pt x="3" y="28"/>
                    </a:cubicBezTo>
                    <a:cubicBezTo>
                      <a:pt x="0" y="30"/>
                      <a:pt x="2" y="34"/>
                      <a:pt x="5" y="32"/>
                    </a:cubicBezTo>
                    <a:cubicBezTo>
                      <a:pt x="21" y="24"/>
                      <a:pt x="37" y="19"/>
                      <a:pt x="55" y="17"/>
                    </a:cubicBezTo>
                    <a:cubicBezTo>
                      <a:pt x="70" y="16"/>
                      <a:pt x="85" y="21"/>
                      <a:pt x="98" y="17"/>
                    </a:cubicBezTo>
                    <a:cubicBezTo>
                      <a:pt x="102" y="16"/>
                      <a:pt x="102" y="12"/>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72" y="1940"/>
                <a:ext cx="317" cy="91"/>
              </a:xfrm>
              <a:custGeom>
                <a:avLst/>
                <a:gdLst>
                  <a:gd name="T0" fmla="*/ 117 w 118"/>
                  <a:gd name="T1" fmla="*/ 30 h 34"/>
                  <a:gd name="T2" fmla="*/ 1 w 118"/>
                  <a:gd name="T3" fmla="*/ 23 h 34"/>
                  <a:gd name="T4" fmla="*/ 2 w 118"/>
                  <a:gd name="T5" fmla="*/ 25 h 34"/>
                  <a:gd name="T6" fmla="*/ 56 w 118"/>
                  <a:gd name="T7" fmla="*/ 17 h 34"/>
                  <a:gd name="T8" fmla="*/ 114 w 118"/>
                  <a:gd name="T9" fmla="*/ 34 h 34"/>
                  <a:gd name="T10" fmla="*/ 117 w 118"/>
                  <a:gd name="T11" fmla="*/ 30 h 34"/>
                </a:gdLst>
                <a:ahLst/>
                <a:cxnLst>
                  <a:cxn ang="0">
                    <a:pos x="T0" y="T1"/>
                  </a:cxn>
                  <a:cxn ang="0">
                    <a:pos x="T2" y="T3"/>
                  </a:cxn>
                  <a:cxn ang="0">
                    <a:pos x="T4" y="T5"/>
                  </a:cxn>
                  <a:cxn ang="0">
                    <a:pos x="T6" y="T7"/>
                  </a:cxn>
                  <a:cxn ang="0">
                    <a:pos x="T8" y="T9"/>
                  </a:cxn>
                  <a:cxn ang="0">
                    <a:pos x="T10" y="T11"/>
                  </a:cxn>
                </a:cxnLst>
                <a:rect l="0" t="0" r="r" b="b"/>
                <a:pathLst>
                  <a:path w="118" h="34">
                    <a:moveTo>
                      <a:pt x="117" y="30"/>
                    </a:moveTo>
                    <a:cubicBezTo>
                      <a:pt x="92" y="0"/>
                      <a:pt x="30" y="2"/>
                      <a:pt x="1" y="23"/>
                    </a:cubicBezTo>
                    <a:cubicBezTo>
                      <a:pt x="0" y="24"/>
                      <a:pt x="1" y="25"/>
                      <a:pt x="2" y="25"/>
                    </a:cubicBezTo>
                    <a:cubicBezTo>
                      <a:pt x="20" y="21"/>
                      <a:pt x="37" y="17"/>
                      <a:pt x="56" y="17"/>
                    </a:cubicBezTo>
                    <a:cubicBezTo>
                      <a:pt x="77" y="18"/>
                      <a:pt x="94" y="29"/>
                      <a:pt x="114" y="34"/>
                    </a:cubicBezTo>
                    <a:cubicBezTo>
                      <a:pt x="117" y="34"/>
                      <a:pt x="118" y="32"/>
                      <a:pt x="11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69" y="1814"/>
                <a:ext cx="285" cy="166"/>
              </a:xfrm>
              <a:custGeom>
                <a:avLst/>
                <a:gdLst>
                  <a:gd name="T0" fmla="*/ 104 w 106"/>
                  <a:gd name="T1" fmla="*/ 8 h 62"/>
                  <a:gd name="T2" fmla="*/ 51 w 106"/>
                  <a:gd name="T3" fmla="*/ 13 h 62"/>
                  <a:gd name="T4" fmla="*/ 1 w 106"/>
                  <a:gd name="T5" fmla="*/ 59 h 62"/>
                  <a:gd name="T6" fmla="*/ 4 w 106"/>
                  <a:gd name="T7" fmla="*/ 61 h 62"/>
                  <a:gd name="T8" fmla="*/ 57 w 106"/>
                  <a:gd name="T9" fmla="*/ 25 h 62"/>
                  <a:gd name="T10" fmla="*/ 104 w 106"/>
                  <a:gd name="T11" fmla="*/ 13 h 62"/>
                  <a:gd name="T12" fmla="*/ 104 w 106"/>
                  <a:gd name="T13" fmla="*/ 8 h 62"/>
                </a:gdLst>
                <a:ahLst/>
                <a:cxnLst>
                  <a:cxn ang="0">
                    <a:pos x="T0" y="T1"/>
                  </a:cxn>
                  <a:cxn ang="0">
                    <a:pos x="T2" y="T3"/>
                  </a:cxn>
                  <a:cxn ang="0">
                    <a:pos x="T4" y="T5"/>
                  </a:cxn>
                  <a:cxn ang="0">
                    <a:pos x="T6" y="T7"/>
                  </a:cxn>
                  <a:cxn ang="0">
                    <a:pos x="T8" y="T9"/>
                  </a:cxn>
                  <a:cxn ang="0">
                    <a:pos x="T10" y="T11"/>
                  </a:cxn>
                  <a:cxn ang="0">
                    <a:pos x="T12" y="T13"/>
                  </a:cxn>
                </a:cxnLst>
                <a:rect l="0" t="0" r="r" b="b"/>
                <a:pathLst>
                  <a:path w="106" h="62">
                    <a:moveTo>
                      <a:pt x="104" y="8"/>
                    </a:moveTo>
                    <a:cubicBezTo>
                      <a:pt x="88" y="0"/>
                      <a:pt x="66" y="6"/>
                      <a:pt x="51" y="13"/>
                    </a:cubicBezTo>
                    <a:cubicBezTo>
                      <a:pt x="29" y="23"/>
                      <a:pt x="12" y="37"/>
                      <a:pt x="1" y="59"/>
                    </a:cubicBezTo>
                    <a:cubicBezTo>
                      <a:pt x="0" y="60"/>
                      <a:pt x="2" y="62"/>
                      <a:pt x="4" y="61"/>
                    </a:cubicBezTo>
                    <a:cubicBezTo>
                      <a:pt x="19" y="47"/>
                      <a:pt x="37" y="34"/>
                      <a:pt x="57" y="25"/>
                    </a:cubicBezTo>
                    <a:cubicBezTo>
                      <a:pt x="72" y="19"/>
                      <a:pt x="89" y="20"/>
                      <a:pt x="104" y="13"/>
                    </a:cubicBezTo>
                    <a:cubicBezTo>
                      <a:pt x="106" y="12"/>
                      <a:pt x="106" y="9"/>
                      <a:pt x="10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5" name="组合 24"/>
          <p:cNvGrpSpPr/>
          <p:nvPr/>
        </p:nvGrpSpPr>
        <p:grpSpPr>
          <a:xfrm>
            <a:off x="1964350" y="2438400"/>
            <a:ext cx="1343891" cy="1343891"/>
            <a:chOff x="1964350" y="2438400"/>
            <a:chExt cx="1343891" cy="1343891"/>
          </a:xfrm>
        </p:grpSpPr>
        <p:sp>
          <p:nvSpPr>
            <p:cNvPr id="5" name="椭圆 4"/>
            <p:cNvSpPr/>
            <p:nvPr/>
          </p:nvSpPr>
          <p:spPr>
            <a:xfrm>
              <a:off x="1964350" y="2438400"/>
              <a:ext cx="1343891" cy="1343891"/>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3"/>
            <p:cNvSpPr>
              <a:spLocks noEditPoints="1"/>
            </p:cNvSpPr>
            <p:nvPr/>
          </p:nvSpPr>
          <p:spPr bwMode="auto">
            <a:xfrm>
              <a:off x="2295406" y="2887158"/>
              <a:ext cx="681779" cy="446375"/>
            </a:xfrm>
            <a:custGeom>
              <a:avLst/>
              <a:gdLst>
                <a:gd name="T0" fmla="*/ 431 w 445"/>
                <a:gd name="T1" fmla="*/ 41 h 291"/>
                <a:gd name="T2" fmla="*/ 357 w 445"/>
                <a:gd name="T3" fmla="*/ 3 h 291"/>
                <a:gd name="T4" fmla="*/ 204 w 445"/>
                <a:gd name="T5" fmla="*/ 7 h 291"/>
                <a:gd name="T6" fmla="*/ 40 w 445"/>
                <a:gd name="T7" fmla="*/ 56 h 291"/>
                <a:gd name="T8" fmla="*/ 12 w 445"/>
                <a:gd name="T9" fmla="*/ 105 h 291"/>
                <a:gd name="T10" fmla="*/ 73 w 445"/>
                <a:gd name="T11" fmla="*/ 267 h 291"/>
                <a:gd name="T12" fmla="*/ 232 w 445"/>
                <a:gd name="T13" fmla="*/ 287 h 291"/>
                <a:gd name="T14" fmla="*/ 430 w 445"/>
                <a:gd name="T15" fmla="*/ 209 h 291"/>
                <a:gd name="T16" fmla="*/ 444 w 445"/>
                <a:gd name="T17" fmla="*/ 112 h 291"/>
                <a:gd name="T18" fmla="*/ 44 w 445"/>
                <a:gd name="T19" fmla="*/ 71 h 291"/>
                <a:gd name="T20" fmla="*/ 317 w 445"/>
                <a:gd name="T21" fmla="*/ 20 h 291"/>
                <a:gd name="T22" fmla="*/ 393 w 445"/>
                <a:gd name="T23" fmla="*/ 51 h 291"/>
                <a:gd name="T24" fmla="*/ 80 w 445"/>
                <a:gd name="T25" fmla="*/ 110 h 291"/>
                <a:gd name="T26" fmla="*/ 35 w 445"/>
                <a:gd name="T27" fmla="*/ 138 h 291"/>
                <a:gd name="T28" fmla="*/ 92 w 445"/>
                <a:gd name="T29" fmla="*/ 124 h 291"/>
                <a:gd name="T30" fmla="*/ 407 w 445"/>
                <a:gd name="T31" fmla="*/ 62 h 291"/>
                <a:gd name="T32" fmla="*/ 423 w 445"/>
                <a:gd name="T33" fmla="*/ 67 h 291"/>
                <a:gd name="T34" fmla="*/ 227 w 445"/>
                <a:gd name="T35" fmla="*/ 125 h 291"/>
                <a:gd name="T36" fmla="*/ 35 w 445"/>
                <a:gd name="T37" fmla="*/ 138 h 291"/>
                <a:gd name="T38" fmla="*/ 55 w 445"/>
                <a:gd name="T39" fmla="*/ 188 h 291"/>
                <a:gd name="T40" fmla="*/ 100 w 445"/>
                <a:gd name="T41" fmla="*/ 155 h 291"/>
                <a:gd name="T42" fmla="*/ 120 w 445"/>
                <a:gd name="T43" fmla="*/ 252 h 291"/>
                <a:gd name="T44" fmla="*/ 83 w 445"/>
                <a:gd name="T45" fmla="*/ 258 h 291"/>
                <a:gd name="T46" fmla="*/ 148 w 445"/>
                <a:gd name="T47" fmla="*/ 271 h 291"/>
                <a:gd name="T48" fmla="*/ 129 w 445"/>
                <a:gd name="T49" fmla="*/ 232 h 291"/>
                <a:gd name="T50" fmla="*/ 219 w 445"/>
                <a:gd name="T51" fmla="*/ 143 h 291"/>
                <a:gd name="T52" fmla="*/ 264 w 445"/>
                <a:gd name="T53" fmla="*/ 189 h 291"/>
                <a:gd name="T54" fmla="*/ 289 w 445"/>
                <a:gd name="T55" fmla="*/ 248 h 291"/>
                <a:gd name="T56" fmla="*/ 273 w 445"/>
                <a:gd name="T57" fmla="*/ 162 h 291"/>
                <a:gd name="T58" fmla="*/ 383 w 445"/>
                <a:gd name="T59" fmla="*/ 101 h 291"/>
                <a:gd name="T60" fmla="*/ 392 w 445"/>
                <a:gd name="T61" fmla="*/ 181 h 291"/>
                <a:gd name="T62" fmla="*/ 400 w 445"/>
                <a:gd name="T63" fmla="*/ 213 h 291"/>
                <a:gd name="T64" fmla="*/ 176 w 445"/>
                <a:gd name="T65" fmla="*/ 271 h 291"/>
                <a:gd name="T66" fmla="*/ 427 w 445"/>
                <a:gd name="T67" fmla="*/ 206 h 291"/>
                <a:gd name="T68" fmla="*/ 418 w 445"/>
                <a:gd name="T69" fmla="*/ 205 h 291"/>
                <a:gd name="T70" fmla="*/ 391 w 445"/>
                <a:gd name="T71" fmla="*/ 98 h 291"/>
                <a:gd name="T72" fmla="*/ 428 w 445"/>
                <a:gd name="T73" fmla="*/ 11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5" h="291">
                  <a:moveTo>
                    <a:pt x="444" y="112"/>
                  </a:moveTo>
                  <a:cubicBezTo>
                    <a:pt x="442" y="89"/>
                    <a:pt x="442" y="61"/>
                    <a:pt x="431" y="41"/>
                  </a:cubicBezTo>
                  <a:cubicBezTo>
                    <a:pt x="433" y="35"/>
                    <a:pt x="432" y="29"/>
                    <a:pt x="427" y="23"/>
                  </a:cubicBezTo>
                  <a:cubicBezTo>
                    <a:pt x="410" y="7"/>
                    <a:pt x="383" y="4"/>
                    <a:pt x="357" y="3"/>
                  </a:cubicBezTo>
                  <a:cubicBezTo>
                    <a:pt x="348" y="3"/>
                    <a:pt x="338" y="3"/>
                    <a:pt x="329" y="2"/>
                  </a:cubicBezTo>
                  <a:cubicBezTo>
                    <a:pt x="287" y="0"/>
                    <a:pt x="246" y="2"/>
                    <a:pt x="204" y="7"/>
                  </a:cubicBezTo>
                  <a:cubicBezTo>
                    <a:pt x="166" y="12"/>
                    <a:pt x="128" y="20"/>
                    <a:pt x="91" y="32"/>
                  </a:cubicBezTo>
                  <a:cubicBezTo>
                    <a:pt x="73" y="37"/>
                    <a:pt x="54" y="43"/>
                    <a:pt x="40" y="56"/>
                  </a:cubicBezTo>
                  <a:cubicBezTo>
                    <a:pt x="22" y="65"/>
                    <a:pt x="0" y="80"/>
                    <a:pt x="4" y="92"/>
                  </a:cubicBezTo>
                  <a:cubicBezTo>
                    <a:pt x="6" y="97"/>
                    <a:pt x="8" y="101"/>
                    <a:pt x="12" y="105"/>
                  </a:cubicBezTo>
                  <a:cubicBezTo>
                    <a:pt x="17" y="135"/>
                    <a:pt x="29" y="164"/>
                    <a:pt x="39" y="192"/>
                  </a:cubicBezTo>
                  <a:cubicBezTo>
                    <a:pt x="48" y="216"/>
                    <a:pt x="57" y="246"/>
                    <a:pt x="73" y="267"/>
                  </a:cubicBezTo>
                  <a:cubicBezTo>
                    <a:pt x="81" y="281"/>
                    <a:pt x="102" y="282"/>
                    <a:pt x="118" y="285"/>
                  </a:cubicBezTo>
                  <a:cubicBezTo>
                    <a:pt x="156" y="291"/>
                    <a:pt x="194" y="290"/>
                    <a:pt x="232" y="287"/>
                  </a:cubicBezTo>
                  <a:cubicBezTo>
                    <a:pt x="297" y="281"/>
                    <a:pt x="376" y="261"/>
                    <a:pt x="429" y="220"/>
                  </a:cubicBezTo>
                  <a:cubicBezTo>
                    <a:pt x="432" y="217"/>
                    <a:pt x="432" y="213"/>
                    <a:pt x="430" y="209"/>
                  </a:cubicBezTo>
                  <a:cubicBezTo>
                    <a:pt x="435" y="212"/>
                    <a:pt x="443" y="210"/>
                    <a:pt x="443" y="203"/>
                  </a:cubicBezTo>
                  <a:cubicBezTo>
                    <a:pt x="445" y="172"/>
                    <a:pt x="445" y="142"/>
                    <a:pt x="444" y="112"/>
                  </a:cubicBezTo>
                  <a:close/>
                  <a:moveTo>
                    <a:pt x="30" y="83"/>
                  </a:moveTo>
                  <a:cubicBezTo>
                    <a:pt x="35" y="78"/>
                    <a:pt x="40" y="75"/>
                    <a:pt x="44" y="71"/>
                  </a:cubicBezTo>
                  <a:cubicBezTo>
                    <a:pt x="99" y="47"/>
                    <a:pt x="157" y="34"/>
                    <a:pt x="217" y="26"/>
                  </a:cubicBezTo>
                  <a:cubicBezTo>
                    <a:pt x="250" y="22"/>
                    <a:pt x="283" y="21"/>
                    <a:pt x="317" y="20"/>
                  </a:cubicBezTo>
                  <a:cubicBezTo>
                    <a:pt x="347" y="19"/>
                    <a:pt x="375" y="26"/>
                    <a:pt x="405" y="28"/>
                  </a:cubicBezTo>
                  <a:cubicBezTo>
                    <a:pt x="417" y="33"/>
                    <a:pt x="420" y="41"/>
                    <a:pt x="393" y="51"/>
                  </a:cubicBezTo>
                  <a:cubicBezTo>
                    <a:pt x="330" y="76"/>
                    <a:pt x="258" y="85"/>
                    <a:pt x="192" y="95"/>
                  </a:cubicBezTo>
                  <a:cubicBezTo>
                    <a:pt x="155" y="101"/>
                    <a:pt x="118" y="109"/>
                    <a:pt x="80" y="110"/>
                  </a:cubicBezTo>
                  <a:cubicBezTo>
                    <a:pt x="72" y="110"/>
                    <a:pt x="6" y="104"/>
                    <a:pt x="30" y="83"/>
                  </a:cubicBezTo>
                  <a:close/>
                  <a:moveTo>
                    <a:pt x="35" y="138"/>
                  </a:moveTo>
                  <a:cubicBezTo>
                    <a:pt x="32" y="130"/>
                    <a:pt x="29" y="122"/>
                    <a:pt x="26" y="115"/>
                  </a:cubicBezTo>
                  <a:cubicBezTo>
                    <a:pt x="46" y="124"/>
                    <a:pt x="75" y="124"/>
                    <a:pt x="92" y="124"/>
                  </a:cubicBezTo>
                  <a:cubicBezTo>
                    <a:pt x="144" y="123"/>
                    <a:pt x="197" y="109"/>
                    <a:pt x="247" y="99"/>
                  </a:cubicBezTo>
                  <a:cubicBezTo>
                    <a:pt x="300" y="89"/>
                    <a:pt x="357" y="82"/>
                    <a:pt x="407" y="62"/>
                  </a:cubicBezTo>
                  <a:cubicBezTo>
                    <a:pt x="412" y="60"/>
                    <a:pt x="417" y="57"/>
                    <a:pt x="422" y="52"/>
                  </a:cubicBezTo>
                  <a:cubicBezTo>
                    <a:pt x="422" y="57"/>
                    <a:pt x="422" y="62"/>
                    <a:pt x="423" y="67"/>
                  </a:cubicBezTo>
                  <a:cubicBezTo>
                    <a:pt x="422" y="67"/>
                    <a:pt x="421" y="67"/>
                    <a:pt x="420" y="67"/>
                  </a:cubicBezTo>
                  <a:cubicBezTo>
                    <a:pt x="358" y="95"/>
                    <a:pt x="294" y="113"/>
                    <a:pt x="227" y="125"/>
                  </a:cubicBezTo>
                  <a:cubicBezTo>
                    <a:pt x="192" y="131"/>
                    <a:pt x="157" y="134"/>
                    <a:pt x="121" y="136"/>
                  </a:cubicBezTo>
                  <a:cubicBezTo>
                    <a:pt x="93" y="137"/>
                    <a:pt x="64" y="134"/>
                    <a:pt x="35" y="138"/>
                  </a:cubicBezTo>
                  <a:close/>
                  <a:moveTo>
                    <a:pt x="83" y="258"/>
                  </a:moveTo>
                  <a:cubicBezTo>
                    <a:pt x="78" y="234"/>
                    <a:pt x="64" y="210"/>
                    <a:pt x="55" y="188"/>
                  </a:cubicBezTo>
                  <a:cubicBezTo>
                    <a:pt x="49" y="175"/>
                    <a:pt x="45" y="161"/>
                    <a:pt x="39" y="148"/>
                  </a:cubicBezTo>
                  <a:cubicBezTo>
                    <a:pt x="58" y="153"/>
                    <a:pt x="79" y="155"/>
                    <a:pt x="100" y="155"/>
                  </a:cubicBezTo>
                  <a:cubicBezTo>
                    <a:pt x="102" y="176"/>
                    <a:pt x="106" y="196"/>
                    <a:pt x="111" y="216"/>
                  </a:cubicBezTo>
                  <a:cubicBezTo>
                    <a:pt x="114" y="228"/>
                    <a:pt x="117" y="240"/>
                    <a:pt x="120" y="252"/>
                  </a:cubicBezTo>
                  <a:cubicBezTo>
                    <a:pt x="122" y="258"/>
                    <a:pt x="127" y="264"/>
                    <a:pt x="130" y="270"/>
                  </a:cubicBezTo>
                  <a:cubicBezTo>
                    <a:pt x="113" y="269"/>
                    <a:pt x="95" y="266"/>
                    <a:pt x="83" y="258"/>
                  </a:cubicBezTo>
                  <a:close/>
                  <a:moveTo>
                    <a:pt x="176" y="271"/>
                  </a:moveTo>
                  <a:cubicBezTo>
                    <a:pt x="168" y="271"/>
                    <a:pt x="159" y="271"/>
                    <a:pt x="148" y="271"/>
                  </a:cubicBezTo>
                  <a:cubicBezTo>
                    <a:pt x="148" y="269"/>
                    <a:pt x="147" y="267"/>
                    <a:pt x="145" y="264"/>
                  </a:cubicBezTo>
                  <a:cubicBezTo>
                    <a:pt x="138" y="253"/>
                    <a:pt x="133" y="244"/>
                    <a:pt x="129" y="232"/>
                  </a:cubicBezTo>
                  <a:cubicBezTo>
                    <a:pt x="121" y="206"/>
                    <a:pt x="114" y="180"/>
                    <a:pt x="105" y="155"/>
                  </a:cubicBezTo>
                  <a:cubicBezTo>
                    <a:pt x="145" y="155"/>
                    <a:pt x="185" y="148"/>
                    <a:pt x="219" y="143"/>
                  </a:cubicBezTo>
                  <a:cubicBezTo>
                    <a:pt x="230" y="142"/>
                    <a:pt x="240" y="140"/>
                    <a:pt x="250" y="138"/>
                  </a:cubicBezTo>
                  <a:cubicBezTo>
                    <a:pt x="253" y="155"/>
                    <a:pt x="260" y="172"/>
                    <a:pt x="264" y="189"/>
                  </a:cubicBezTo>
                  <a:cubicBezTo>
                    <a:pt x="269" y="210"/>
                    <a:pt x="270" y="232"/>
                    <a:pt x="279" y="251"/>
                  </a:cubicBezTo>
                  <a:cubicBezTo>
                    <a:pt x="282" y="256"/>
                    <a:pt x="289" y="253"/>
                    <a:pt x="289" y="248"/>
                  </a:cubicBezTo>
                  <a:cubicBezTo>
                    <a:pt x="290" y="230"/>
                    <a:pt x="284" y="211"/>
                    <a:pt x="281" y="193"/>
                  </a:cubicBezTo>
                  <a:cubicBezTo>
                    <a:pt x="279" y="183"/>
                    <a:pt x="276" y="172"/>
                    <a:pt x="273" y="162"/>
                  </a:cubicBezTo>
                  <a:cubicBezTo>
                    <a:pt x="271" y="154"/>
                    <a:pt x="265" y="144"/>
                    <a:pt x="263" y="135"/>
                  </a:cubicBezTo>
                  <a:cubicBezTo>
                    <a:pt x="304" y="127"/>
                    <a:pt x="344" y="115"/>
                    <a:pt x="383" y="101"/>
                  </a:cubicBezTo>
                  <a:cubicBezTo>
                    <a:pt x="381" y="118"/>
                    <a:pt x="387" y="137"/>
                    <a:pt x="389" y="154"/>
                  </a:cubicBezTo>
                  <a:cubicBezTo>
                    <a:pt x="390" y="163"/>
                    <a:pt x="391" y="172"/>
                    <a:pt x="392" y="181"/>
                  </a:cubicBezTo>
                  <a:cubicBezTo>
                    <a:pt x="393" y="191"/>
                    <a:pt x="401" y="201"/>
                    <a:pt x="400" y="212"/>
                  </a:cubicBezTo>
                  <a:cubicBezTo>
                    <a:pt x="400" y="212"/>
                    <a:pt x="400" y="212"/>
                    <a:pt x="400" y="213"/>
                  </a:cubicBezTo>
                  <a:cubicBezTo>
                    <a:pt x="355" y="232"/>
                    <a:pt x="313" y="253"/>
                    <a:pt x="263" y="263"/>
                  </a:cubicBezTo>
                  <a:cubicBezTo>
                    <a:pt x="234" y="268"/>
                    <a:pt x="205" y="270"/>
                    <a:pt x="176" y="271"/>
                  </a:cubicBezTo>
                  <a:close/>
                  <a:moveTo>
                    <a:pt x="427" y="203"/>
                  </a:moveTo>
                  <a:cubicBezTo>
                    <a:pt x="427" y="204"/>
                    <a:pt x="427" y="205"/>
                    <a:pt x="427" y="206"/>
                  </a:cubicBezTo>
                  <a:cubicBezTo>
                    <a:pt x="425" y="204"/>
                    <a:pt x="422" y="203"/>
                    <a:pt x="419" y="204"/>
                  </a:cubicBezTo>
                  <a:cubicBezTo>
                    <a:pt x="419" y="205"/>
                    <a:pt x="418" y="205"/>
                    <a:pt x="418" y="205"/>
                  </a:cubicBezTo>
                  <a:cubicBezTo>
                    <a:pt x="418" y="188"/>
                    <a:pt x="409" y="170"/>
                    <a:pt x="407" y="154"/>
                  </a:cubicBezTo>
                  <a:cubicBezTo>
                    <a:pt x="405" y="135"/>
                    <a:pt x="402" y="114"/>
                    <a:pt x="391" y="98"/>
                  </a:cubicBezTo>
                  <a:cubicBezTo>
                    <a:pt x="402" y="93"/>
                    <a:pt x="413" y="89"/>
                    <a:pt x="425" y="84"/>
                  </a:cubicBezTo>
                  <a:cubicBezTo>
                    <a:pt x="426" y="93"/>
                    <a:pt x="427" y="103"/>
                    <a:pt x="428" y="112"/>
                  </a:cubicBezTo>
                  <a:cubicBezTo>
                    <a:pt x="430" y="142"/>
                    <a:pt x="428" y="172"/>
                    <a:pt x="427" y="203"/>
                  </a:cubicBezTo>
                  <a:close/>
                </a:path>
              </a:pathLst>
            </a:custGeom>
            <a:solidFill>
              <a:srgbClr val="4744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6577290" y="2438400"/>
            <a:ext cx="1343891" cy="1343891"/>
            <a:chOff x="6577290" y="2438400"/>
            <a:chExt cx="1343891" cy="1343891"/>
          </a:xfrm>
        </p:grpSpPr>
        <p:sp>
          <p:nvSpPr>
            <p:cNvPr id="6" name="椭圆 5"/>
            <p:cNvSpPr/>
            <p:nvPr/>
          </p:nvSpPr>
          <p:spPr>
            <a:xfrm>
              <a:off x="6577290" y="2438400"/>
              <a:ext cx="1343891" cy="1343891"/>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
            <p:cNvSpPr>
              <a:spLocks noEditPoints="1"/>
            </p:cNvSpPr>
            <p:nvPr/>
          </p:nvSpPr>
          <p:spPr bwMode="auto">
            <a:xfrm>
              <a:off x="6921689" y="2949568"/>
              <a:ext cx="655092" cy="321555"/>
            </a:xfrm>
            <a:custGeom>
              <a:avLst/>
              <a:gdLst>
                <a:gd name="T0" fmla="*/ 378 w 466"/>
                <a:gd name="T1" fmla="*/ 70 h 228"/>
                <a:gd name="T2" fmla="*/ 371 w 466"/>
                <a:gd name="T3" fmla="*/ 71 h 228"/>
                <a:gd name="T4" fmla="*/ 214 w 466"/>
                <a:gd name="T5" fmla="*/ 10 h 228"/>
                <a:gd name="T6" fmla="*/ 74 w 466"/>
                <a:gd name="T7" fmla="*/ 104 h 228"/>
                <a:gd name="T8" fmla="*/ 95 w 466"/>
                <a:gd name="T9" fmla="*/ 195 h 228"/>
                <a:gd name="T10" fmla="*/ 148 w 466"/>
                <a:gd name="T11" fmla="*/ 228 h 228"/>
                <a:gd name="T12" fmla="*/ 293 w 466"/>
                <a:gd name="T13" fmla="*/ 183 h 228"/>
                <a:gd name="T14" fmla="*/ 334 w 466"/>
                <a:gd name="T15" fmla="*/ 221 h 228"/>
                <a:gd name="T16" fmla="*/ 393 w 466"/>
                <a:gd name="T17" fmla="*/ 173 h 228"/>
                <a:gd name="T18" fmla="*/ 456 w 466"/>
                <a:gd name="T19" fmla="*/ 157 h 228"/>
                <a:gd name="T20" fmla="*/ 37 w 466"/>
                <a:gd name="T21" fmla="*/ 122 h 228"/>
                <a:gd name="T22" fmla="*/ 53 w 466"/>
                <a:gd name="T23" fmla="*/ 123 h 228"/>
                <a:gd name="T24" fmla="*/ 22 w 466"/>
                <a:gd name="T25" fmla="*/ 141 h 228"/>
                <a:gd name="T26" fmla="*/ 179 w 466"/>
                <a:gd name="T27" fmla="*/ 176 h 228"/>
                <a:gd name="T28" fmla="*/ 107 w 466"/>
                <a:gd name="T29" fmla="*/ 191 h 228"/>
                <a:gd name="T30" fmla="*/ 179 w 466"/>
                <a:gd name="T31" fmla="*/ 176 h 228"/>
                <a:gd name="T32" fmla="*/ 373 w 466"/>
                <a:gd name="T33" fmla="*/ 194 h 228"/>
                <a:gd name="T34" fmla="*/ 311 w 466"/>
                <a:gd name="T35" fmla="*/ 173 h 228"/>
                <a:gd name="T36" fmla="*/ 342 w 466"/>
                <a:gd name="T37" fmla="*/ 143 h 228"/>
                <a:gd name="T38" fmla="*/ 380 w 466"/>
                <a:gd name="T39" fmla="*/ 178 h 228"/>
                <a:gd name="T40" fmla="*/ 441 w 466"/>
                <a:gd name="T41" fmla="*/ 148 h 228"/>
                <a:gd name="T42" fmla="*/ 388 w 466"/>
                <a:gd name="T43" fmla="*/ 162 h 228"/>
                <a:gd name="T44" fmla="*/ 335 w 466"/>
                <a:gd name="T45" fmla="*/ 130 h 228"/>
                <a:gd name="T46" fmla="*/ 298 w 466"/>
                <a:gd name="T47" fmla="*/ 167 h 228"/>
                <a:gd name="T48" fmla="*/ 237 w 466"/>
                <a:gd name="T49" fmla="*/ 170 h 228"/>
                <a:gd name="T50" fmla="*/ 139 w 466"/>
                <a:gd name="T51" fmla="*/ 129 h 228"/>
                <a:gd name="T52" fmla="*/ 90 w 466"/>
                <a:gd name="T53" fmla="*/ 182 h 228"/>
                <a:gd name="T54" fmla="*/ 19 w 466"/>
                <a:gd name="T55" fmla="*/ 151 h 228"/>
                <a:gd name="T56" fmla="*/ 66 w 466"/>
                <a:gd name="T57" fmla="*/ 131 h 228"/>
                <a:gd name="T58" fmla="*/ 74 w 466"/>
                <a:gd name="T59" fmla="*/ 110 h 228"/>
                <a:gd name="T60" fmla="*/ 122 w 466"/>
                <a:gd name="T61" fmla="*/ 51 h 228"/>
                <a:gd name="T62" fmla="*/ 280 w 466"/>
                <a:gd name="T63" fmla="*/ 23 h 228"/>
                <a:gd name="T64" fmla="*/ 362 w 466"/>
                <a:gd name="T65" fmla="*/ 81 h 228"/>
                <a:gd name="T66" fmla="*/ 405 w 466"/>
                <a:gd name="T67" fmla="*/ 87 h 228"/>
                <a:gd name="T68" fmla="*/ 441 w 466"/>
                <a:gd name="T69"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228">
                  <a:moveTo>
                    <a:pt x="455" y="108"/>
                  </a:moveTo>
                  <a:cubicBezTo>
                    <a:pt x="447" y="68"/>
                    <a:pt x="411" y="61"/>
                    <a:pt x="378" y="70"/>
                  </a:cubicBezTo>
                  <a:cubicBezTo>
                    <a:pt x="376" y="70"/>
                    <a:pt x="374" y="71"/>
                    <a:pt x="372" y="71"/>
                  </a:cubicBezTo>
                  <a:cubicBezTo>
                    <a:pt x="372" y="71"/>
                    <a:pt x="372" y="71"/>
                    <a:pt x="371" y="71"/>
                  </a:cubicBezTo>
                  <a:cubicBezTo>
                    <a:pt x="367" y="51"/>
                    <a:pt x="336" y="34"/>
                    <a:pt x="320" y="22"/>
                  </a:cubicBezTo>
                  <a:cubicBezTo>
                    <a:pt x="291" y="0"/>
                    <a:pt x="247" y="9"/>
                    <a:pt x="214" y="10"/>
                  </a:cubicBezTo>
                  <a:cubicBezTo>
                    <a:pt x="188" y="11"/>
                    <a:pt x="145" y="10"/>
                    <a:pt x="124" y="30"/>
                  </a:cubicBezTo>
                  <a:cubicBezTo>
                    <a:pt x="103" y="50"/>
                    <a:pt x="84" y="76"/>
                    <a:pt x="74" y="104"/>
                  </a:cubicBezTo>
                  <a:cubicBezTo>
                    <a:pt x="40" y="95"/>
                    <a:pt x="9" y="119"/>
                    <a:pt x="5" y="153"/>
                  </a:cubicBezTo>
                  <a:cubicBezTo>
                    <a:pt x="0" y="199"/>
                    <a:pt x="64" y="197"/>
                    <a:pt x="95" y="195"/>
                  </a:cubicBezTo>
                  <a:cubicBezTo>
                    <a:pt x="97" y="204"/>
                    <a:pt x="104" y="213"/>
                    <a:pt x="111" y="219"/>
                  </a:cubicBezTo>
                  <a:cubicBezTo>
                    <a:pt x="120" y="228"/>
                    <a:pt x="137" y="228"/>
                    <a:pt x="148" y="228"/>
                  </a:cubicBezTo>
                  <a:cubicBezTo>
                    <a:pt x="172" y="228"/>
                    <a:pt x="189" y="209"/>
                    <a:pt x="190" y="187"/>
                  </a:cubicBezTo>
                  <a:cubicBezTo>
                    <a:pt x="223" y="192"/>
                    <a:pt x="259" y="185"/>
                    <a:pt x="293" y="183"/>
                  </a:cubicBezTo>
                  <a:cubicBezTo>
                    <a:pt x="295" y="183"/>
                    <a:pt x="296" y="183"/>
                    <a:pt x="298" y="183"/>
                  </a:cubicBezTo>
                  <a:cubicBezTo>
                    <a:pt x="296" y="201"/>
                    <a:pt x="317" y="219"/>
                    <a:pt x="334" y="221"/>
                  </a:cubicBezTo>
                  <a:cubicBezTo>
                    <a:pt x="351" y="223"/>
                    <a:pt x="366" y="222"/>
                    <a:pt x="380" y="211"/>
                  </a:cubicBezTo>
                  <a:cubicBezTo>
                    <a:pt x="393" y="201"/>
                    <a:pt x="393" y="187"/>
                    <a:pt x="393" y="173"/>
                  </a:cubicBezTo>
                  <a:cubicBezTo>
                    <a:pt x="394" y="174"/>
                    <a:pt x="395" y="174"/>
                    <a:pt x="396" y="174"/>
                  </a:cubicBezTo>
                  <a:cubicBezTo>
                    <a:pt x="415" y="176"/>
                    <a:pt x="441" y="170"/>
                    <a:pt x="456" y="157"/>
                  </a:cubicBezTo>
                  <a:cubicBezTo>
                    <a:pt x="466" y="148"/>
                    <a:pt x="457" y="120"/>
                    <a:pt x="455" y="108"/>
                  </a:cubicBezTo>
                  <a:close/>
                  <a:moveTo>
                    <a:pt x="37" y="122"/>
                  </a:moveTo>
                  <a:cubicBezTo>
                    <a:pt x="42" y="118"/>
                    <a:pt x="47" y="116"/>
                    <a:pt x="53" y="115"/>
                  </a:cubicBezTo>
                  <a:cubicBezTo>
                    <a:pt x="52" y="117"/>
                    <a:pt x="53" y="120"/>
                    <a:pt x="53" y="123"/>
                  </a:cubicBezTo>
                  <a:cubicBezTo>
                    <a:pt x="54" y="129"/>
                    <a:pt x="53" y="133"/>
                    <a:pt x="48" y="138"/>
                  </a:cubicBezTo>
                  <a:cubicBezTo>
                    <a:pt x="40" y="145"/>
                    <a:pt x="31" y="141"/>
                    <a:pt x="22" y="141"/>
                  </a:cubicBezTo>
                  <a:cubicBezTo>
                    <a:pt x="24" y="134"/>
                    <a:pt x="30" y="127"/>
                    <a:pt x="37" y="122"/>
                  </a:cubicBezTo>
                  <a:close/>
                  <a:moveTo>
                    <a:pt x="179" y="176"/>
                  </a:moveTo>
                  <a:cubicBezTo>
                    <a:pt x="173" y="193"/>
                    <a:pt x="171" y="211"/>
                    <a:pt x="148" y="212"/>
                  </a:cubicBezTo>
                  <a:cubicBezTo>
                    <a:pt x="132" y="214"/>
                    <a:pt x="112" y="208"/>
                    <a:pt x="107" y="191"/>
                  </a:cubicBezTo>
                  <a:cubicBezTo>
                    <a:pt x="108" y="190"/>
                    <a:pt x="109" y="189"/>
                    <a:pt x="109" y="187"/>
                  </a:cubicBezTo>
                  <a:cubicBezTo>
                    <a:pt x="104" y="137"/>
                    <a:pt x="168" y="133"/>
                    <a:pt x="179" y="176"/>
                  </a:cubicBezTo>
                  <a:cubicBezTo>
                    <a:pt x="179" y="176"/>
                    <a:pt x="179" y="176"/>
                    <a:pt x="179" y="176"/>
                  </a:cubicBezTo>
                  <a:close/>
                  <a:moveTo>
                    <a:pt x="373" y="194"/>
                  </a:moveTo>
                  <a:cubicBezTo>
                    <a:pt x="367" y="204"/>
                    <a:pt x="355" y="205"/>
                    <a:pt x="345" y="205"/>
                  </a:cubicBezTo>
                  <a:cubicBezTo>
                    <a:pt x="322" y="206"/>
                    <a:pt x="310" y="194"/>
                    <a:pt x="311" y="173"/>
                  </a:cubicBezTo>
                  <a:cubicBezTo>
                    <a:pt x="311" y="172"/>
                    <a:pt x="311" y="171"/>
                    <a:pt x="310" y="171"/>
                  </a:cubicBezTo>
                  <a:cubicBezTo>
                    <a:pt x="315" y="156"/>
                    <a:pt x="326" y="145"/>
                    <a:pt x="342" y="143"/>
                  </a:cubicBezTo>
                  <a:cubicBezTo>
                    <a:pt x="362" y="141"/>
                    <a:pt x="369" y="161"/>
                    <a:pt x="377" y="175"/>
                  </a:cubicBezTo>
                  <a:cubicBezTo>
                    <a:pt x="378" y="176"/>
                    <a:pt x="379" y="177"/>
                    <a:pt x="380" y="178"/>
                  </a:cubicBezTo>
                  <a:cubicBezTo>
                    <a:pt x="378" y="184"/>
                    <a:pt x="375" y="190"/>
                    <a:pt x="373" y="194"/>
                  </a:cubicBezTo>
                  <a:close/>
                  <a:moveTo>
                    <a:pt x="441" y="148"/>
                  </a:moveTo>
                  <a:cubicBezTo>
                    <a:pt x="426" y="151"/>
                    <a:pt x="409" y="152"/>
                    <a:pt x="394" y="156"/>
                  </a:cubicBezTo>
                  <a:cubicBezTo>
                    <a:pt x="391" y="157"/>
                    <a:pt x="389" y="159"/>
                    <a:pt x="388" y="162"/>
                  </a:cubicBezTo>
                  <a:cubicBezTo>
                    <a:pt x="382" y="152"/>
                    <a:pt x="376" y="141"/>
                    <a:pt x="367" y="134"/>
                  </a:cubicBezTo>
                  <a:cubicBezTo>
                    <a:pt x="358" y="128"/>
                    <a:pt x="345" y="128"/>
                    <a:pt x="335" y="130"/>
                  </a:cubicBezTo>
                  <a:cubicBezTo>
                    <a:pt x="315" y="132"/>
                    <a:pt x="302" y="149"/>
                    <a:pt x="300" y="167"/>
                  </a:cubicBezTo>
                  <a:cubicBezTo>
                    <a:pt x="300" y="166"/>
                    <a:pt x="299" y="166"/>
                    <a:pt x="298" y="167"/>
                  </a:cubicBezTo>
                  <a:cubicBezTo>
                    <a:pt x="293" y="168"/>
                    <a:pt x="288" y="168"/>
                    <a:pt x="284" y="169"/>
                  </a:cubicBezTo>
                  <a:cubicBezTo>
                    <a:pt x="268" y="170"/>
                    <a:pt x="252" y="170"/>
                    <a:pt x="237" y="170"/>
                  </a:cubicBezTo>
                  <a:cubicBezTo>
                    <a:pt x="218" y="171"/>
                    <a:pt x="194" y="180"/>
                    <a:pt x="188" y="159"/>
                  </a:cubicBezTo>
                  <a:cubicBezTo>
                    <a:pt x="182" y="139"/>
                    <a:pt x="158" y="129"/>
                    <a:pt x="139" y="129"/>
                  </a:cubicBezTo>
                  <a:cubicBezTo>
                    <a:pt x="117" y="129"/>
                    <a:pt x="102" y="150"/>
                    <a:pt x="95" y="168"/>
                  </a:cubicBezTo>
                  <a:cubicBezTo>
                    <a:pt x="94" y="172"/>
                    <a:pt x="97" y="181"/>
                    <a:pt x="90" y="182"/>
                  </a:cubicBezTo>
                  <a:cubicBezTo>
                    <a:pt x="79" y="182"/>
                    <a:pt x="67" y="183"/>
                    <a:pt x="56" y="183"/>
                  </a:cubicBezTo>
                  <a:cubicBezTo>
                    <a:pt x="32" y="183"/>
                    <a:pt x="18" y="168"/>
                    <a:pt x="19" y="151"/>
                  </a:cubicBezTo>
                  <a:cubicBezTo>
                    <a:pt x="29" y="158"/>
                    <a:pt x="47" y="155"/>
                    <a:pt x="56" y="148"/>
                  </a:cubicBezTo>
                  <a:cubicBezTo>
                    <a:pt x="62" y="144"/>
                    <a:pt x="66" y="138"/>
                    <a:pt x="66" y="131"/>
                  </a:cubicBezTo>
                  <a:cubicBezTo>
                    <a:pt x="67" y="125"/>
                    <a:pt x="67" y="117"/>
                    <a:pt x="62" y="113"/>
                  </a:cubicBezTo>
                  <a:cubicBezTo>
                    <a:pt x="66" y="112"/>
                    <a:pt x="70" y="111"/>
                    <a:pt x="74" y="110"/>
                  </a:cubicBezTo>
                  <a:cubicBezTo>
                    <a:pt x="76" y="111"/>
                    <a:pt x="79" y="111"/>
                    <a:pt x="80" y="109"/>
                  </a:cubicBezTo>
                  <a:cubicBezTo>
                    <a:pt x="94" y="90"/>
                    <a:pt x="107" y="70"/>
                    <a:pt x="122" y="51"/>
                  </a:cubicBezTo>
                  <a:cubicBezTo>
                    <a:pt x="143" y="28"/>
                    <a:pt x="172" y="27"/>
                    <a:pt x="201" y="24"/>
                  </a:cubicBezTo>
                  <a:cubicBezTo>
                    <a:pt x="227" y="22"/>
                    <a:pt x="254" y="23"/>
                    <a:pt x="280" y="23"/>
                  </a:cubicBezTo>
                  <a:cubicBezTo>
                    <a:pt x="318" y="23"/>
                    <a:pt x="344" y="52"/>
                    <a:pt x="359" y="79"/>
                  </a:cubicBezTo>
                  <a:cubicBezTo>
                    <a:pt x="360" y="80"/>
                    <a:pt x="361" y="81"/>
                    <a:pt x="362" y="81"/>
                  </a:cubicBezTo>
                  <a:cubicBezTo>
                    <a:pt x="367" y="90"/>
                    <a:pt x="383" y="89"/>
                    <a:pt x="391" y="88"/>
                  </a:cubicBezTo>
                  <a:cubicBezTo>
                    <a:pt x="394" y="88"/>
                    <a:pt x="399" y="88"/>
                    <a:pt x="405" y="87"/>
                  </a:cubicBezTo>
                  <a:cubicBezTo>
                    <a:pt x="422" y="88"/>
                    <a:pt x="435" y="93"/>
                    <a:pt x="440" y="112"/>
                  </a:cubicBezTo>
                  <a:cubicBezTo>
                    <a:pt x="441" y="117"/>
                    <a:pt x="448" y="146"/>
                    <a:pt x="441" y="148"/>
                  </a:cubicBezTo>
                  <a:close/>
                </a:path>
              </a:pathLst>
            </a:custGeom>
            <a:solidFill>
              <a:srgbClr val="4744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8883760" y="2438400"/>
            <a:ext cx="1343891" cy="1343891"/>
            <a:chOff x="8883760" y="2602229"/>
            <a:chExt cx="1343891" cy="1343891"/>
          </a:xfrm>
        </p:grpSpPr>
        <p:sp>
          <p:nvSpPr>
            <p:cNvPr id="7" name="椭圆 6"/>
            <p:cNvSpPr/>
            <p:nvPr/>
          </p:nvSpPr>
          <p:spPr>
            <a:xfrm>
              <a:off x="8883760" y="2602229"/>
              <a:ext cx="1343891" cy="1343891"/>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5"/>
            <p:cNvSpPr>
              <a:spLocks noEditPoints="1"/>
            </p:cNvSpPr>
            <p:nvPr/>
          </p:nvSpPr>
          <p:spPr bwMode="auto">
            <a:xfrm>
              <a:off x="9340869" y="2967158"/>
              <a:ext cx="429672" cy="614033"/>
            </a:xfrm>
            <a:custGeom>
              <a:avLst/>
              <a:gdLst>
                <a:gd name="T0" fmla="*/ 200 w 239"/>
                <a:gd name="T1" fmla="*/ 189 h 332"/>
                <a:gd name="T2" fmla="*/ 202 w 239"/>
                <a:gd name="T3" fmla="*/ 181 h 332"/>
                <a:gd name="T4" fmla="*/ 174 w 239"/>
                <a:gd name="T5" fmla="*/ 117 h 332"/>
                <a:gd name="T6" fmla="*/ 132 w 239"/>
                <a:gd name="T7" fmla="*/ 70 h 332"/>
                <a:gd name="T8" fmla="*/ 79 w 239"/>
                <a:gd name="T9" fmla="*/ 23 h 332"/>
                <a:gd name="T10" fmla="*/ 17 w 239"/>
                <a:gd name="T11" fmla="*/ 13 h 332"/>
                <a:gd name="T12" fmla="*/ 9 w 239"/>
                <a:gd name="T13" fmla="*/ 77 h 332"/>
                <a:gd name="T14" fmla="*/ 1 w 239"/>
                <a:gd name="T15" fmla="*/ 130 h 332"/>
                <a:gd name="T16" fmla="*/ 18 w 239"/>
                <a:gd name="T17" fmla="*/ 188 h 332"/>
                <a:gd name="T18" fmla="*/ 35 w 239"/>
                <a:gd name="T19" fmla="*/ 210 h 332"/>
                <a:gd name="T20" fmla="*/ 89 w 239"/>
                <a:gd name="T21" fmla="*/ 251 h 332"/>
                <a:gd name="T22" fmla="*/ 206 w 239"/>
                <a:gd name="T23" fmla="*/ 319 h 332"/>
                <a:gd name="T24" fmla="*/ 40 w 239"/>
                <a:gd name="T25" fmla="*/ 149 h 332"/>
                <a:gd name="T26" fmla="*/ 56 w 239"/>
                <a:gd name="T27" fmla="*/ 126 h 332"/>
                <a:gd name="T28" fmla="*/ 20 w 239"/>
                <a:gd name="T29" fmla="*/ 148 h 332"/>
                <a:gd name="T30" fmla="*/ 38 w 239"/>
                <a:gd name="T31" fmla="*/ 100 h 332"/>
                <a:gd name="T32" fmla="*/ 20 w 239"/>
                <a:gd name="T33" fmla="*/ 94 h 332"/>
                <a:gd name="T34" fmla="*/ 37 w 239"/>
                <a:gd name="T35" fmla="*/ 52 h 332"/>
                <a:gd name="T36" fmla="*/ 67 w 239"/>
                <a:gd name="T37" fmla="*/ 28 h 332"/>
                <a:gd name="T38" fmla="*/ 103 w 239"/>
                <a:gd name="T39" fmla="*/ 66 h 332"/>
                <a:gd name="T40" fmla="*/ 93 w 239"/>
                <a:gd name="T41" fmla="*/ 78 h 332"/>
                <a:gd name="T42" fmla="*/ 140 w 239"/>
                <a:gd name="T43" fmla="*/ 92 h 332"/>
                <a:gd name="T44" fmla="*/ 107 w 239"/>
                <a:gd name="T45" fmla="*/ 108 h 332"/>
                <a:gd name="T46" fmla="*/ 127 w 239"/>
                <a:gd name="T47" fmla="*/ 110 h 332"/>
                <a:gd name="T48" fmla="*/ 106 w 239"/>
                <a:gd name="T49" fmla="*/ 172 h 332"/>
                <a:gd name="T50" fmla="*/ 40 w 239"/>
                <a:gd name="T51" fmla="*/ 149 h 332"/>
                <a:gd name="T52" fmla="*/ 52 w 239"/>
                <a:gd name="T53" fmla="*/ 207 h 332"/>
                <a:gd name="T54" fmla="*/ 172 w 239"/>
                <a:gd name="T55" fmla="*/ 139 h 332"/>
                <a:gd name="T56" fmla="*/ 137 w 239"/>
                <a:gd name="T57" fmla="*/ 221 h 332"/>
                <a:gd name="T58" fmla="*/ 198 w 239"/>
                <a:gd name="T59" fmla="*/ 305 h 332"/>
                <a:gd name="T60" fmla="*/ 153 w 239"/>
                <a:gd name="T61" fmla="*/ 229 h 332"/>
                <a:gd name="T62" fmla="*/ 198 w 239"/>
                <a:gd name="T63" fmla="*/ 305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9" h="332">
                  <a:moveTo>
                    <a:pt x="234" y="273"/>
                  </a:moveTo>
                  <a:cubicBezTo>
                    <a:pt x="228" y="243"/>
                    <a:pt x="215" y="216"/>
                    <a:pt x="200" y="189"/>
                  </a:cubicBezTo>
                  <a:cubicBezTo>
                    <a:pt x="200" y="188"/>
                    <a:pt x="199" y="188"/>
                    <a:pt x="199" y="187"/>
                  </a:cubicBezTo>
                  <a:cubicBezTo>
                    <a:pt x="200" y="185"/>
                    <a:pt x="201" y="183"/>
                    <a:pt x="202" y="181"/>
                  </a:cubicBezTo>
                  <a:cubicBezTo>
                    <a:pt x="209" y="164"/>
                    <a:pt x="188" y="144"/>
                    <a:pt x="174" y="133"/>
                  </a:cubicBezTo>
                  <a:cubicBezTo>
                    <a:pt x="176" y="128"/>
                    <a:pt x="176" y="123"/>
                    <a:pt x="174" y="117"/>
                  </a:cubicBezTo>
                  <a:cubicBezTo>
                    <a:pt x="169" y="106"/>
                    <a:pt x="160" y="99"/>
                    <a:pt x="150" y="97"/>
                  </a:cubicBezTo>
                  <a:cubicBezTo>
                    <a:pt x="154" y="86"/>
                    <a:pt x="139" y="74"/>
                    <a:pt x="132" y="70"/>
                  </a:cubicBezTo>
                  <a:cubicBezTo>
                    <a:pt x="126" y="67"/>
                    <a:pt x="119" y="65"/>
                    <a:pt x="111" y="65"/>
                  </a:cubicBezTo>
                  <a:cubicBezTo>
                    <a:pt x="111" y="47"/>
                    <a:pt x="91" y="33"/>
                    <a:pt x="79" y="23"/>
                  </a:cubicBezTo>
                  <a:cubicBezTo>
                    <a:pt x="65" y="12"/>
                    <a:pt x="44" y="0"/>
                    <a:pt x="25" y="3"/>
                  </a:cubicBezTo>
                  <a:cubicBezTo>
                    <a:pt x="20" y="1"/>
                    <a:pt x="13" y="7"/>
                    <a:pt x="17" y="13"/>
                  </a:cubicBezTo>
                  <a:cubicBezTo>
                    <a:pt x="23" y="23"/>
                    <a:pt x="23" y="33"/>
                    <a:pt x="23" y="44"/>
                  </a:cubicBezTo>
                  <a:cubicBezTo>
                    <a:pt x="23" y="58"/>
                    <a:pt x="15" y="66"/>
                    <a:pt x="9" y="77"/>
                  </a:cubicBezTo>
                  <a:cubicBezTo>
                    <a:pt x="5" y="86"/>
                    <a:pt x="4" y="99"/>
                    <a:pt x="9" y="108"/>
                  </a:cubicBezTo>
                  <a:cubicBezTo>
                    <a:pt x="5" y="115"/>
                    <a:pt x="2" y="122"/>
                    <a:pt x="1" y="130"/>
                  </a:cubicBezTo>
                  <a:cubicBezTo>
                    <a:pt x="0" y="140"/>
                    <a:pt x="4" y="159"/>
                    <a:pt x="15" y="162"/>
                  </a:cubicBezTo>
                  <a:cubicBezTo>
                    <a:pt x="14" y="171"/>
                    <a:pt x="14" y="180"/>
                    <a:pt x="18" y="188"/>
                  </a:cubicBezTo>
                  <a:cubicBezTo>
                    <a:pt x="21" y="197"/>
                    <a:pt x="27" y="202"/>
                    <a:pt x="33" y="204"/>
                  </a:cubicBezTo>
                  <a:cubicBezTo>
                    <a:pt x="33" y="206"/>
                    <a:pt x="33" y="208"/>
                    <a:pt x="35" y="210"/>
                  </a:cubicBezTo>
                  <a:cubicBezTo>
                    <a:pt x="47" y="225"/>
                    <a:pt x="51" y="247"/>
                    <a:pt x="73" y="250"/>
                  </a:cubicBezTo>
                  <a:cubicBezTo>
                    <a:pt x="78" y="251"/>
                    <a:pt x="84" y="251"/>
                    <a:pt x="89" y="251"/>
                  </a:cubicBezTo>
                  <a:cubicBezTo>
                    <a:pt x="101" y="276"/>
                    <a:pt x="125" y="301"/>
                    <a:pt x="146" y="317"/>
                  </a:cubicBezTo>
                  <a:cubicBezTo>
                    <a:pt x="165" y="332"/>
                    <a:pt x="186" y="329"/>
                    <a:pt x="206" y="319"/>
                  </a:cubicBezTo>
                  <a:cubicBezTo>
                    <a:pt x="225" y="309"/>
                    <a:pt x="238" y="296"/>
                    <a:pt x="234" y="273"/>
                  </a:cubicBezTo>
                  <a:close/>
                  <a:moveTo>
                    <a:pt x="40" y="149"/>
                  </a:moveTo>
                  <a:cubicBezTo>
                    <a:pt x="44" y="144"/>
                    <a:pt x="54" y="138"/>
                    <a:pt x="59" y="132"/>
                  </a:cubicBezTo>
                  <a:cubicBezTo>
                    <a:pt x="61" y="130"/>
                    <a:pt x="60" y="126"/>
                    <a:pt x="56" y="126"/>
                  </a:cubicBezTo>
                  <a:cubicBezTo>
                    <a:pt x="40" y="125"/>
                    <a:pt x="27" y="135"/>
                    <a:pt x="20" y="148"/>
                  </a:cubicBezTo>
                  <a:cubicBezTo>
                    <a:pt x="20" y="148"/>
                    <a:pt x="20" y="148"/>
                    <a:pt x="20" y="148"/>
                  </a:cubicBezTo>
                  <a:cubicBezTo>
                    <a:pt x="15" y="142"/>
                    <a:pt x="16" y="135"/>
                    <a:pt x="18" y="128"/>
                  </a:cubicBezTo>
                  <a:cubicBezTo>
                    <a:pt x="20" y="116"/>
                    <a:pt x="28" y="107"/>
                    <a:pt x="38" y="100"/>
                  </a:cubicBezTo>
                  <a:cubicBezTo>
                    <a:pt x="45" y="95"/>
                    <a:pt x="39" y="83"/>
                    <a:pt x="30" y="87"/>
                  </a:cubicBezTo>
                  <a:cubicBezTo>
                    <a:pt x="27" y="89"/>
                    <a:pt x="23" y="92"/>
                    <a:pt x="20" y="94"/>
                  </a:cubicBezTo>
                  <a:cubicBezTo>
                    <a:pt x="21" y="87"/>
                    <a:pt x="23" y="81"/>
                    <a:pt x="27" y="74"/>
                  </a:cubicBezTo>
                  <a:cubicBezTo>
                    <a:pt x="33" y="67"/>
                    <a:pt x="36" y="61"/>
                    <a:pt x="37" y="52"/>
                  </a:cubicBezTo>
                  <a:cubicBezTo>
                    <a:pt x="39" y="39"/>
                    <a:pt x="38" y="25"/>
                    <a:pt x="33" y="13"/>
                  </a:cubicBezTo>
                  <a:cubicBezTo>
                    <a:pt x="45" y="17"/>
                    <a:pt x="56" y="20"/>
                    <a:pt x="67" y="28"/>
                  </a:cubicBezTo>
                  <a:cubicBezTo>
                    <a:pt x="77" y="34"/>
                    <a:pt x="85" y="43"/>
                    <a:pt x="94" y="51"/>
                  </a:cubicBezTo>
                  <a:cubicBezTo>
                    <a:pt x="98" y="55"/>
                    <a:pt x="100" y="61"/>
                    <a:pt x="103" y="66"/>
                  </a:cubicBezTo>
                  <a:cubicBezTo>
                    <a:pt x="98" y="67"/>
                    <a:pt x="94" y="70"/>
                    <a:pt x="91" y="75"/>
                  </a:cubicBezTo>
                  <a:cubicBezTo>
                    <a:pt x="90" y="76"/>
                    <a:pt x="91" y="78"/>
                    <a:pt x="93" y="78"/>
                  </a:cubicBezTo>
                  <a:cubicBezTo>
                    <a:pt x="105" y="78"/>
                    <a:pt x="114" y="73"/>
                    <a:pt x="126" y="79"/>
                  </a:cubicBezTo>
                  <a:cubicBezTo>
                    <a:pt x="132" y="82"/>
                    <a:pt x="136" y="87"/>
                    <a:pt x="140" y="92"/>
                  </a:cubicBezTo>
                  <a:cubicBezTo>
                    <a:pt x="141" y="94"/>
                    <a:pt x="141" y="95"/>
                    <a:pt x="142" y="96"/>
                  </a:cubicBezTo>
                  <a:cubicBezTo>
                    <a:pt x="130" y="96"/>
                    <a:pt x="117" y="101"/>
                    <a:pt x="107" y="108"/>
                  </a:cubicBezTo>
                  <a:cubicBezTo>
                    <a:pt x="104" y="111"/>
                    <a:pt x="108" y="115"/>
                    <a:pt x="111" y="114"/>
                  </a:cubicBezTo>
                  <a:cubicBezTo>
                    <a:pt x="117" y="114"/>
                    <a:pt x="122" y="112"/>
                    <a:pt x="127" y="110"/>
                  </a:cubicBezTo>
                  <a:cubicBezTo>
                    <a:pt x="150" y="101"/>
                    <a:pt x="179" y="118"/>
                    <a:pt x="148" y="149"/>
                  </a:cubicBezTo>
                  <a:cubicBezTo>
                    <a:pt x="135" y="158"/>
                    <a:pt x="120" y="165"/>
                    <a:pt x="106" y="172"/>
                  </a:cubicBezTo>
                  <a:cubicBezTo>
                    <a:pt x="93" y="179"/>
                    <a:pt x="79" y="186"/>
                    <a:pt x="65" y="190"/>
                  </a:cubicBezTo>
                  <a:cubicBezTo>
                    <a:pt x="32" y="189"/>
                    <a:pt x="23" y="175"/>
                    <a:pt x="40" y="149"/>
                  </a:cubicBezTo>
                  <a:close/>
                  <a:moveTo>
                    <a:pt x="75" y="235"/>
                  </a:moveTo>
                  <a:cubicBezTo>
                    <a:pt x="64" y="233"/>
                    <a:pt x="58" y="218"/>
                    <a:pt x="52" y="207"/>
                  </a:cubicBezTo>
                  <a:cubicBezTo>
                    <a:pt x="70" y="205"/>
                    <a:pt x="90" y="194"/>
                    <a:pt x="103" y="187"/>
                  </a:cubicBezTo>
                  <a:cubicBezTo>
                    <a:pt x="117" y="179"/>
                    <a:pt x="159" y="161"/>
                    <a:pt x="172" y="139"/>
                  </a:cubicBezTo>
                  <a:cubicBezTo>
                    <a:pt x="181" y="154"/>
                    <a:pt x="192" y="171"/>
                    <a:pt x="178" y="188"/>
                  </a:cubicBezTo>
                  <a:cubicBezTo>
                    <a:pt x="167" y="201"/>
                    <a:pt x="153" y="212"/>
                    <a:pt x="137" y="221"/>
                  </a:cubicBezTo>
                  <a:cubicBezTo>
                    <a:pt x="119" y="231"/>
                    <a:pt x="96" y="238"/>
                    <a:pt x="75" y="235"/>
                  </a:cubicBezTo>
                  <a:close/>
                  <a:moveTo>
                    <a:pt x="198" y="305"/>
                  </a:moveTo>
                  <a:cubicBezTo>
                    <a:pt x="157" y="331"/>
                    <a:pt x="127" y="277"/>
                    <a:pt x="100" y="249"/>
                  </a:cubicBezTo>
                  <a:cubicBezTo>
                    <a:pt x="119" y="246"/>
                    <a:pt x="137" y="238"/>
                    <a:pt x="153" y="229"/>
                  </a:cubicBezTo>
                  <a:cubicBezTo>
                    <a:pt x="164" y="222"/>
                    <a:pt x="179" y="212"/>
                    <a:pt x="190" y="200"/>
                  </a:cubicBezTo>
                  <a:cubicBezTo>
                    <a:pt x="207" y="230"/>
                    <a:pt x="239" y="281"/>
                    <a:pt x="198" y="305"/>
                  </a:cubicBezTo>
                  <a:close/>
                </a:path>
              </a:pathLst>
            </a:custGeom>
            <a:solidFill>
              <a:srgbClr val="474447"/>
            </a:solidFill>
            <a:ln>
              <a:noFill/>
            </a:ln>
          </p:spPr>
          <p:txBody>
            <a:bodyPr vert="horz" wrap="square" lIns="91440" tIns="45720" rIns="91440" bIns="45720" numCol="1" anchor="t" anchorCtr="0" compatLnSpc="1"/>
            <a:lstStyle/>
            <a:p>
              <a:endParaRPr lang="zh-CN" altLang="en-US"/>
            </a:p>
          </p:txBody>
        </p:sp>
      </p:grpSp>
      <p:grpSp>
        <p:nvGrpSpPr>
          <p:cNvPr id="42" name="组合 41"/>
          <p:cNvGrpSpPr/>
          <p:nvPr/>
        </p:nvGrpSpPr>
        <p:grpSpPr>
          <a:xfrm>
            <a:off x="1356447" y="4099408"/>
            <a:ext cx="2602631" cy="1335350"/>
            <a:chOff x="1356447" y="4099408"/>
            <a:chExt cx="2602631" cy="1335350"/>
          </a:xfrm>
        </p:grpSpPr>
        <p:cxnSp>
          <p:nvCxnSpPr>
            <p:cNvPr id="29" name="直接连接符 28"/>
            <p:cNvCxnSpPr/>
            <p:nvPr/>
          </p:nvCxnSpPr>
          <p:spPr>
            <a:xfrm>
              <a:off x="2442316"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2472"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31" name="矩形 30"/>
            <p:cNvSpPr/>
            <p:nvPr/>
          </p:nvSpPr>
          <p:spPr>
            <a:xfrm>
              <a:off x="1356447"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cxnSp>
        <p:nvCxnSpPr>
          <p:cNvPr id="32" name="直接连接符 31"/>
          <p:cNvCxnSpPr/>
          <p:nvPr/>
        </p:nvCxnSpPr>
        <p:spPr>
          <a:xfrm>
            <a:off x="4684747"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294903"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34" name="矩形 33"/>
          <p:cNvSpPr/>
          <p:nvPr/>
        </p:nvSpPr>
        <p:spPr>
          <a:xfrm>
            <a:off x="3598878"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a:off x="7042025"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6652181"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37" name="矩形 36"/>
          <p:cNvSpPr/>
          <p:nvPr/>
        </p:nvSpPr>
        <p:spPr>
          <a:xfrm>
            <a:off x="5956156"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cxnSp>
        <p:nvCxnSpPr>
          <p:cNvPr id="38" name="直接连接符 37"/>
          <p:cNvCxnSpPr/>
          <p:nvPr/>
        </p:nvCxnSpPr>
        <p:spPr>
          <a:xfrm>
            <a:off x="9395296"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9005452"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41" name="矩形 40"/>
          <p:cNvSpPr/>
          <p:nvPr/>
        </p:nvSpPr>
        <p:spPr>
          <a:xfrm>
            <a:off x="8309430"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ppt_x"/>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fill="hold"/>
                                        <p:tgtEl>
                                          <p:spTgt spid="37"/>
                                        </p:tgtEl>
                                        <p:attrNameLst>
                                          <p:attrName>ppt_x</p:attrName>
                                        </p:attrNameLst>
                                      </p:cBhvr>
                                      <p:tavLst>
                                        <p:tav tm="0">
                                          <p:val>
                                            <p:strVal val="#ppt_x"/>
                                          </p:val>
                                        </p:tav>
                                        <p:tav tm="100000">
                                          <p:val>
                                            <p:strVal val="#ppt_x"/>
                                          </p:val>
                                        </p:tav>
                                      </p:tavLst>
                                    </p:anim>
                                    <p:anim calcmode="lin" valueType="num">
                                      <p:cBhvr additive="base">
                                        <p:cTn id="58" dur="50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ppt_x"/>
                                          </p:val>
                                        </p:tav>
                                        <p:tav tm="100000">
                                          <p:val>
                                            <p:strVal val="#ppt_x"/>
                                          </p:val>
                                        </p:tav>
                                      </p:tavLst>
                                    </p:anim>
                                    <p:anim calcmode="lin" valueType="num">
                                      <p:cBhvr additive="base">
                                        <p:cTn id="68" dur="500" fill="hold"/>
                                        <p:tgtEl>
                                          <p:spTgt spid="3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6" grpId="0"/>
      <p:bldP spid="37" grpId="0"/>
      <p:bldP spid="39"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 name="箭头: 五边形 3"/>
          <p:cNvSpPr/>
          <p:nvPr/>
        </p:nvSpPr>
        <p:spPr>
          <a:xfrm>
            <a:off x="1586346" y="2285994"/>
            <a:ext cx="2618509" cy="1011382"/>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五边形 4"/>
          <p:cNvSpPr/>
          <p:nvPr/>
        </p:nvSpPr>
        <p:spPr>
          <a:xfrm>
            <a:off x="4786746" y="2285994"/>
            <a:ext cx="2618509" cy="1011382"/>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五边形 5"/>
          <p:cNvSpPr/>
          <p:nvPr/>
        </p:nvSpPr>
        <p:spPr>
          <a:xfrm>
            <a:off x="7987146" y="2285994"/>
            <a:ext cx="2618509" cy="1011382"/>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2299" y="2591630"/>
            <a:ext cx="1491338" cy="400110"/>
          </a:xfrm>
          <a:prstGeom prst="rect">
            <a:avLst/>
          </a:prstGeom>
        </p:spPr>
        <p:txBody>
          <a:bodyPr wrap="square">
            <a:spAutoFit/>
          </a:bodyPr>
          <a:lstStyle/>
          <a:p>
            <a:pPr algn="dist"/>
            <a:r>
              <a:rPr lang="zh-CN" altLang="en-US" sz="2000" dirty="0"/>
              <a:t>一年级一班</a:t>
            </a:r>
          </a:p>
        </p:txBody>
      </p:sp>
      <p:sp>
        <p:nvSpPr>
          <p:cNvPr id="9" name="矩形 8"/>
          <p:cNvSpPr/>
          <p:nvPr/>
        </p:nvSpPr>
        <p:spPr>
          <a:xfrm>
            <a:off x="5239495" y="2604648"/>
            <a:ext cx="1491338" cy="400110"/>
          </a:xfrm>
          <a:prstGeom prst="rect">
            <a:avLst/>
          </a:prstGeom>
        </p:spPr>
        <p:txBody>
          <a:bodyPr wrap="square">
            <a:spAutoFit/>
          </a:bodyPr>
          <a:lstStyle/>
          <a:p>
            <a:pPr algn="dist"/>
            <a:r>
              <a:rPr lang="zh-CN" altLang="en-US" sz="2000" dirty="0"/>
              <a:t>二年级一班</a:t>
            </a:r>
          </a:p>
        </p:txBody>
      </p:sp>
      <p:sp>
        <p:nvSpPr>
          <p:cNvPr id="10" name="矩形 9"/>
          <p:cNvSpPr/>
          <p:nvPr/>
        </p:nvSpPr>
        <p:spPr>
          <a:xfrm>
            <a:off x="8465128" y="2604648"/>
            <a:ext cx="1491338" cy="400110"/>
          </a:xfrm>
          <a:prstGeom prst="rect">
            <a:avLst/>
          </a:prstGeom>
        </p:spPr>
        <p:txBody>
          <a:bodyPr wrap="square">
            <a:spAutoFit/>
          </a:bodyPr>
          <a:lstStyle/>
          <a:p>
            <a:pPr algn="dist"/>
            <a:r>
              <a:rPr lang="zh-CN" altLang="en-US" sz="2000" dirty="0"/>
              <a:t>三年级一班</a:t>
            </a:r>
          </a:p>
        </p:txBody>
      </p:sp>
      <p:grpSp>
        <p:nvGrpSpPr>
          <p:cNvPr id="11" name="组合 10"/>
          <p:cNvGrpSpPr/>
          <p:nvPr/>
        </p:nvGrpSpPr>
        <p:grpSpPr>
          <a:xfrm rot="5400000" flipH="1" flipV="1">
            <a:off x="2365007" y="3850414"/>
            <a:ext cx="600364" cy="105559"/>
            <a:chOff x="8650514" y="2801257"/>
            <a:chExt cx="1320801" cy="232229"/>
          </a:xfrm>
        </p:grpSpPr>
        <p:sp>
          <p:nvSpPr>
            <p:cNvPr id="12" name="椭圆 11"/>
            <p:cNvSpPr/>
            <p:nvPr/>
          </p:nvSpPr>
          <p:spPr>
            <a:xfrm>
              <a:off x="8650514" y="2801257"/>
              <a:ext cx="232229" cy="2322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8882743" y="2917371"/>
              <a:ext cx="10885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5400000" flipH="1" flipV="1">
            <a:off x="5632203" y="3850414"/>
            <a:ext cx="600364" cy="105559"/>
            <a:chOff x="8650514" y="2801257"/>
            <a:chExt cx="1320801" cy="232229"/>
          </a:xfrm>
        </p:grpSpPr>
        <p:sp>
          <p:nvSpPr>
            <p:cNvPr id="15" name="椭圆 14"/>
            <p:cNvSpPr/>
            <p:nvPr/>
          </p:nvSpPr>
          <p:spPr>
            <a:xfrm>
              <a:off x="8650514" y="2801257"/>
              <a:ext cx="232229" cy="2322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8882743" y="2917371"/>
              <a:ext cx="10885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5400000" flipH="1" flipV="1">
            <a:off x="8910615" y="3850415"/>
            <a:ext cx="600364" cy="105559"/>
            <a:chOff x="8650514" y="2801257"/>
            <a:chExt cx="1320801" cy="232229"/>
          </a:xfrm>
        </p:grpSpPr>
        <p:sp>
          <p:nvSpPr>
            <p:cNvPr id="18" name="椭圆 17"/>
            <p:cNvSpPr/>
            <p:nvPr/>
          </p:nvSpPr>
          <p:spPr>
            <a:xfrm>
              <a:off x="8650514" y="2801257"/>
              <a:ext cx="232229" cy="2322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8882743" y="2917371"/>
              <a:ext cx="10885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363872" y="4336142"/>
            <a:ext cx="2602631" cy="1335350"/>
            <a:chOff x="1356447" y="4099408"/>
            <a:chExt cx="2602631" cy="1335350"/>
          </a:xfrm>
        </p:grpSpPr>
        <p:cxnSp>
          <p:nvCxnSpPr>
            <p:cNvPr id="21" name="直接连接符 20"/>
            <p:cNvCxnSpPr/>
            <p:nvPr/>
          </p:nvCxnSpPr>
          <p:spPr>
            <a:xfrm>
              <a:off x="2442316"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052472"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23" name="矩形 22"/>
            <p:cNvSpPr/>
            <p:nvPr/>
          </p:nvSpPr>
          <p:spPr>
            <a:xfrm>
              <a:off x="1356447"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4631068" y="4336142"/>
            <a:ext cx="2602631" cy="1335350"/>
            <a:chOff x="1356447" y="4099408"/>
            <a:chExt cx="2602631" cy="1335350"/>
          </a:xfrm>
        </p:grpSpPr>
        <p:cxnSp>
          <p:nvCxnSpPr>
            <p:cNvPr id="25" name="直接连接符 24"/>
            <p:cNvCxnSpPr/>
            <p:nvPr/>
          </p:nvCxnSpPr>
          <p:spPr>
            <a:xfrm>
              <a:off x="2442316"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052472"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27" name="矩形 26"/>
            <p:cNvSpPr/>
            <p:nvPr/>
          </p:nvSpPr>
          <p:spPr>
            <a:xfrm>
              <a:off x="1356447"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28" name="组合 27"/>
          <p:cNvGrpSpPr/>
          <p:nvPr/>
        </p:nvGrpSpPr>
        <p:grpSpPr>
          <a:xfrm>
            <a:off x="7909480" y="4336142"/>
            <a:ext cx="2602631" cy="1335350"/>
            <a:chOff x="1356447" y="4099408"/>
            <a:chExt cx="2602631" cy="1335350"/>
          </a:xfrm>
        </p:grpSpPr>
        <p:cxnSp>
          <p:nvCxnSpPr>
            <p:cNvPr id="29" name="直接连接符 28"/>
            <p:cNvCxnSpPr/>
            <p:nvPr/>
          </p:nvCxnSpPr>
          <p:spPr>
            <a:xfrm>
              <a:off x="2442316" y="4567790"/>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52472" y="4099408"/>
              <a:ext cx="1210588" cy="400110"/>
            </a:xfrm>
            <a:prstGeom prst="rect">
              <a:avLst/>
            </a:prstGeom>
          </p:spPr>
          <p:txBody>
            <a:bodyPr wrap="none">
              <a:spAutoFit/>
            </a:bodyPr>
            <a:lstStyle/>
            <a:p>
              <a:r>
                <a:rPr lang="zh-CN" altLang="en-US" sz="2000" dirty="0">
                  <a:solidFill>
                    <a:schemeClr val="bg1"/>
                  </a:solidFill>
                </a:rPr>
                <a:t>教育课件</a:t>
              </a:r>
            </a:p>
          </p:txBody>
        </p:sp>
        <p:sp>
          <p:nvSpPr>
            <p:cNvPr id="31" name="矩形 30"/>
            <p:cNvSpPr/>
            <p:nvPr/>
          </p:nvSpPr>
          <p:spPr>
            <a:xfrm>
              <a:off x="1356447" y="4677628"/>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ppt_x"/>
                                          </p:val>
                                        </p:tav>
                                        <p:tav tm="100000">
                                          <p:val>
                                            <p:strVal val="#ppt_x"/>
                                          </p:val>
                                        </p:tav>
                                      </p:tavLst>
                                    </p:anim>
                                    <p:anim calcmode="lin" valueType="num">
                                      <p:cBhvr additive="base">
                                        <p:cTn id="58" dur="50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ppt_x"/>
                                          </p:val>
                                        </p:tav>
                                        <p:tav tm="100000">
                                          <p:val>
                                            <p:strVal val="#ppt_x"/>
                                          </p:val>
                                        </p:tav>
                                      </p:tavLst>
                                    </p:anim>
                                    <p:anim calcmode="lin" valueType="num">
                                      <p:cBhvr additive="base">
                                        <p:cTn id="6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aphicFrame>
        <p:nvGraphicFramePr>
          <p:cNvPr id="6" name="图表 5"/>
          <p:cNvGraphicFramePr/>
          <p:nvPr/>
        </p:nvGraphicFramePr>
        <p:xfrm>
          <a:off x="789708" y="1981198"/>
          <a:ext cx="5569528" cy="3713019"/>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组合 6"/>
          <p:cNvGrpSpPr/>
          <p:nvPr/>
        </p:nvGrpSpPr>
        <p:grpSpPr>
          <a:xfrm>
            <a:off x="6043578" y="5023814"/>
            <a:ext cx="706581" cy="706581"/>
            <a:chOff x="6417651" y="5314762"/>
            <a:chExt cx="706581" cy="706581"/>
          </a:xfrm>
        </p:grpSpPr>
        <p:sp>
          <p:nvSpPr>
            <p:cNvPr id="8" name="椭圆 7"/>
            <p:cNvSpPr/>
            <p:nvPr/>
          </p:nvSpPr>
          <p:spPr>
            <a:xfrm>
              <a:off x="6417651" y="5314762"/>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4"/>
            <p:cNvGrpSpPr>
              <a:grpSpLocks noChangeAspect="1"/>
            </p:cNvGrpSpPr>
            <p:nvPr/>
          </p:nvGrpSpPr>
          <p:grpSpPr bwMode="auto">
            <a:xfrm>
              <a:off x="6526476" y="5548055"/>
              <a:ext cx="488931" cy="239994"/>
              <a:chOff x="5979" y="1242"/>
              <a:chExt cx="656" cy="322"/>
            </a:xfrm>
            <a:solidFill>
              <a:srgbClr val="474447"/>
            </a:solidFill>
          </p:grpSpPr>
          <p:sp>
            <p:nvSpPr>
              <p:cNvPr id="10" name="Freeform 5"/>
              <p:cNvSpPr>
                <a:spLocks noEditPoints="1"/>
              </p:cNvSpPr>
              <p:nvPr/>
            </p:nvSpPr>
            <p:spPr bwMode="auto">
              <a:xfrm>
                <a:off x="5979" y="1242"/>
                <a:ext cx="656" cy="322"/>
              </a:xfrm>
              <a:custGeom>
                <a:avLst/>
                <a:gdLst>
                  <a:gd name="T0" fmla="*/ 378 w 466"/>
                  <a:gd name="T1" fmla="*/ 70 h 228"/>
                  <a:gd name="T2" fmla="*/ 371 w 466"/>
                  <a:gd name="T3" fmla="*/ 71 h 228"/>
                  <a:gd name="T4" fmla="*/ 214 w 466"/>
                  <a:gd name="T5" fmla="*/ 10 h 228"/>
                  <a:gd name="T6" fmla="*/ 74 w 466"/>
                  <a:gd name="T7" fmla="*/ 104 h 228"/>
                  <a:gd name="T8" fmla="*/ 95 w 466"/>
                  <a:gd name="T9" fmla="*/ 195 h 228"/>
                  <a:gd name="T10" fmla="*/ 148 w 466"/>
                  <a:gd name="T11" fmla="*/ 228 h 228"/>
                  <a:gd name="T12" fmla="*/ 293 w 466"/>
                  <a:gd name="T13" fmla="*/ 183 h 228"/>
                  <a:gd name="T14" fmla="*/ 334 w 466"/>
                  <a:gd name="T15" fmla="*/ 221 h 228"/>
                  <a:gd name="T16" fmla="*/ 393 w 466"/>
                  <a:gd name="T17" fmla="*/ 173 h 228"/>
                  <a:gd name="T18" fmla="*/ 456 w 466"/>
                  <a:gd name="T19" fmla="*/ 157 h 228"/>
                  <a:gd name="T20" fmla="*/ 37 w 466"/>
                  <a:gd name="T21" fmla="*/ 122 h 228"/>
                  <a:gd name="T22" fmla="*/ 53 w 466"/>
                  <a:gd name="T23" fmla="*/ 123 h 228"/>
                  <a:gd name="T24" fmla="*/ 22 w 466"/>
                  <a:gd name="T25" fmla="*/ 141 h 228"/>
                  <a:gd name="T26" fmla="*/ 179 w 466"/>
                  <a:gd name="T27" fmla="*/ 176 h 228"/>
                  <a:gd name="T28" fmla="*/ 107 w 466"/>
                  <a:gd name="T29" fmla="*/ 191 h 228"/>
                  <a:gd name="T30" fmla="*/ 179 w 466"/>
                  <a:gd name="T31" fmla="*/ 176 h 228"/>
                  <a:gd name="T32" fmla="*/ 373 w 466"/>
                  <a:gd name="T33" fmla="*/ 194 h 228"/>
                  <a:gd name="T34" fmla="*/ 311 w 466"/>
                  <a:gd name="T35" fmla="*/ 173 h 228"/>
                  <a:gd name="T36" fmla="*/ 342 w 466"/>
                  <a:gd name="T37" fmla="*/ 143 h 228"/>
                  <a:gd name="T38" fmla="*/ 380 w 466"/>
                  <a:gd name="T39" fmla="*/ 178 h 228"/>
                  <a:gd name="T40" fmla="*/ 441 w 466"/>
                  <a:gd name="T41" fmla="*/ 148 h 228"/>
                  <a:gd name="T42" fmla="*/ 388 w 466"/>
                  <a:gd name="T43" fmla="*/ 162 h 228"/>
                  <a:gd name="T44" fmla="*/ 335 w 466"/>
                  <a:gd name="T45" fmla="*/ 130 h 228"/>
                  <a:gd name="T46" fmla="*/ 298 w 466"/>
                  <a:gd name="T47" fmla="*/ 167 h 228"/>
                  <a:gd name="T48" fmla="*/ 237 w 466"/>
                  <a:gd name="T49" fmla="*/ 170 h 228"/>
                  <a:gd name="T50" fmla="*/ 139 w 466"/>
                  <a:gd name="T51" fmla="*/ 129 h 228"/>
                  <a:gd name="T52" fmla="*/ 90 w 466"/>
                  <a:gd name="T53" fmla="*/ 182 h 228"/>
                  <a:gd name="T54" fmla="*/ 19 w 466"/>
                  <a:gd name="T55" fmla="*/ 151 h 228"/>
                  <a:gd name="T56" fmla="*/ 66 w 466"/>
                  <a:gd name="T57" fmla="*/ 131 h 228"/>
                  <a:gd name="T58" fmla="*/ 74 w 466"/>
                  <a:gd name="T59" fmla="*/ 110 h 228"/>
                  <a:gd name="T60" fmla="*/ 122 w 466"/>
                  <a:gd name="T61" fmla="*/ 51 h 228"/>
                  <a:gd name="T62" fmla="*/ 280 w 466"/>
                  <a:gd name="T63" fmla="*/ 23 h 228"/>
                  <a:gd name="T64" fmla="*/ 362 w 466"/>
                  <a:gd name="T65" fmla="*/ 81 h 228"/>
                  <a:gd name="T66" fmla="*/ 405 w 466"/>
                  <a:gd name="T67" fmla="*/ 87 h 228"/>
                  <a:gd name="T68" fmla="*/ 441 w 466"/>
                  <a:gd name="T69"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228">
                    <a:moveTo>
                      <a:pt x="455" y="108"/>
                    </a:moveTo>
                    <a:cubicBezTo>
                      <a:pt x="447" y="68"/>
                      <a:pt x="411" y="61"/>
                      <a:pt x="378" y="70"/>
                    </a:cubicBezTo>
                    <a:cubicBezTo>
                      <a:pt x="376" y="70"/>
                      <a:pt x="374" y="71"/>
                      <a:pt x="372" y="71"/>
                    </a:cubicBezTo>
                    <a:cubicBezTo>
                      <a:pt x="372" y="71"/>
                      <a:pt x="372" y="71"/>
                      <a:pt x="371" y="71"/>
                    </a:cubicBezTo>
                    <a:cubicBezTo>
                      <a:pt x="367" y="51"/>
                      <a:pt x="336" y="34"/>
                      <a:pt x="320" y="22"/>
                    </a:cubicBezTo>
                    <a:cubicBezTo>
                      <a:pt x="291" y="0"/>
                      <a:pt x="247" y="9"/>
                      <a:pt x="214" y="10"/>
                    </a:cubicBezTo>
                    <a:cubicBezTo>
                      <a:pt x="188" y="11"/>
                      <a:pt x="145" y="10"/>
                      <a:pt x="124" y="30"/>
                    </a:cubicBezTo>
                    <a:cubicBezTo>
                      <a:pt x="103" y="50"/>
                      <a:pt x="84" y="76"/>
                      <a:pt x="74" y="104"/>
                    </a:cubicBezTo>
                    <a:cubicBezTo>
                      <a:pt x="40" y="95"/>
                      <a:pt x="9" y="119"/>
                      <a:pt x="5" y="153"/>
                    </a:cubicBezTo>
                    <a:cubicBezTo>
                      <a:pt x="0" y="199"/>
                      <a:pt x="64" y="197"/>
                      <a:pt x="95" y="195"/>
                    </a:cubicBezTo>
                    <a:cubicBezTo>
                      <a:pt x="97" y="204"/>
                      <a:pt x="104" y="213"/>
                      <a:pt x="111" y="219"/>
                    </a:cubicBezTo>
                    <a:cubicBezTo>
                      <a:pt x="120" y="228"/>
                      <a:pt x="137" y="228"/>
                      <a:pt x="148" y="228"/>
                    </a:cubicBezTo>
                    <a:cubicBezTo>
                      <a:pt x="172" y="228"/>
                      <a:pt x="189" y="209"/>
                      <a:pt x="190" y="187"/>
                    </a:cubicBezTo>
                    <a:cubicBezTo>
                      <a:pt x="223" y="192"/>
                      <a:pt x="259" y="185"/>
                      <a:pt x="293" y="183"/>
                    </a:cubicBezTo>
                    <a:cubicBezTo>
                      <a:pt x="295" y="183"/>
                      <a:pt x="296" y="183"/>
                      <a:pt x="298" y="183"/>
                    </a:cubicBezTo>
                    <a:cubicBezTo>
                      <a:pt x="296" y="201"/>
                      <a:pt x="317" y="219"/>
                      <a:pt x="334" y="221"/>
                    </a:cubicBezTo>
                    <a:cubicBezTo>
                      <a:pt x="351" y="223"/>
                      <a:pt x="366" y="222"/>
                      <a:pt x="380" y="211"/>
                    </a:cubicBezTo>
                    <a:cubicBezTo>
                      <a:pt x="393" y="201"/>
                      <a:pt x="393" y="187"/>
                      <a:pt x="393" y="173"/>
                    </a:cubicBezTo>
                    <a:cubicBezTo>
                      <a:pt x="394" y="174"/>
                      <a:pt x="395" y="174"/>
                      <a:pt x="396" y="174"/>
                    </a:cubicBezTo>
                    <a:cubicBezTo>
                      <a:pt x="415" y="176"/>
                      <a:pt x="441" y="170"/>
                      <a:pt x="456" y="157"/>
                    </a:cubicBezTo>
                    <a:cubicBezTo>
                      <a:pt x="466" y="148"/>
                      <a:pt x="457" y="120"/>
                      <a:pt x="455" y="108"/>
                    </a:cubicBezTo>
                    <a:close/>
                    <a:moveTo>
                      <a:pt x="37" y="122"/>
                    </a:moveTo>
                    <a:cubicBezTo>
                      <a:pt x="42" y="118"/>
                      <a:pt x="47" y="116"/>
                      <a:pt x="53" y="115"/>
                    </a:cubicBezTo>
                    <a:cubicBezTo>
                      <a:pt x="52" y="117"/>
                      <a:pt x="53" y="120"/>
                      <a:pt x="53" y="123"/>
                    </a:cubicBezTo>
                    <a:cubicBezTo>
                      <a:pt x="54" y="129"/>
                      <a:pt x="53" y="133"/>
                      <a:pt x="48" y="138"/>
                    </a:cubicBezTo>
                    <a:cubicBezTo>
                      <a:pt x="40" y="145"/>
                      <a:pt x="31" y="141"/>
                      <a:pt x="22" y="141"/>
                    </a:cubicBezTo>
                    <a:cubicBezTo>
                      <a:pt x="24" y="134"/>
                      <a:pt x="30" y="127"/>
                      <a:pt x="37" y="122"/>
                    </a:cubicBezTo>
                    <a:close/>
                    <a:moveTo>
                      <a:pt x="179" y="176"/>
                    </a:moveTo>
                    <a:cubicBezTo>
                      <a:pt x="173" y="193"/>
                      <a:pt x="171" y="211"/>
                      <a:pt x="148" y="212"/>
                    </a:cubicBezTo>
                    <a:cubicBezTo>
                      <a:pt x="132" y="214"/>
                      <a:pt x="112" y="208"/>
                      <a:pt x="107" y="191"/>
                    </a:cubicBezTo>
                    <a:cubicBezTo>
                      <a:pt x="108" y="190"/>
                      <a:pt x="109" y="189"/>
                      <a:pt x="109" y="187"/>
                    </a:cubicBezTo>
                    <a:cubicBezTo>
                      <a:pt x="104" y="137"/>
                      <a:pt x="168" y="133"/>
                      <a:pt x="179" y="176"/>
                    </a:cubicBezTo>
                    <a:cubicBezTo>
                      <a:pt x="179" y="176"/>
                      <a:pt x="179" y="176"/>
                      <a:pt x="179" y="176"/>
                    </a:cubicBezTo>
                    <a:close/>
                    <a:moveTo>
                      <a:pt x="373" y="194"/>
                    </a:moveTo>
                    <a:cubicBezTo>
                      <a:pt x="367" y="204"/>
                      <a:pt x="355" y="205"/>
                      <a:pt x="345" y="205"/>
                    </a:cubicBezTo>
                    <a:cubicBezTo>
                      <a:pt x="322" y="206"/>
                      <a:pt x="310" y="194"/>
                      <a:pt x="311" y="173"/>
                    </a:cubicBezTo>
                    <a:cubicBezTo>
                      <a:pt x="311" y="172"/>
                      <a:pt x="311" y="171"/>
                      <a:pt x="310" y="171"/>
                    </a:cubicBezTo>
                    <a:cubicBezTo>
                      <a:pt x="315" y="156"/>
                      <a:pt x="326" y="145"/>
                      <a:pt x="342" y="143"/>
                    </a:cubicBezTo>
                    <a:cubicBezTo>
                      <a:pt x="362" y="141"/>
                      <a:pt x="369" y="161"/>
                      <a:pt x="377" y="175"/>
                    </a:cubicBezTo>
                    <a:cubicBezTo>
                      <a:pt x="378" y="176"/>
                      <a:pt x="379" y="177"/>
                      <a:pt x="380" y="178"/>
                    </a:cubicBezTo>
                    <a:cubicBezTo>
                      <a:pt x="378" y="184"/>
                      <a:pt x="375" y="190"/>
                      <a:pt x="373" y="194"/>
                    </a:cubicBezTo>
                    <a:close/>
                    <a:moveTo>
                      <a:pt x="441" y="148"/>
                    </a:moveTo>
                    <a:cubicBezTo>
                      <a:pt x="426" y="151"/>
                      <a:pt x="409" y="152"/>
                      <a:pt x="394" y="156"/>
                    </a:cubicBezTo>
                    <a:cubicBezTo>
                      <a:pt x="391" y="157"/>
                      <a:pt x="389" y="159"/>
                      <a:pt x="388" y="162"/>
                    </a:cubicBezTo>
                    <a:cubicBezTo>
                      <a:pt x="382" y="152"/>
                      <a:pt x="376" y="141"/>
                      <a:pt x="367" y="134"/>
                    </a:cubicBezTo>
                    <a:cubicBezTo>
                      <a:pt x="358" y="128"/>
                      <a:pt x="345" y="128"/>
                      <a:pt x="335" y="130"/>
                    </a:cubicBezTo>
                    <a:cubicBezTo>
                      <a:pt x="315" y="132"/>
                      <a:pt x="302" y="149"/>
                      <a:pt x="300" y="167"/>
                    </a:cubicBezTo>
                    <a:cubicBezTo>
                      <a:pt x="300" y="166"/>
                      <a:pt x="299" y="166"/>
                      <a:pt x="298" y="167"/>
                    </a:cubicBezTo>
                    <a:cubicBezTo>
                      <a:pt x="293" y="168"/>
                      <a:pt x="288" y="168"/>
                      <a:pt x="284" y="169"/>
                    </a:cubicBezTo>
                    <a:cubicBezTo>
                      <a:pt x="268" y="170"/>
                      <a:pt x="252" y="170"/>
                      <a:pt x="237" y="170"/>
                    </a:cubicBezTo>
                    <a:cubicBezTo>
                      <a:pt x="218" y="171"/>
                      <a:pt x="194" y="180"/>
                      <a:pt x="188" y="159"/>
                    </a:cubicBezTo>
                    <a:cubicBezTo>
                      <a:pt x="182" y="139"/>
                      <a:pt x="158" y="129"/>
                      <a:pt x="139" y="129"/>
                    </a:cubicBezTo>
                    <a:cubicBezTo>
                      <a:pt x="117" y="129"/>
                      <a:pt x="102" y="150"/>
                      <a:pt x="95" y="168"/>
                    </a:cubicBezTo>
                    <a:cubicBezTo>
                      <a:pt x="94" y="172"/>
                      <a:pt x="97" y="181"/>
                      <a:pt x="90" y="182"/>
                    </a:cubicBezTo>
                    <a:cubicBezTo>
                      <a:pt x="79" y="182"/>
                      <a:pt x="67" y="183"/>
                      <a:pt x="56" y="183"/>
                    </a:cubicBezTo>
                    <a:cubicBezTo>
                      <a:pt x="32" y="183"/>
                      <a:pt x="18" y="168"/>
                      <a:pt x="19" y="151"/>
                    </a:cubicBezTo>
                    <a:cubicBezTo>
                      <a:pt x="29" y="158"/>
                      <a:pt x="47" y="155"/>
                      <a:pt x="56" y="148"/>
                    </a:cubicBezTo>
                    <a:cubicBezTo>
                      <a:pt x="62" y="144"/>
                      <a:pt x="66" y="138"/>
                      <a:pt x="66" y="131"/>
                    </a:cubicBezTo>
                    <a:cubicBezTo>
                      <a:pt x="67" y="125"/>
                      <a:pt x="67" y="117"/>
                      <a:pt x="62" y="113"/>
                    </a:cubicBezTo>
                    <a:cubicBezTo>
                      <a:pt x="66" y="112"/>
                      <a:pt x="70" y="111"/>
                      <a:pt x="74" y="110"/>
                    </a:cubicBezTo>
                    <a:cubicBezTo>
                      <a:pt x="76" y="111"/>
                      <a:pt x="79" y="111"/>
                      <a:pt x="80" y="109"/>
                    </a:cubicBezTo>
                    <a:cubicBezTo>
                      <a:pt x="94" y="90"/>
                      <a:pt x="107" y="70"/>
                      <a:pt x="122" y="51"/>
                    </a:cubicBezTo>
                    <a:cubicBezTo>
                      <a:pt x="143" y="28"/>
                      <a:pt x="172" y="27"/>
                      <a:pt x="201" y="24"/>
                    </a:cubicBezTo>
                    <a:cubicBezTo>
                      <a:pt x="227" y="22"/>
                      <a:pt x="254" y="23"/>
                      <a:pt x="280" y="23"/>
                    </a:cubicBezTo>
                    <a:cubicBezTo>
                      <a:pt x="318" y="23"/>
                      <a:pt x="344" y="52"/>
                      <a:pt x="359" y="79"/>
                    </a:cubicBezTo>
                    <a:cubicBezTo>
                      <a:pt x="360" y="80"/>
                      <a:pt x="361" y="81"/>
                      <a:pt x="362" y="81"/>
                    </a:cubicBezTo>
                    <a:cubicBezTo>
                      <a:pt x="367" y="90"/>
                      <a:pt x="383" y="89"/>
                      <a:pt x="391" y="88"/>
                    </a:cubicBezTo>
                    <a:cubicBezTo>
                      <a:pt x="394" y="88"/>
                      <a:pt x="399" y="88"/>
                      <a:pt x="405" y="87"/>
                    </a:cubicBezTo>
                    <a:cubicBezTo>
                      <a:pt x="422" y="88"/>
                      <a:pt x="435" y="93"/>
                      <a:pt x="440" y="112"/>
                    </a:cubicBezTo>
                    <a:cubicBezTo>
                      <a:pt x="441" y="117"/>
                      <a:pt x="448" y="146"/>
                      <a:pt x="441"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6123" y="1294"/>
                <a:ext cx="178" cy="103"/>
              </a:xfrm>
              <a:custGeom>
                <a:avLst/>
                <a:gdLst>
                  <a:gd name="T0" fmla="*/ 121 w 127"/>
                  <a:gd name="T1" fmla="*/ 27 h 73"/>
                  <a:gd name="T2" fmla="*/ 59 w 127"/>
                  <a:gd name="T3" fmla="*/ 8 h 73"/>
                  <a:gd name="T4" fmla="*/ 53 w 127"/>
                  <a:gd name="T5" fmla="*/ 12 h 73"/>
                  <a:gd name="T6" fmla="*/ 44 w 127"/>
                  <a:gd name="T7" fmla="*/ 10 h 73"/>
                  <a:gd name="T8" fmla="*/ 15 w 127"/>
                  <a:gd name="T9" fmla="*/ 64 h 73"/>
                  <a:gd name="T10" fmla="*/ 43 w 127"/>
                  <a:gd name="T11" fmla="*/ 70 h 73"/>
                  <a:gd name="T12" fmla="*/ 99 w 127"/>
                  <a:gd name="T13" fmla="*/ 68 h 73"/>
                  <a:gd name="T14" fmla="*/ 121 w 127"/>
                  <a:gd name="T15" fmla="*/ 27 h 73"/>
                  <a:gd name="T16" fmla="*/ 84 w 127"/>
                  <a:gd name="T17" fmla="*/ 57 h 73"/>
                  <a:gd name="T18" fmla="*/ 36 w 127"/>
                  <a:gd name="T19" fmla="*/ 57 h 73"/>
                  <a:gd name="T20" fmla="*/ 52 w 127"/>
                  <a:gd name="T21" fmla="*/ 19 h 73"/>
                  <a:gd name="T22" fmla="*/ 53 w 127"/>
                  <a:gd name="T23" fmla="*/ 18 h 73"/>
                  <a:gd name="T24" fmla="*/ 59 w 127"/>
                  <a:gd name="T25" fmla="*/ 22 h 73"/>
                  <a:gd name="T26" fmla="*/ 109 w 127"/>
                  <a:gd name="T27" fmla="*/ 32 h 73"/>
                  <a:gd name="T28" fmla="*/ 110 w 127"/>
                  <a:gd name="T29" fmla="*/ 44 h 73"/>
                  <a:gd name="T30" fmla="*/ 84 w 127"/>
                  <a:gd name="T31"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73">
                    <a:moveTo>
                      <a:pt x="121" y="27"/>
                    </a:moveTo>
                    <a:cubicBezTo>
                      <a:pt x="122" y="0"/>
                      <a:pt x="74" y="8"/>
                      <a:pt x="59" y="8"/>
                    </a:cubicBezTo>
                    <a:cubicBezTo>
                      <a:pt x="56" y="8"/>
                      <a:pt x="54" y="10"/>
                      <a:pt x="53" y="12"/>
                    </a:cubicBezTo>
                    <a:cubicBezTo>
                      <a:pt x="52" y="9"/>
                      <a:pt x="48" y="7"/>
                      <a:pt x="44" y="10"/>
                    </a:cubicBezTo>
                    <a:cubicBezTo>
                      <a:pt x="33" y="19"/>
                      <a:pt x="0" y="47"/>
                      <a:pt x="15" y="64"/>
                    </a:cubicBezTo>
                    <a:cubicBezTo>
                      <a:pt x="22" y="73"/>
                      <a:pt x="32" y="70"/>
                      <a:pt x="43" y="70"/>
                    </a:cubicBezTo>
                    <a:cubicBezTo>
                      <a:pt x="61" y="70"/>
                      <a:pt x="80" y="68"/>
                      <a:pt x="99" y="68"/>
                    </a:cubicBezTo>
                    <a:cubicBezTo>
                      <a:pt x="127" y="67"/>
                      <a:pt x="120" y="48"/>
                      <a:pt x="121" y="27"/>
                    </a:cubicBezTo>
                    <a:close/>
                    <a:moveTo>
                      <a:pt x="84" y="57"/>
                    </a:moveTo>
                    <a:cubicBezTo>
                      <a:pt x="68" y="56"/>
                      <a:pt x="52" y="56"/>
                      <a:pt x="36" y="57"/>
                    </a:cubicBezTo>
                    <a:cubicBezTo>
                      <a:pt x="13" y="57"/>
                      <a:pt x="47" y="26"/>
                      <a:pt x="52" y="19"/>
                    </a:cubicBezTo>
                    <a:cubicBezTo>
                      <a:pt x="53" y="18"/>
                      <a:pt x="53" y="18"/>
                      <a:pt x="53" y="18"/>
                    </a:cubicBezTo>
                    <a:cubicBezTo>
                      <a:pt x="54" y="20"/>
                      <a:pt x="56" y="22"/>
                      <a:pt x="59" y="22"/>
                    </a:cubicBezTo>
                    <a:cubicBezTo>
                      <a:pt x="69" y="23"/>
                      <a:pt x="109" y="17"/>
                      <a:pt x="109" y="32"/>
                    </a:cubicBezTo>
                    <a:cubicBezTo>
                      <a:pt x="109" y="37"/>
                      <a:pt x="109" y="40"/>
                      <a:pt x="110" y="44"/>
                    </a:cubicBezTo>
                    <a:cubicBezTo>
                      <a:pt x="112" y="61"/>
                      <a:pt x="94" y="57"/>
                      <a:pt x="8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6313" y="1298"/>
                <a:ext cx="143" cy="92"/>
              </a:xfrm>
              <a:custGeom>
                <a:avLst/>
                <a:gdLst>
                  <a:gd name="T0" fmla="*/ 83 w 102"/>
                  <a:gd name="T1" fmla="*/ 18 h 65"/>
                  <a:gd name="T2" fmla="*/ 19 w 102"/>
                  <a:gd name="T3" fmla="*/ 3 h 65"/>
                  <a:gd name="T4" fmla="*/ 21 w 102"/>
                  <a:gd name="T5" fmla="*/ 21 h 65"/>
                  <a:gd name="T6" fmla="*/ 59 w 102"/>
                  <a:gd name="T7" fmla="*/ 23 h 65"/>
                  <a:gd name="T8" fmla="*/ 75 w 102"/>
                  <a:gd name="T9" fmla="*/ 34 h 65"/>
                  <a:gd name="T10" fmla="*/ 65 w 102"/>
                  <a:gd name="T11" fmla="*/ 47 h 65"/>
                  <a:gd name="T12" fmla="*/ 24 w 102"/>
                  <a:gd name="T13" fmla="*/ 46 h 65"/>
                  <a:gd name="T14" fmla="*/ 11 w 102"/>
                  <a:gd name="T15" fmla="*/ 11 h 65"/>
                  <a:gd name="T16" fmla="*/ 4 w 102"/>
                  <a:gd name="T17" fmla="*/ 12 h 65"/>
                  <a:gd name="T18" fmla="*/ 20 w 102"/>
                  <a:gd name="T19" fmla="*/ 60 h 65"/>
                  <a:gd name="T20" fmla="*/ 85 w 102"/>
                  <a:gd name="T21" fmla="*/ 56 h 65"/>
                  <a:gd name="T22" fmla="*/ 83 w 102"/>
                  <a:gd name="T23"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65">
                    <a:moveTo>
                      <a:pt x="83" y="18"/>
                    </a:moveTo>
                    <a:cubicBezTo>
                      <a:pt x="66" y="2"/>
                      <a:pt x="41" y="0"/>
                      <a:pt x="19" y="3"/>
                    </a:cubicBezTo>
                    <a:cubicBezTo>
                      <a:pt x="9" y="5"/>
                      <a:pt x="11" y="21"/>
                      <a:pt x="21" y="21"/>
                    </a:cubicBezTo>
                    <a:cubicBezTo>
                      <a:pt x="34" y="21"/>
                      <a:pt x="46" y="21"/>
                      <a:pt x="59" y="23"/>
                    </a:cubicBezTo>
                    <a:cubicBezTo>
                      <a:pt x="66" y="24"/>
                      <a:pt x="72" y="29"/>
                      <a:pt x="75" y="34"/>
                    </a:cubicBezTo>
                    <a:cubicBezTo>
                      <a:pt x="82" y="43"/>
                      <a:pt x="72" y="45"/>
                      <a:pt x="65" y="47"/>
                    </a:cubicBezTo>
                    <a:cubicBezTo>
                      <a:pt x="52" y="50"/>
                      <a:pt x="36" y="49"/>
                      <a:pt x="24" y="46"/>
                    </a:cubicBezTo>
                    <a:cubicBezTo>
                      <a:pt x="15" y="45"/>
                      <a:pt x="15" y="18"/>
                      <a:pt x="11" y="11"/>
                    </a:cubicBezTo>
                    <a:cubicBezTo>
                      <a:pt x="9" y="8"/>
                      <a:pt x="5" y="9"/>
                      <a:pt x="4" y="12"/>
                    </a:cubicBezTo>
                    <a:cubicBezTo>
                      <a:pt x="0" y="26"/>
                      <a:pt x="1" y="56"/>
                      <a:pt x="20" y="60"/>
                    </a:cubicBezTo>
                    <a:cubicBezTo>
                      <a:pt x="41" y="65"/>
                      <a:pt x="65" y="65"/>
                      <a:pt x="85" y="56"/>
                    </a:cubicBezTo>
                    <a:cubicBezTo>
                      <a:pt x="102" y="47"/>
                      <a:pt x="93" y="27"/>
                      <a:pt x="8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6163" y="1478"/>
                <a:ext cx="34" cy="35"/>
              </a:xfrm>
              <a:custGeom>
                <a:avLst/>
                <a:gdLst>
                  <a:gd name="T0" fmla="*/ 13 w 24"/>
                  <a:gd name="T1" fmla="*/ 1 h 25"/>
                  <a:gd name="T2" fmla="*/ 12 w 24"/>
                  <a:gd name="T3" fmla="*/ 1 h 25"/>
                  <a:gd name="T4" fmla="*/ 0 w 24"/>
                  <a:gd name="T5" fmla="*/ 12 h 25"/>
                  <a:gd name="T6" fmla="*/ 12 w 24"/>
                  <a:gd name="T7" fmla="*/ 24 h 25"/>
                  <a:gd name="T8" fmla="*/ 13 w 24"/>
                  <a:gd name="T9" fmla="*/ 24 h 25"/>
                  <a:gd name="T10" fmla="*/ 24 w 24"/>
                  <a:gd name="T11" fmla="*/ 12 h 25"/>
                  <a:gd name="T12" fmla="*/ 13 w 2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4" h="25">
                    <a:moveTo>
                      <a:pt x="13" y="1"/>
                    </a:moveTo>
                    <a:cubicBezTo>
                      <a:pt x="12" y="1"/>
                      <a:pt x="12" y="1"/>
                      <a:pt x="12" y="1"/>
                    </a:cubicBezTo>
                    <a:cubicBezTo>
                      <a:pt x="5" y="0"/>
                      <a:pt x="0" y="6"/>
                      <a:pt x="0" y="12"/>
                    </a:cubicBezTo>
                    <a:cubicBezTo>
                      <a:pt x="0" y="18"/>
                      <a:pt x="5" y="25"/>
                      <a:pt x="12" y="24"/>
                    </a:cubicBezTo>
                    <a:cubicBezTo>
                      <a:pt x="12" y="24"/>
                      <a:pt x="12" y="24"/>
                      <a:pt x="13" y="24"/>
                    </a:cubicBezTo>
                    <a:cubicBezTo>
                      <a:pt x="19" y="23"/>
                      <a:pt x="24" y="19"/>
                      <a:pt x="24" y="12"/>
                    </a:cubicBezTo>
                    <a:cubicBezTo>
                      <a:pt x="24" y="6"/>
                      <a:pt x="19"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Oval 9"/>
              <p:cNvSpPr>
                <a:spLocks noChangeArrowheads="1"/>
              </p:cNvSpPr>
              <p:nvPr/>
            </p:nvSpPr>
            <p:spPr bwMode="auto">
              <a:xfrm>
                <a:off x="6446" y="1472"/>
                <a:ext cx="37" cy="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5" name="组合 14"/>
          <p:cNvGrpSpPr/>
          <p:nvPr/>
        </p:nvGrpSpPr>
        <p:grpSpPr>
          <a:xfrm>
            <a:off x="6043578" y="3585633"/>
            <a:ext cx="706581" cy="706581"/>
            <a:chOff x="6417651" y="3876581"/>
            <a:chExt cx="706581" cy="706581"/>
          </a:xfrm>
        </p:grpSpPr>
        <p:sp>
          <p:nvSpPr>
            <p:cNvPr id="16" name="椭圆 15"/>
            <p:cNvSpPr/>
            <p:nvPr/>
          </p:nvSpPr>
          <p:spPr>
            <a:xfrm>
              <a:off x="6417651" y="3876581"/>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2"/>
            <p:cNvGrpSpPr>
              <a:grpSpLocks noChangeAspect="1"/>
            </p:cNvGrpSpPr>
            <p:nvPr/>
          </p:nvGrpSpPr>
          <p:grpSpPr bwMode="auto">
            <a:xfrm>
              <a:off x="6563110" y="4061981"/>
              <a:ext cx="415663" cy="335780"/>
              <a:chOff x="5677" y="2301"/>
              <a:chExt cx="614" cy="496"/>
            </a:xfrm>
            <a:solidFill>
              <a:srgbClr val="474447"/>
            </a:solidFill>
          </p:grpSpPr>
          <p:sp>
            <p:nvSpPr>
              <p:cNvPr id="18" name="Freeform 13"/>
              <p:cNvSpPr>
                <a:spLocks noEditPoints="1"/>
              </p:cNvSpPr>
              <p:nvPr/>
            </p:nvSpPr>
            <p:spPr bwMode="auto">
              <a:xfrm>
                <a:off x="5677" y="2395"/>
                <a:ext cx="614" cy="402"/>
              </a:xfrm>
              <a:custGeom>
                <a:avLst/>
                <a:gdLst>
                  <a:gd name="T0" fmla="*/ 431 w 445"/>
                  <a:gd name="T1" fmla="*/ 41 h 291"/>
                  <a:gd name="T2" fmla="*/ 357 w 445"/>
                  <a:gd name="T3" fmla="*/ 3 h 291"/>
                  <a:gd name="T4" fmla="*/ 204 w 445"/>
                  <a:gd name="T5" fmla="*/ 7 h 291"/>
                  <a:gd name="T6" fmla="*/ 40 w 445"/>
                  <a:gd name="T7" fmla="*/ 56 h 291"/>
                  <a:gd name="T8" fmla="*/ 12 w 445"/>
                  <a:gd name="T9" fmla="*/ 105 h 291"/>
                  <a:gd name="T10" fmla="*/ 73 w 445"/>
                  <a:gd name="T11" fmla="*/ 267 h 291"/>
                  <a:gd name="T12" fmla="*/ 232 w 445"/>
                  <a:gd name="T13" fmla="*/ 287 h 291"/>
                  <a:gd name="T14" fmla="*/ 430 w 445"/>
                  <a:gd name="T15" fmla="*/ 209 h 291"/>
                  <a:gd name="T16" fmla="*/ 444 w 445"/>
                  <a:gd name="T17" fmla="*/ 112 h 291"/>
                  <a:gd name="T18" fmla="*/ 44 w 445"/>
                  <a:gd name="T19" fmla="*/ 71 h 291"/>
                  <a:gd name="T20" fmla="*/ 317 w 445"/>
                  <a:gd name="T21" fmla="*/ 20 h 291"/>
                  <a:gd name="T22" fmla="*/ 393 w 445"/>
                  <a:gd name="T23" fmla="*/ 51 h 291"/>
                  <a:gd name="T24" fmla="*/ 80 w 445"/>
                  <a:gd name="T25" fmla="*/ 110 h 291"/>
                  <a:gd name="T26" fmla="*/ 35 w 445"/>
                  <a:gd name="T27" fmla="*/ 138 h 291"/>
                  <a:gd name="T28" fmla="*/ 92 w 445"/>
                  <a:gd name="T29" fmla="*/ 124 h 291"/>
                  <a:gd name="T30" fmla="*/ 407 w 445"/>
                  <a:gd name="T31" fmla="*/ 62 h 291"/>
                  <a:gd name="T32" fmla="*/ 423 w 445"/>
                  <a:gd name="T33" fmla="*/ 67 h 291"/>
                  <a:gd name="T34" fmla="*/ 227 w 445"/>
                  <a:gd name="T35" fmla="*/ 125 h 291"/>
                  <a:gd name="T36" fmla="*/ 35 w 445"/>
                  <a:gd name="T37" fmla="*/ 138 h 291"/>
                  <a:gd name="T38" fmla="*/ 55 w 445"/>
                  <a:gd name="T39" fmla="*/ 188 h 291"/>
                  <a:gd name="T40" fmla="*/ 100 w 445"/>
                  <a:gd name="T41" fmla="*/ 155 h 291"/>
                  <a:gd name="T42" fmla="*/ 120 w 445"/>
                  <a:gd name="T43" fmla="*/ 252 h 291"/>
                  <a:gd name="T44" fmla="*/ 83 w 445"/>
                  <a:gd name="T45" fmla="*/ 258 h 291"/>
                  <a:gd name="T46" fmla="*/ 148 w 445"/>
                  <a:gd name="T47" fmla="*/ 271 h 291"/>
                  <a:gd name="T48" fmla="*/ 129 w 445"/>
                  <a:gd name="T49" fmla="*/ 232 h 291"/>
                  <a:gd name="T50" fmla="*/ 219 w 445"/>
                  <a:gd name="T51" fmla="*/ 143 h 291"/>
                  <a:gd name="T52" fmla="*/ 264 w 445"/>
                  <a:gd name="T53" fmla="*/ 189 h 291"/>
                  <a:gd name="T54" fmla="*/ 289 w 445"/>
                  <a:gd name="T55" fmla="*/ 248 h 291"/>
                  <a:gd name="T56" fmla="*/ 273 w 445"/>
                  <a:gd name="T57" fmla="*/ 162 h 291"/>
                  <a:gd name="T58" fmla="*/ 383 w 445"/>
                  <a:gd name="T59" fmla="*/ 101 h 291"/>
                  <a:gd name="T60" fmla="*/ 392 w 445"/>
                  <a:gd name="T61" fmla="*/ 181 h 291"/>
                  <a:gd name="T62" fmla="*/ 400 w 445"/>
                  <a:gd name="T63" fmla="*/ 213 h 291"/>
                  <a:gd name="T64" fmla="*/ 176 w 445"/>
                  <a:gd name="T65" fmla="*/ 271 h 291"/>
                  <a:gd name="T66" fmla="*/ 427 w 445"/>
                  <a:gd name="T67" fmla="*/ 206 h 291"/>
                  <a:gd name="T68" fmla="*/ 418 w 445"/>
                  <a:gd name="T69" fmla="*/ 205 h 291"/>
                  <a:gd name="T70" fmla="*/ 391 w 445"/>
                  <a:gd name="T71" fmla="*/ 98 h 291"/>
                  <a:gd name="T72" fmla="*/ 428 w 445"/>
                  <a:gd name="T73" fmla="*/ 11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5" h="291">
                    <a:moveTo>
                      <a:pt x="444" y="112"/>
                    </a:moveTo>
                    <a:cubicBezTo>
                      <a:pt x="442" y="89"/>
                      <a:pt x="442" y="61"/>
                      <a:pt x="431" y="41"/>
                    </a:cubicBezTo>
                    <a:cubicBezTo>
                      <a:pt x="433" y="35"/>
                      <a:pt x="432" y="29"/>
                      <a:pt x="427" y="23"/>
                    </a:cubicBezTo>
                    <a:cubicBezTo>
                      <a:pt x="410" y="7"/>
                      <a:pt x="383" y="4"/>
                      <a:pt x="357" y="3"/>
                    </a:cubicBezTo>
                    <a:cubicBezTo>
                      <a:pt x="348" y="3"/>
                      <a:pt x="338" y="3"/>
                      <a:pt x="329" y="2"/>
                    </a:cubicBezTo>
                    <a:cubicBezTo>
                      <a:pt x="287" y="0"/>
                      <a:pt x="246" y="2"/>
                      <a:pt x="204" y="7"/>
                    </a:cubicBezTo>
                    <a:cubicBezTo>
                      <a:pt x="166" y="12"/>
                      <a:pt x="128" y="20"/>
                      <a:pt x="91" y="32"/>
                    </a:cubicBezTo>
                    <a:cubicBezTo>
                      <a:pt x="73" y="37"/>
                      <a:pt x="54" y="43"/>
                      <a:pt x="40" y="56"/>
                    </a:cubicBezTo>
                    <a:cubicBezTo>
                      <a:pt x="22" y="65"/>
                      <a:pt x="0" y="80"/>
                      <a:pt x="4" y="92"/>
                    </a:cubicBezTo>
                    <a:cubicBezTo>
                      <a:pt x="6" y="97"/>
                      <a:pt x="8" y="101"/>
                      <a:pt x="12" y="105"/>
                    </a:cubicBezTo>
                    <a:cubicBezTo>
                      <a:pt x="17" y="135"/>
                      <a:pt x="29" y="164"/>
                      <a:pt x="39" y="192"/>
                    </a:cubicBezTo>
                    <a:cubicBezTo>
                      <a:pt x="48" y="216"/>
                      <a:pt x="57" y="246"/>
                      <a:pt x="73" y="267"/>
                    </a:cubicBezTo>
                    <a:cubicBezTo>
                      <a:pt x="81" y="281"/>
                      <a:pt x="102" y="282"/>
                      <a:pt x="118" y="285"/>
                    </a:cubicBezTo>
                    <a:cubicBezTo>
                      <a:pt x="156" y="291"/>
                      <a:pt x="194" y="290"/>
                      <a:pt x="232" y="287"/>
                    </a:cubicBezTo>
                    <a:cubicBezTo>
                      <a:pt x="297" y="281"/>
                      <a:pt x="376" y="261"/>
                      <a:pt x="429" y="220"/>
                    </a:cubicBezTo>
                    <a:cubicBezTo>
                      <a:pt x="432" y="217"/>
                      <a:pt x="432" y="213"/>
                      <a:pt x="430" y="209"/>
                    </a:cubicBezTo>
                    <a:cubicBezTo>
                      <a:pt x="435" y="212"/>
                      <a:pt x="443" y="210"/>
                      <a:pt x="443" y="203"/>
                    </a:cubicBezTo>
                    <a:cubicBezTo>
                      <a:pt x="445" y="172"/>
                      <a:pt x="445" y="142"/>
                      <a:pt x="444" y="112"/>
                    </a:cubicBezTo>
                    <a:close/>
                    <a:moveTo>
                      <a:pt x="30" y="83"/>
                    </a:moveTo>
                    <a:cubicBezTo>
                      <a:pt x="35" y="78"/>
                      <a:pt x="40" y="75"/>
                      <a:pt x="44" y="71"/>
                    </a:cubicBezTo>
                    <a:cubicBezTo>
                      <a:pt x="99" y="47"/>
                      <a:pt x="157" y="34"/>
                      <a:pt x="217" y="26"/>
                    </a:cubicBezTo>
                    <a:cubicBezTo>
                      <a:pt x="250" y="22"/>
                      <a:pt x="283" y="21"/>
                      <a:pt x="317" y="20"/>
                    </a:cubicBezTo>
                    <a:cubicBezTo>
                      <a:pt x="347" y="19"/>
                      <a:pt x="375" y="26"/>
                      <a:pt x="405" y="28"/>
                    </a:cubicBezTo>
                    <a:cubicBezTo>
                      <a:pt x="417" y="33"/>
                      <a:pt x="420" y="41"/>
                      <a:pt x="393" y="51"/>
                    </a:cubicBezTo>
                    <a:cubicBezTo>
                      <a:pt x="330" y="76"/>
                      <a:pt x="258" y="85"/>
                      <a:pt x="192" y="95"/>
                    </a:cubicBezTo>
                    <a:cubicBezTo>
                      <a:pt x="155" y="101"/>
                      <a:pt x="118" y="109"/>
                      <a:pt x="80" y="110"/>
                    </a:cubicBezTo>
                    <a:cubicBezTo>
                      <a:pt x="72" y="110"/>
                      <a:pt x="6" y="104"/>
                      <a:pt x="30" y="83"/>
                    </a:cubicBezTo>
                    <a:close/>
                    <a:moveTo>
                      <a:pt x="35" y="138"/>
                    </a:moveTo>
                    <a:cubicBezTo>
                      <a:pt x="32" y="130"/>
                      <a:pt x="29" y="122"/>
                      <a:pt x="26" y="115"/>
                    </a:cubicBezTo>
                    <a:cubicBezTo>
                      <a:pt x="46" y="124"/>
                      <a:pt x="75" y="124"/>
                      <a:pt x="92" y="124"/>
                    </a:cubicBezTo>
                    <a:cubicBezTo>
                      <a:pt x="144" y="123"/>
                      <a:pt x="197" y="109"/>
                      <a:pt x="247" y="99"/>
                    </a:cubicBezTo>
                    <a:cubicBezTo>
                      <a:pt x="300" y="89"/>
                      <a:pt x="357" y="82"/>
                      <a:pt x="407" y="62"/>
                    </a:cubicBezTo>
                    <a:cubicBezTo>
                      <a:pt x="412" y="60"/>
                      <a:pt x="417" y="57"/>
                      <a:pt x="422" y="52"/>
                    </a:cubicBezTo>
                    <a:cubicBezTo>
                      <a:pt x="422" y="57"/>
                      <a:pt x="422" y="62"/>
                      <a:pt x="423" y="67"/>
                    </a:cubicBezTo>
                    <a:cubicBezTo>
                      <a:pt x="422" y="67"/>
                      <a:pt x="421" y="67"/>
                      <a:pt x="420" y="67"/>
                    </a:cubicBezTo>
                    <a:cubicBezTo>
                      <a:pt x="358" y="95"/>
                      <a:pt x="294" y="113"/>
                      <a:pt x="227" y="125"/>
                    </a:cubicBezTo>
                    <a:cubicBezTo>
                      <a:pt x="192" y="131"/>
                      <a:pt x="157" y="134"/>
                      <a:pt x="121" y="136"/>
                    </a:cubicBezTo>
                    <a:cubicBezTo>
                      <a:pt x="93" y="137"/>
                      <a:pt x="64" y="134"/>
                      <a:pt x="35" y="138"/>
                    </a:cubicBezTo>
                    <a:close/>
                    <a:moveTo>
                      <a:pt x="83" y="258"/>
                    </a:moveTo>
                    <a:cubicBezTo>
                      <a:pt x="78" y="234"/>
                      <a:pt x="64" y="210"/>
                      <a:pt x="55" y="188"/>
                    </a:cubicBezTo>
                    <a:cubicBezTo>
                      <a:pt x="49" y="175"/>
                      <a:pt x="45" y="161"/>
                      <a:pt x="39" y="148"/>
                    </a:cubicBezTo>
                    <a:cubicBezTo>
                      <a:pt x="58" y="153"/>
                      <a:pt x="79" y="155"/>
                      <a:pt x="100" y="155"/>
                    </a:cubicBezTo>
                    <a:cubicBezTo>
                      <a:pt x="102" y="176"/>
                      <a:pt x="106" y="196"/>
                      <a:pt x="111" y="216"/>
                    </a:cubicBezTo>
                    <a:cubicBezTo>
                      <a:pt x="114" y="228"/>
                      <a:pt x="117" y="240"/>
                      <a:pt x="120" y="252"/>
                    </a:cubicBezTo>
                    <a:cubicBezTo>
                      <a:pt x="122" y="258"/>
                      <a:pt x="127" y="264"/>
                      <a:pt x="130" y="270"/>
                    </a:cubicBezTo>
                    <a:cubicBezTo>
                      <a:pt x="113" y="269"/>
                      <a:pt x="95" y="266"/>
                      <a:pt x="83" y="258"/>
                    </a:cubicBezTo>
                    <a:close/>
                    <a:moveTo>
                      <a:pt x="176" y="271"/>
                    </a:moveTo>
                    <a:cubicBezTo>
                      <a:pt x="168" y="271"/>
                      <a:pt x="159" y="271"/>
                      <a:pt x="148" y="271"/>
                    </a:cubicBezTo>
                    <a:cubicBezTo>
                      <a:pt x="148" y="269"/>
                      <a:pt x="147" y="267"/>
                      <a:pt x="145" y="264"/>
                    </a:cubicBezTo>
                    <a:cubicBezTo>
                      <a:pt x="138" y="253"/>
                      <a:pt x="133" y="244"/>
                      <a:pt x="129" y="232"/>
                    </a:cubicBezTo>
                    <a:cubicBezTo>
                      <a:pt x="121" y="206"/>
                      <a:pt x="114" y="180"/>
                      <a:pt x="105" y="155"/>
                    </a:cubicBezTo>
                    <a:cubicBezTo>
                      <a:pt x="145" y="155"/>
                      <a:pt x="185" y="148"/>
                      <a:pt x="219" y="143"/>
                    </a:cubicBezTo>
                    <a:cubicBezTo>
                      <a:pt x="230" y="142"/>
                      <a:pt x="240" y="140"/>
                      <a:pt x="250" y="138"/>
                    </a:cubicBezTo>
                    <a:cubicBezTo>
                      <a:pt x="253" y="155"/>
                      <a:pt x="260" y="172"/>
                      <a:pt x="264" y="189"/>
                    </a:cubicBezTo>
                    <a:cubicBezTo>
                      <a:pt x="269" y="210"/>
                      <a:pt x="270" y="232"/>
                      <a:pt x="279" y="251"/>
                    </a:cubicBezTo>
                    <a:cubicBezTo>
                      <a:pt x="282" y="256"/>
                      <a:pt x="289" y="253"/>
                      <a:pt x="289" y="248"/>
                    </a:cubicBezTo>
                    <a:cubicBezTo>
                      <a:pt x="290" y="230"/>
                      <a:pt x="284" y="211"/>
                      <a:pt x="281" y="193"/>
                    </a:cubicBezTo>
                    <a:cubicBezTo>
                      <a:pt x="279" y="183"/>
                      <a:pt x="276" y="172"/>
                      <a:pt x="273" y="162"/>
                    </a:cubicBezTo>
                    <a:cubicBezTo>
                      <a:pt x="271" y="154"/>
                      <a:pt x="265" y="144"/>
                      <a:pt x="263" y="135"/>
                    </a:cubicBezTo>
                    <a:cubicBezTo>
                      <a:pt x="304" y="127"/>
                      <a:pt x="344" y="115"/>
                      <a:pt x="383" y="101"/>
                    </a:cubicBezTo>
                    <a:cubicBezTo>
                      <a:pt x="381" y="118"/>
                      <a:pt x="387" y="137"/>
                      <a:pt x="389" y="154"/>
                    </a:cubicBezTo>
                    <a:cubicBezTo>
                      <a:pt x="390" y="163"/>
                      <a:pt x="391" y="172"/>
                      <a:pt x="392" y="181"/>
                    </a:cubicBezTo>
                    <a:cubicBezTo>
                      <a:pt x="393" y="191"/>
                      <a:pt x="401" y="201"/>
                      <a:pt x="400" y="212"/>
                    </a:cubicBezTo>
                    <a:cubicBezTo>
                      <a:pt x="400" y="212"/>
                      <a:pt x="400" y="212"/>
                      <a:pt x="400" y="213"/>
                    </a:cubicBezTo>
                    <a:cubicBezTo>
                      <a:pt x="355" y="232"/>
                      <a:pt x="313" y="253"/>
                      <a:pt x="263" y="263"/>
                    </a:cubicBezTo>
                    <a:cubicBezTo>
                      <a:pt x="234" y="268"/>
                      <a:pt x="205" y="270"/>
                      <a:pt x="176" y="271"/>
                    </a:cubicBezTo>
                    <a:close/>
                    <a:moveTo>
                      <a:pt x="427" y="203"/>
                    </a:moveTo>
                    <a:cubicBezTo>
                      <a:pt x="427" y="204"/>
                      <a:pt x="427" y="205"/>
                      <a:pt x="427" y="206"/>
                    </a:cubicBezTo>
                    <a:cubicBezTo>
                      <a:pt x="425" y="204"/>
                      <a:pt x="422" y="203"/>
                      <a:pt x="419" y="204"/>
                    </a:cubicBezTo>
                    <a:cubicBezTo>
                      <a:pt x="419" y="205"/>
                      <a:pt x="418" y="205"/>
                      <a:pt x="418" y="205"/>
                    </a:cubicBezTo>
                    <a:cubicBezTo>
                      <a:pt x="418" y="188"/>
                      <a:pt x="409" y="170"/>
                      <a:pt x="407" y="154"/>
                    </a:cubicBezTo>
                    <a:cubicBezTo>
                      <a:pt x="405" y="135"/>
                      <a:pt x="402" y="114"/>
                      <a:pt x="391" y="98"/>
                    </a:cubicBezTo>
                    <a:cubicBezTo>
                      <a:pt x="402" y="93"/>
                      <a:pt x="413" y="89"/>
                      <a:pt x="425" y="84"/>
                    </a:cubicBezTo>
                    <a:cubicBezTo>
                      <a:pt x="426" y="93"/>
                      <a:pt x="427" y="103"/>
                      <a:pt x="428" y="112"/>
                    </a:cubicBezTo>
                    <a:cubicBezTo>
                      <a:pt x="430" y="142"/>
                      <a:pt x="428" y="172"/>
                      <a:pt x="427"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5680" y="2362"/>
                <a:ext cx="256" cy="148"/>
              </a:xfrm>
              <a:custGeom>
                <a:avLst/>
                <a:gdLst>
                  <a:gd name="T0" fmla="*/ 174 w 186"/>
                  <a:gd name="T1" fmla="*/ 72 h 107"/>
                  <a:gd name="T2" fmla="*/ 162 w 186"/>
                  <a:gd name="T3" fmla="*/ 70 h 107"/>
                  <a:gd name="T4" fmla="*/ 161 w 186"/>
                  <a:gd name="T5" fmla="*/ 70 h 107"/>
                  <a:gd name="T6" fmla="*/ 151 w 186"/>
                  <a:gd name="T7" fmla="*/ 68 h 107"/>
                  <a:gd name="T8" fmla="*/ 73 w 186"/>
                  <a:gd name="T9" fmla="*/ 29 h 107"/>
                  <a:gd name="T10" fmla="*/ 4 w 186"/>
                  <a:gd name="T11" fmla="*/ 5 h 107"/>
                  <a:gd name="T12" fmla="*/ 3 w 186"/>
                  <a:gd name="T13" fmla="*/ 12 h 107"/>
                  <a:gd name="T14" fmla="*/ 59 w 186"/>
                  <a:gd name="T15" fmla="*/ 46 h 107"/>
                  <a:gd name="T16" fmla="*/ 140 w 186"/>
                  <a:gd name="T17" fmla="*/ 87 h 107"/>
                  <a:gd name="T18" fmla="*/ 140 w 186"/>
                  <a:gd name="T19" fmla="*/ 87 h 107"/>
                  <a:gd name="T20" fmla="*/ 149 w 186"/>
                  <a:gd name="T21" fmla="*/ 97 h 107"/>
                  <a:gd name="T22" fmla="*/ 158 w 186"/>
                  <a:gd name="T23" fmla="*/ 104 h 107"/>
                  <a:gd name="T24" fmla="*/ 175 w 186"/>
                  <a:gd name="T25" fmla="*/ 104 h 107"/>
                  <a:gd name="T26" fmla="*/ 183 w 186"/>
                  <a:gd name="T27" fmla="*/ 94 h 107"/>
                  <a:gd name="T28" fmla="*/ 174 w 186"/>
                  <a:gd name="T29" fmla="*/ 7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107">
                    <a:moveTo>
                      <a:pt x="174" y="72"/>
                    </a:moveTo>
                    <a:cubicBezTo>
                      <a:pt x="170" y="70"/>
                      <a:pt x="166" y="69"/>
                      <a:pt x="162" y="70"/>
                    </a:cubicBezTo>
                    <a:cubicBezTo>
                      <a:pt x="162" y="70"/>
                      <a:pt x="162" y="70"/>
                      <a:pt x="161" y="70"/>
                    </a:cubicBezTo>
                    <a:cubicBezTo>
                      <a:pt x="158" y="68"/>
                      <a:pt x="155" y="68"/>
                      <a:pt x="151" y="68"/>
                    </a:cubicBezTo>
                    <a:cubicBezTo>
                      <a:pt x="127" y="52"/>
                      <a:pt x="101" y="39"/>
                      <a:pt x="73" y="29"/>
                    </a:cubicBezTo>
                    <a:cubicBezTo>
                      <a:pt x="51" y="22"/>
                      <a:pt x="28" y="0"/>
                      <a:pt x="4" y="5"/>
                    </a:cubicBezTo>
                    <a:cubicBezTo>
                      <a:pt x="0" y="5"/>
                      <a:pt x="0" y="10"/>
                      <a:pt x="3" y="12"/>
                    </a:cubicBezTo>
                    <a:cubicBezTo>
                      <a:pt x="22" y="24"/>
                      <a:pt x="38" y="38"/>
                      <a:pt x="59" y="46"/>
                    </a:cubicBezTo>
                    <a:cubicBezTo>
                      <a:pt x="88" y="57"/>
                      <a:pt x="114" y="69"/>
                      <a:pt x="140" y="87"/>
                    </a:cubicBezTo>
                    <a:cubicBezTo>
                      <a:pt x="140" y="87"/>
                      <a:pt x="140" y="87"/>
                      <a:pt x="140" y="87"/>
                    </a:cubicBezTo>
                    <a:cubicBezTo>
                      <a:pt x="141" y="91"/>
                      <a:pt x="145" y="95"/>
                      <a:pt x="149" y="97"/>
                    </a:cubicBezTo>
                    <a:cubicBezTo>
                      <a:pt x="152" y="100"/>
                      <a:pt x="155" y="102"/>
                      <a:pt x="158" y="104"/>
                    </a:cubicBezTo>
                    <a:cubicBezTo>
                      <a:pt x="163" y="107"/>
                      <a:pt x="170" y="107"/>
                      <a:pt x="175" y="104"/>
                    </a:cubicBezTo>
                    <a:cubicBezTo>
                      <a:pt x="179" y="102"/>
                      <a:pt x="182" y="98"/>
                      <a:pt x="183" y="94"/>
                    </a:cubicBezTo>
                    <a:cubicBezTo>
                      <a:pt x="186" y="85"/>
                      <a:pt x="181" y="76"/>
                      <a:pt x="17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5978" y="2301"/>
                <a:ext cx="211" cy="206"/>
              </a:xfrm>
              <a:custGeom>
                <a:avLst/>
                <a:gdLst>
                  <a:gd name="T0" fmla="*/ 5 w 153"/>
                  <a:gd name="T1" fmla="*/ 140 h 149"/>
                  <a:gd name="T2" fmla="*/ 16 w 153"/>
                  <a:gd name="T3" fmla="*/ 148 h 149"/>
                  <a:gd name="T4" fmla="*/ 32 w 153"/>
                  <a:gd name="T5" fmla="*/ 142 h 149"/>
                  <a:gd name="T6" fmla="*/ 39 w 153"/>
                  <a:gd name="T7" fmla="*/ 133 h 149"/>
                  <a:gd name="T8" fmla="*/ 44 w 153"/>
                  <a:gd name="T9" fmla="*/ 120 h 149"/>
                  <a:gd name="T10" fmla="*/ 44 w 153"/>
                  <a:gd name="T11" fmla="*/ 120 h 149"/>
                  <a:gd name="T12" fmla="*/ 109 w 153"/>
                  <a:gd name="T13" fmla="*/ 56 h 149"/>
                  <a:gd name="T14" fmla="*/ 151 w 153"/>
                  <a:gd name="T15" fmla="*/ 7 h 149"/>
                  <a:gd name="T16" fmla="*/ 148 w 153"/>
                  <a:gd name="T17" fmla="*/ 0 h 149"/>
                  <a:gd name="T18" fmla="*/ 90 w 153"/>
                  <a:gd name="T19" fmla="*/ 45 h 149"/>
                  <a:gd name="T20" fmla="*/ 28 w 153"/>
                  <a:gd name="T21" fmla="*/ 106 h 149"/>
                  <a:gd name="T22" fmla="*/ 18 w 153"/>
                  <a:gd name="T23" fmla="*/ 110 h 149"/>
                  <a:gd name="T24" fmla="*/ 18 w 153"/>
                  <a:gd name="T25" fmla="*/ 111 h 149"/>
                  <a:gd name="T26" fmla="*/ 7 w 153"/>
                  <a:gd name="T27" fmla="*/ 117 h 149"/>
                  <a:gd name="T28" fmla="*/ 5 w 153"/>
                  <a:gd name="T29" fmla="*/ 1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49">
                    <a:moveTo>
                      <a:pt x="5" y="140"/>
                    </a:moveTo>
                    <a:cubicBezTo>
                      <a:pt x="8" y="144"/>
                      <a:pt x="11" y="146"/>
                      <a:pt x="16" y="148"/>
                    </a:cubicBezTo>
                    <a:cubicBezTo>
                      <a:pt x="22" y="149"/>
                      <a:pt x="28" y="147"/>
                      <a:pt x="32" y="142"/>
                    </a:cubicBezTo>
                    <a:cubicBezTo>
                      <a:pt x="35" y="139"/>
                      <a:pt x="37" y="136"/>
                      <a:pt x="39" y="133"/>
                    </a:cubicBezTo>
                    <a:cubicBezTo>
                      <a:pt x="42" y="130"/>
                      <a:pt x="44" y="125"/>
                      <a:pt x="44" y="120"/>
                    </a:cubicBezTo>
                    <a:cubicBezTo>
                      <a:pt x="44" y="120"/>
                      <a:pt x="44" y="120"/>
                      <a:pt x="44" y="120"/>
                    </a:cubicBezTo>
                    <a:cubicBezTo>
                      <a:pt x="63" y="95"/>
                      <a:pt x="85" y="76"/>
                      <a:pt x="109" y="56"/>
                    </a:cubicBezTo>
                    <a:cubicBezTo>
                      <a:pt x="126" y="42"/>
                      <a:pt x="137" y="24"/>
                      <a:pt x="151" y="7"/>
                    </a:cubicBezTo>
                    <a:cubicBezTo>
                      <a:pt x="153" y="4"/>
                      <a:pt x="152" y="0"/>
                      <a:pt x="148" y="0"/>
                    </a:cubicBezTo>
                    <a:cubicBezTo>
                      <a:pt x="124" y="3"/>
                      <a:pt x="108" y="31"/>
                      <a:pt x="90" y="45"/>
                    </a:cubicBezTo>
                    <a:cubicBezTo>
                      <a:pt x="67" y="63"/>
                      <a:pt x="46" y="83"/>
                      <a:pt x="28" y="106"/>
                    </a:cubicBezTo>
                    <a:cubicBezTo>
                      <a:pt x="24" y="106"/>
                      <a:pt x="21" y="108"/>
                      <a:pt x="18" y="110"/>
                    </a:cubicBezTo>
                    <a:cubicBezTo>
                      <a:pt x="18" y="111"/>
                      <a:pt x="18" y="111"/>
                      <a:pt x="18" y="111"/>
                    </a:cubicBezTo>
                    <a:cubicBezTo>
                      <a:pt x="14" y="112"/>
                      <a:pt x="10" y="114"/>
                      <a:pt x="7" y="117"/>
                    </a:cubicBezTo>
                    <a:cubicBezTo>
                      <a:pt x="1" y="122"/>
                      <a:pt x="0" y="133"/>
                      <a:pt x="5"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1" name="组合 20"/>
          <p:cNvGrpSpPr/>
          <p:nvPr/>
        </p:nvGrpSpPr>
        <p:grpSpPr>
          <a:xfrm>
            <a:off x="6043578" y="2147452"/>
            <a:ext cx="706581" cy="706581"/>
            <a:chOff x="6417651" y="2438400"/>
            <a:chExt cx="706581" cy="706581"/>
          </a:xfrm>
        </p:grpSpPr>
        <p:sp>
          <p:nvSpPr>
            <p:cNvPr id="22" name="椭圆 21"/>
            <p:cNvSpPr/>
            <p:nvPr/>
          </p:nvSpPr>
          <p:spPr>
            <a:xfrm>
              <a:off x="6417651" y="2438400"/>
              <a:ext cx="706581" cy="70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8"/>
            <p:cNvGrpSpPr>
              <a:grpSpLocks noChangeAspect="1"/>
            </p:cNvGrpSpPr>
            <p:nvPr/>
          </p:nvGrpSpPr>
          <p:grpSpPr bwMode="auto">
            <a:xfrm>
              <a:off x="6543695" y="2603378"/>
              <a:ext cx="454492" cy="376624"/>
              <a:chOff x="4625" y="2195"/>
              <a:chExt cx="572" cy="474"/>
            </a:xfrm>
            <a:solidFill>
              <a:srgbClr val="474447"/>
            </a:solidFill>
          </p:grpSpPr>
          <p:sp>
            <p:nvSpPr>
              <p:cNvPr id="24" name="Freeform 19"/>
              <p:cNvSpPr>
                <a:spLocks noEditPoints="1"/>
              </p:cNvSpPr>
              <p:nvPr/>
            </p:nvSpPr>
            <p:spPr bwMode="auto">
              <a:xfrm>
                <a:off x="4625" y="2195"/>
                <a:ext cx="572" cy="474"/>
              </a:xfrm>
              <a:custGeom>
                <a:avLst/>
                <a:gdLst>
                  <a:gd name="T0" fmla="*/ 463 w 469"/>
                  <a:gd name="T1" fmla="*/ 253 h 387"/>
                  <a:gd name="T2" fmla="*/ 449 w 469"/>
                  <a:gd name="T3" fmla="*/ 230 h 387"/>
                  <a:gd name="T4" fmla="*/ 447 w 469"/>
                  <a:gd name="T5" fmla="*/ 225 h 387"/>
                  <a:gd name="T6" fmla="*/ 458 w 469"/>
                  <a:gd name="T7" fmla="*/ 210 h 387"/>
                  <a:gd name="T8" fmla="*/ 386 w 469"/>
                  <a:gd name="T9" fmla="*/ 30 h 387"/>
                  <a:gd name="T10" fmla="*/ 216 w 469"/>
                  <a:gd name="T11" fmla="*/ 92 h 387"/>
                  <a:gd name="T12" fmla="*/ 1 w 469"/>
                  <a:gd name="T13" fmla="*/ 134 h 387"/>
                  <a:gd name="T14" fmla="*/ 6 w 469"/>
                  <a:gd name="T15" fmla="*/ 146 h 387"/>
                  <a:gd name="T16" fmla="*/ 104 w 469"/>
                  <a:gd name="T17" fmla="*/ 372 h 387"/>
                  <a:gd name="T18" fmla="*/ 265 w 469"/>
                  <a:gd name="T19" fmla="*/ 316 h 387"/>
                  <a:gd name="T20" fmla="*/ 326 w 469"/>
                  <a:gd name="T21" fmla="*/ 296 h 387"/>
                  <a:gd name="T22" fmla="*/ 392 w 469"/>
                  <a:gd name="T23" fmla="*/ 261 h 387"/>
                  <a:gd name="T24" fmla="*/ 464 w 469"/>
                  <a:gd name="T25" fmla="*/ 263 h 387"/>
                  <a:gd name="T26" fmla="*/ 284 w 469"/>
                  <a:gd name="T27" fmla="*/ 45 h 387"/>
                  <a:gd name="T28" fmla="*/ 442 w 469"/>
                  <a:gd name="T29" fmla="*/ 205 h 387"/>
                  <a:gd name="T30" fmla="*/ 251 w 469"/>
                  <a:gd name="T31" fmla="*/ 164 h 387"/>
                  <a:gd name="T32" fmla="*/ 224 w 469"/>
                  <a:gd name="T33" fmla="*/ 100 h 387"/>
                  <a:gd name="T34" fmla="*/ 284 w 469"/>
                  <a:gd name="T35" fmla="*/ 45 h 387"/>
                  <a:gd name="T36" fmla="*/ 109 w 469"/>
                  <a:gd name="T37" fmla="*/ 80 h 387"/>
                  <a:gd name="T38" fmla="*/ 238 w 469"/>
                  <a:gd name="T39" fmla="*/ 167 h 387"/>
                  <a:gd name="T40" fmla="*/ 103 w 469"/>
                  <a:gd name="T41" fmla="*/ 305 h 387"/>
                  <a:gd name="T42" fmla="*/ 9 w 469"/>
                  <a:gd name="T43" fmla="*/ 133 h 387"/>
                  <a:gd name="T44" fmla="*/ 49 w 469"/>
                  <a:gd name="T45" fmla="*/ 230 h 387"/>
                  <a:gd name="T46" fmla="*/ 104 w 469"/>
                  <a:gd name="T47" fmla="*/ 327 h 387"/>
                  <a:gd name="T48" fmla="*/ 119 w 469"/>
                  <a:gd name="T49" fmla="*/ 336 h 387"/>
                  <a:gd name="T50" fmla="*/ 388 w 469"/>
                  <a:gd name="T51" fmla="*/ 248 h 387"/>
                  <a:gd name="T52" fmla="*/ 312 w 469"/>
                  <a:gd name="T53" fmla="*/ 292 h 387"/>
                  <a:gd name="T54" fmla="*/ 269 w 469"/>
                  <a:gd name="T55" fmla="*/ 306 h 387"/>
                  <a:gd name="T56" fmla="*/ 123 w 469"/>
                  <a:gd name="T57" fmla="*/ 322 h 387"/>
                  <a:gd name="T58" fmla="*/ 184 w 469"/>
                  <a:gd name="T59" fmla="*/ 267 h 387"/>
                  <a:gd name="T60" fmla="*/ 290 w 469"/>
                  <a:gd name="T61" fmla="*/ 262 h 387"/>
                  <a:gd name="T62" fmla="*/ 428 w 469"/>
                  <a:gd name="T63" fmla="*/ 222 h 387"/>
                  <a:gd name="T64" fmla="*/ 422 w 469"/>
                  <a:gd name="T65" fmla="*/ 244 h 387"/>
                  <a:gd name="T66" fmla="*/ 436 w 469"/>
                  <a:gd name="T67" fmla="*/ 243 h 387"/>
                  <a:gd name="T68" fmla="*/ 439 w 469"/>
                  <a:gd name="T69" fmla="*/ 235 h 387"/>
                  <a:gd name="T70" fmla="*/ 436 w 469"/>
                  <a:gd name="T71" fmla="*/ 24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387">
                    <a:moveTo>
                      <a:pt x="464" y="253"/>
                    </a:moveTo>
                    <a:cubicBezTo>
                      <a:pt x="464" y="253"/>
                      <a:pt x="464" y="253"/>
                      <a:pt x="463" y="253"/>
                    </a:cubicBezTo>
                    <a:cubicBezTo>
                      <a:pt x="464" y="251"/>
                      <a:pt x="463" y="250"/>
                      <a:pt x="463" y="249"/>
                    </a:cubicBezTo>
                    <a:cubicBezTo>
                      <a:pt x="458" y="242"/>
                      <a:pt x="454" y="236"/>
                      <a:pt x="449" y="230"/>
                    </a:cubicBezTo>
                    <a:cubicBezTo>
                      <a:pt x="448" y="229"/>
                      <a:pt x="446" y="227"/>
                      <a:pt x="445" y="225"/>
                    </a:cubicBezTo>
                    <a:cubicBezTo>
                      <a:pt x="446" y="225"/>
                      <a:pt x="446" y="225"/>
                      <a:pt x="447" y="225"/>
                    </a:cubicBezTo>
                    <a:cubicBezTo>
                      <a:pt x="455" y="226"/>
                      <a:pt x="459" y="220"/>
                      <a:pt x="459" y="214"/>
                    </a:cubicBezTo>
                    <a:cubicBezTo>
                      <a:pt x="459" y="213"/>
                      <a:pt x="459" y="211"/>
                      <a:pt x="458" y="210"/>
                    </a:cubicBezTo>
                    <a:cubicBezTo>
                      <a:pt x="436" y="152"/>
                      <a:pt x="417" y="87"/>
                      <a:pt x="386" y="33"/>
                    </a:cubicBezTo>
                    <a:cubicBezTo>
                      <a:pt x="386" y="32"/>
                      <a:pt x="387" y="31"/>
                      <a:pt x="386" y="30"/>
                    </a:cubicBezTo>
                    <a:cubicBezTo>
                      <a:pt x="376" y="0"/>
                      <a:pt x="328" y="11"/>
                      <a:pt x="306" y="18"/>
                    </a:cubicBezTo>
                    <a:cubicBezTo>
                      <a:pt x="268" y="30"/>
                      <a:pt x="238" y="60"/>
                      <a:pt x="216" y="92"/>
                    </a:cubicBezTo>
                    <a:cubicBezTo>
                      <a:pt x="186" y="66"/>
                      <a:pt x="143" y="61"/>
                      <a:pt x="106" y="67"/>
                    </a:cubicBezTo>
                    <a:cubicBezTo>
                      <a:pt x="80" y="72"/>
                      <a:pt x="0" y="100"/>
                      <a:pt x="1" y="134"/>
                    </a:cubicBezTo>
                    <a:cubicBezTo>
                      <a:pt x="1" y="135"/>
                      <a:pt x="1" y="136"/>
                      <a:pt x="2" y="137"/>
                    </a:cubicBezTo>
                    <a:cubicBezTo>
                      <a:pt x="4" y="140"/>
                      <a:pt x="5" y="143"/>
                      <a:pt x="6" y="146"/>
                    </a:cubicBezTo>
                    <a:cubicBezTo>
                      <a:pt x="40" y="221"/>
                      <a:pt x="46" y="306"/>
                      <a:pt x="88" y="378"/>
                    </a:cubicBezTo>
                    <a:cubicBezTo>
                      <a:pt x="93" y="387"/>
                      <a:pt x="106" y="380"/>
                      <a:pt x="104" y="372"/>
                    </a:cubicBezTo>
                    <a:cubicBezTo>
                      <a:pt x="122" y="357"/>
                      <a:pt x="137" y="339"/>
                      <a:pt x="156" y="327"/>
                    </a:cubicBezTo>
                    <a:cubicBezTo>
                      <a:pt x="191" y="304"/>
                      <a:pt x="227" y="305"/>
                      <a:pt x="265" y="316"/>
                    </a:cubicBezTo>
                    <a:cubicBezTo>
                      <a:pt x="267" y="317"/>
                      <a:pt x="269" y="316"/>
                      <a:pt x="270" y="315"/>
                    </a:cubicBezTo>
                    <a:cubicBezTo>
                      <a:pt x="289" y="324"/>
                      <a:pt x="321" y="321"/>
                      <a:pt x="326" y="296"/>
                    </a:cubicBezTo>
                    <a:cubicBezTo>
                      <a:pt x="327" y="295"/>
                      <a:pt x="326" y="293"/>
                      <a:pt x="326" y="292"/>
                    </a:cubicBezTo>
                    <a:cubicBezTo>
                      <a:pt x="348" y="279"/>
                      <a:pt x="366" y="267"/>
                      <a:pt x="392" y="261"/>
                    </a:cubicBezTo>
                    <a:cubicBezTo>
                      <a:pt x="406" y="258"/>
                      <a:pt x="431" y="254"/>
                      <a:pt x="445" y="261"/>
                    </a:cubicBezTo>
                    <a:cubicBezTo>
                      <a:pt x="454" y="265"/>
                      <a:pt x="454" y="265"/>
                      <a:pt x="464" y="263"/>
                    </a:cubicBezTo>
                    <a:cubicBezTo>
                      <a:pt x="469" y="262"/>
                      <a:pt x="469" y="255"/>
                      <a:pt x="464" y="253"/>
                    </a:cubicBezTo>
                    <a:close/>
                    <a:moveTo>
                      <a:pt x="284" y="45"/>
                    </a:moveTo>
                    <a:cubicBezTo>
                      <a:pt x="317" y="24"/>
                      <a:pt x="344" y="25"/>
                      <a:pt x="379" y="34"/>
                    </a:cubicBezTo>
                    <a:cubicBezTo>
                      <a:pt x="392" y="92"/>
                      <a:pt x="420" y="150"/>
                      <a:pt x="442" y="205"/>
                    </a:cubicBezTo>
                    <a:cubicBezTo>
                      <a:pt x="385" y="199"/>
                      <a:pt x="323" y="199"/>
                      <a:pt x="286" y="248"/>
                    </a:cubicBezTo>
                    <a:cubicBezTo>
                      <a:pt x="277" y="219"/>
                      <a:pt x="263" y="192"/>
                      <a:pt x="251" y="164"/>
                    </a:cubicBezTo>
                    <a:cubicBezTo>
                      <a:pt x="243" y="144"/>
                      <a:pt x="237" y="121"/>
                      <a:pt x="226" y="103"/>
                    </a:cubicBezTo>
                    <a:cubicBezTo>
                      <a:pt x="226" y="102"/>
                      <a:pt x="225" y="101"/>
                      <a:pt x="224" y="100"/>
                    </a:cubicBezTo>
                    <a:cubicBezTo>
                      <a:pt x="223" y="99"/>
                      <a:pt x="223" y="98"/>
                      <a:pt x="222" y="98"/>
                    </a:cubicBezTo>
                    <a:cubicBezTo>
                      <a:pt x="242" y="78"/>
                      <a:pt x="261" y="59"/>
                      <a:pt x="284" y="45"/>
                    </a:cubicBezTo>
                    <a:close/>
                    <a:moveTo>
                      <a:pt x="9" y="133"/>
                    </a:moveTo>
                    <a:cubicBezTo>
                      <a:pt x="2" y="121"/>
                      <a:pt x="103" y="82"/>
                      <a:pt x="109" y="80"/>
                    </a:cubicBezTo>
                    <a:cubicBezTo>
                      <a:pt x="150" y="70"/>
                      <a:pt x="184" y="89"/>
                      <a:pt x="217" y="108"/>
                    </a:cubicBezTo>
                    <a:cubicBezTo>
                      <a:pt x="218" y="128"/>
                      <a:pt x="231" y="150"/>
                      <a:pt x="238" y="167"/>
                    </a:cubicBezTo>
                    <a:cubicBezTo>
                      <a:pt x="248" y="194"/>
                      <a:pt x="258" y="221"/>
                      <a:pt x="270" y="247"/>
                    </a:cubicBezTo>
                    <a:cubicBezTo>
                      <a:pt x="214" y="218"/>
                      <a:pt x="145" y="265"/>
                      <a:pt x="103" y="305"/>
                    </a:cubicBezTo>
                    <a:cubicBezTo>
                      <a:pt x="77" y="248"/>
                      <a:pt x="48" y="187"/>
                      <a:pt x="9" y="137"/>
                    </a:cubicBezTo>
                    <a:cubicBezTo>
                      <a:pt x="10" y="136"/>
                      <a:pt x="10" y="135"/>
                      <a:pt x="9" y="133"/>
                    </a:cubicBezTo>
                    <a:close/>
                    <a:moveTo>
                      <a:pt x="98" y="358"/>
                    </a:moveTo>
                    <a:cubicBezTo>
                      <a:pt x="77" y="317"/>
                      <a:pt x="64" y="273"/>
                      <a:pt x="49" y="230"/>
                    </a:cubicBezTo>
                    <a:cubicBezTo>
                      <a:pt x="64" y="260"/>
                      <a:pt x="80" y="290"/>
                      <a:pt x="93" y="321"/>
                    </a:cubicBezTo>
                    <a:cubicBezTo>
                      <a:pt x="95" y="326"/>
                      <a:pt x="100" y="329"/>
                      <a:pt x="104" y="327"/>
                    </a:cubicBezTo>
                    <a:cubicBezTo>
                      <a:pt x="108" y="330"/>
                      <a:pt x="113" y="333"/>
                      <a:pt x="117" y="335"/>
                    </a:cubicBezTo>
                    <a:cubicBezTo>
                      <a:pt x="118" y="336"/>
                      <a:pt x="119" y="336"/>
                      <a:pt x="119" y="336"/>
                    </a:cubicBezTo>
                    <a:cubicBezTo>
                      <a:pt x="111" y="343"/>
                      <a:pt x="104" y="351"/>
                      <a:pt x="98" y="358"/>
                    </a:cubicBezTo>
                    <a:close/>
                    <a:moveTo>
                      <a:pt x="388" y="248"/>
                    </a:moveTo>
                    <a:cubicBezTo>
                      <a:pt x="362" y="253"/>
                      <a:pt x="333" y="266"/>
                      <a:pt x="317" y="288"/>
                    </a:cubicBezTo>
                    <a:cubicBezTo>
                      <a:pt x="315" y="288"/>
                      <a:pt x="313" y="290"/>
                      <a:pt x="312" y="292"/>
                    </a:cubicBezTo>
                    <a:cubicBezTo>
                      <a:pt x="307" y="309"/>
                      <a:pt x="286" y="312"/>
                      <a:pt x="271" y="308"/>
                    </a:cubicBezTo>
                    <a:cubicBezTo>
                      <a:pt x="270" y="307"/>
                      <a:pt x="270" y="307"/>
                      <a:pt x="269" y="306"/>
                    </a:cubicBezTo>
                    <a:cubicBezTo>
                      <a:pt x="228" y="280"/>
                      <a:pt x="173" y="296"/>
                      <a:pt x="133" y="326"/>
                    </a:cubicBezTo>
                    <a:cubicBezTo>
                      <a:pt x="129" y="324"/>
                      <a:pt x="126" y="323"/>
                      <a:pt x="123" y="322"/>
                    </a:cubicBezTo>
                    <a:cubicBezTo>
                      <a:pt x="120" y="321"/>
                      <a:pt x="117" y="319"/>
                      <a:pt x="114" y="318"/>
                    </a:cubicBezTo>
                    <a:cubicBezTo>
                      <a:pt x="136" y="299"/>
                      <a:pt x="158" y="281"/>
                      <a:pt x="184" y="267"/>
                    </a:cubicBezTo>
                    <a:cubicBezTo>
                      <a:pt x="219" y="248"/>
                      <a:pt x="249" y="261"/>
                      <a:pt x="283" y="273"/>
                    </a:cubicBezTo>
                    <a:cubicBezTo>
                      <a:pt x="289" y="275"/>
                      <a:pt x="294" y="267"/>
                      <a:pt x="290" y="262"/>
                    </a:cubicBezTo>
                    <a:cubicBezTo>
                      <a:pt x="308" y="243"/>
                      <a:pt x="332" y="229"/>
                      <a:pt x="357" y="220"/>
                    </a:cubicBezTo>
                    <a:cubicBezTo>
                      <a:pt x="380" y="212"/>
                      <a:pt x="404" y="217"/>
                      <a:pt x="428" y="222"/>
                    </a:cubicBezTo>
                    <a:cubicBezTo>
                      <a:pt x="427" y="225"/>
                      <a:pt x="425" y="228"/>
                      <a:pt x="424" y="231"/>
                    </a:cubicBezTo>
                    <a:cubicBezTo>
                      <a:pt x="423" y="234"/>
                      <a:pt x="421" y="240"/>
                      <a:pt x="422" y="244"/>
                    </a:cubicBezTo>
                    <a:cubicBezTo>
                      <a:pt x="411" y="245"/>
                      <a:pt x="399" y="246"/>
                      <a:pt x="388" y="248"/>
                    </a:cubicBezTo>
                    <a:close/>
                    <a:moveTo>
                      <a:pt x="436" y="243"/>
                    </a:moveTo>
                    <a:cubicBezTo>
                      <a:pt x="437" y="240"/>
                      <a:pt x="438" y="237"/>
                      <a:pt x="439" y="234"/>
                    </a:cubicBezTo>
                    <a:cubicBezTo>
                      <a:pt x="439" y="234"/>
                      <a:pt x="439" y="235"/>
                      <a:pt x="439" y="235"/>
                    </a:cubicBezTo>
                    <a:cubicBezTo>
                      <a:pt x="441" y="238"/>
                      <a:pt x="443" y="242"/>
                      <a:pt x="445" y="245"/>
                    </a:cubicBezTo>
                    <a:cubicBezTo>
                      <a:pt x="442" y="244"/>
                      <a:pt x="439" y="243"/>
                      <a:pt x="43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p:nvPr/>
            </p:nvSpPr>
            <p:spPr bwMode="auto">
              <a:xfrm>
                <a:off x="4704" y="2297"/>
                <a:ext cx="171" cy="74"/>
              </a:xfrm>
              <a:custGeom>
                <a:avLst/>
                <a:gdLst>
                  <a:gd name="T0" fmla="*/ 139 w 140"/>
                  <a:gd name="T1" fmla="*/ 39 h 61"/>
                  <a:gd name="T2" fmla="*/ 2 w 140"/>
                  <a:gd name="T3" fmla="*/ 55 h 61"/>
                  <a:gd name="T4" fmla="*/ 6 w 140"/>
                  <a:gd name="T5" fmla="*/ 59 h 61"/>
                  <a:gd name="T6" fmla="*/ 65 w 140"/>
                  <a:gd name="T7" fmla="*/ 34 h 61"/>
                  <a:gd name="T8" fmla="*/ 135 w 140"/>
                  <a:gd name="T9" fmla="*/ 44 h 61"/>
                  <a:gd name="T10" fmla="*/ 139 w 140"/>
                  <a:gd name="T11" fmla="*/ 39 h 61"/>
                </a:gdLst>
                <a:ahLst/>
                <a:cxnLst>
                  <a:cxn ang="0">
                    <a:pos x="T0" y="T1"/>
                  </a:cxn>
                  <a:cxn ang="0">
                    <a:pos x="T2" y="T3"/>
                  </a:cxn>
                  <a:cxn ang="0">
                    <a:pos x="T4" y="T5"/>
                  </a:cxn>
                  <a:cxn ang="0">
                    <a:pos x="T6" y="T7"/>
                  </a:cxn>
                  <a:cxn ang="0">
                    <a:pos x="T8" y="T9"/>
                  </a:cxn>
                  <a:cxn ang="0">
                    <a:pos x="T10" y="T11"/>
                  </a:cxn>
                </a:cxnLst>
                <a:rect l="0" t="0" r="r" b="b"/>
                <a:pathLst>
                  <a:path w="140" h="61">
                    <a:moveTo>
                      <a:pt x="139" y="39"/>
                    </a:moveTo>
                    <a:cubicBezTo>
                      <a:pt x="110" y="0"/>
                      <a:pt x="28" y="24"/>
                      <a:pt x="2" y="55"/>
                    </a:cubicBezTo>
                    <a:cubicBezTo>
                      <a:pt x="0" y="57"/>
                      <a:pt x="3" y="61"/>
                      <a:pt x="6" y="59"/>
                    </a:cubicBezTo>
                    <a:cubicBezTo>
                      <a:pt x="26" y="50"/>
                      <a:pt x="43" y="39"/>
                      <a:pt x="65" y="34"/>
                    </a:cubicBezTo>
                    <a:cubicBezTo>
                      <a:pt x="91" y="28"/>
                      <a:pt x="111" y="35"/>
                      <a:pt x="135" y="44"/>
                    </a:cubicBezTo>
                    <a:cubicBezTo>
                      <a:pt x="138" y="45"/>
                      <a:pt x="140" y="42"/>
                      <a:pt x="13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1"/>
              <p:cNvSpPr/>
              <p:nvPr/>
            </p:nvSpPr>
            <p:spPr bwMode="auto">
              <a:xfrm>
                <a:off x="4735" y="2370"/>
                <a:ext cx="144" cy="48"/>
              </a:xfrm>
              <a:custGeom>
                <a:avLst/>
                <a:gdLst>
                  <a:gd name="T0" fmla="*/ 114 w 118"/>
                  <a:gd name="T1" fmla="*/ 8 h 39"/>
                  <a:gd name="T2" fmla="*/ 44 w 118"/>
                  <a:gd name="T3" fmla="*/ 10 h 39"/>
                  <a:gd name="T4" fmla="*/ 1 w 118"/>
                  <a:gd name="T5" fmla="*/ 36 h 39"/>
                  <a:gd name="T6" fmla="*/ 4 w 118"/>
                  <a:gd name="T7" fmla="*/ 37 h 39"/>
                  <a:gd name="T8" fmla="*/ 114 w 118"/>
                  <a:gd name="T9" fmla="*/ 15 h 39"/>
                  <a:gd name="T10" fmla="*/ 114 w 118"/>
                  <a:gd name="T11" fmla="*/ 8 h 39"/>
                </a:gdLst>
                <a:ahLst/>
                <a:cxnLst>
                  <a:cxn ang="0">
                    <a:pos x="T0" y="T1"/>
                  </a:cxn>
                  <a:cxn ang="0">
                    <a:pos x="T2" y="T3"/>
                  </a:cxn>
                  <a:cxn ang="0">
                    <a:pos x="T4" y="T5"/>
                  </a:cxn>
                  <a:cxn ang="0">
                    <a:pos x="T6" y="T7"/>
                  </a:cxn>
                  <a:cxn ang="0">
                    <a:pos x="T8" y="T9"/>
                  </a:cxn>
                  <a:cxn ang="0">
                    <a:pos x="T10" y="T11"/>
                  </a:cxn>
                </a:cxnLst>
                <a:rect l="0" t="0" r="r" b="b"/>
                <a:pathLst>
                  <a:path w="118" h="39">
                    <a:moveTo>
                      <a:pt x="114" y="8"/>
                    </a:moveTo>
                    <a:cubicBezTo>
                      <a:pt x="92" y="0"/>
                      <a:pt x="67" y="5"/>
                      <a:pt x="44" y="10"/>
                    </a:cubicBezTo>
                    <a:cubicBezTo>
                      <a:pt x="28" y="13"/>
                      <a:pt x="8" y="19"/>
                      <a:pt x="1" y="36"/>
                    </a:cubicBezTo>
                    <a:cubicBezTo>
                      <a:pt x="0" y="37"/>
                      <a:pt x="2" y="39"/>
                      <a:pt x="4" y="37"/>
                    </a:cubicBezTo>
                    <a:cubicBezTo>
                      <a:pt x="33" y="11"/>
                      <a:pt x="78" y="22"/>
                      <a:pt x="114" y="15"/>
                    </a:cubicBezTo>
                    <a:cubicBezTo>
                      <a:pt x="118" y="15"/>
                      <a:pt x="117" y="9"/>
                      <a:pt x="1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2"/>
              <p:cNvSpPr/>
              <p:nvPr/>
            </p:nvSpPr>
            <p:spPr bwMode="auto">
              <a:xfrm>
                <a:off x="4758" y="2416"/>
                <a:ext cx="143" cy="54"/>
              </a:xfrm>
              <a:custGeom>
                <a:avLst/>
                <a:gdLst>
                  <a:gd name="T0" fmla="*/ 114 w 117"/>
                  <a:gd name="T1" fmla="*/ 9 h 44"/>
                  <a:gd name="T2" fmla="*/ 53 w 117"/>
                  <a:gd name="T3" fmla="*/ 9 h 44"/>
                  <a:gd name="T4" fmla="*/ 2 w 117"/>
                  <a:gd name="T5" fmla="*/ 38 h 44"/>
                  <a:gd name="T6" fmla="*/ 7 w 117"/>
                  <a:gd name="T7" fmla="*/ 42 h 44"/>
                  <a:gd name="T8" fmla="*/ 61 w 117"/>
                  <a:gd name="T9" fmla="*/ 21 h 44"/>
                  <a:gd name="T10" fmla="*/ 113 w 117"/>
                  <a:gd name="T11" fmla="*/ 14 h 44"/>
                  <a:gd name="T12" fmla="*/ 114 w 117"/>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117" h="44">
                    <a:moveTo>
                      <a:pt x="114" y="9"/>
                    </a:moveTo>
                    <a:cubicBezTo>
                      <a:pt x="95" y="0"/>
                      <a:pt x="73" y="7"/>
                      <a:pt x="53" y="9"/>
                    </a:cubicBezTo>
                    <a:cubicBezTo>
                      <a:pt x="32" y="12"/>
                      <a:pt x="14" y="21"/>
                      <a:pt x="2" y="38"/>
                    </a:cubicBezTo>
                    <a:cubicBezTo>
                      <a:pt x="0" y="41"/>
                      <a:pt x="4" y="44"/>
                      <a:pt x="7" y="42"/>
                    </a:cubicBezTo>
                    <a:cubicBezTo>
                      <a:pt x="24" y="26"/>
                      <a:pt x="39" y="23"/>
                      <a:pt x="61" y="21"/>
                    </a:cubicBezTo>
                    <a:cubicBezTo>
                      <a:pt x="79" y="19"/>
                      <a:pt x="96" y="15"/>
                      <a:pt x="113" y="14"/>
                    </a:cubicBezTo>
                    <a:cubicBezTo>
                      <a:pt x="115" y="14"/>
                      <a:pt x="117" y="10"/>
                      <a:pt x="1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
              <p:cNvSpPr/>
              <p:nvPr/>
            </p:nvSpPr>
            <p:spPr bwMode="auto">
              <a:xfrm>
                <a:off x="4938" y="2267"/>
                <a:ext cx="136" cy="64"/>
              </a:xfrm>
              <a:custGeom>
                <a:avLst/>
                <a:gdLst>
                  <a:gd name="T0" fmla="*/ 110 w 111"/>
                  <a:gd name="T1" fmla="*/ 18 h 52"/>
                  <a:gd name="T2" fmla="*/ 1 w 111"/>
                  <a:gd name="T3" fmla="*/ 49 h 52"/>
                  <a:gd name="T4" fmla="*/ 4 w 111"/>
                  <a:gd name="T5" fmla="*/ 51 h 52"/>
                  <a:gd name="T6" fmla="*/ 53 w 111"/>
                  <a:gd name="T7" fmla="*/ 26 h 52"/>
                  <a:gd name="T8" fmla="*/ 109 w 111"/>
                  <a:gd name="T9" fmla="*/ 22 h 52"/>
                  <a:gd name="T10" fmla="*/ 110 w 111"/>
                  <a:gd name="T11" fmla="*/ 18 h 52"/>
                </a:gdLst>
                <a:ahLst/>
                <a:cxnLst>
                  <a:cxn ang="0">
                    <a:pos x="T0" y="T1"/>
                  </a:cxn>
                  <a:cxn ang="0">
                    <a:pos x="T2" y="T3"/>
                  </a:cxn>
                  <a:cxn ang="0">
                    <a:pos x="T4" y="T5"/>
                  </a:cxn>
                  <a:cxn ang="0">
                    <a:pos x="T6" y="T7"/>
                  </a:cxn>
                  <a:cxn ang="0">
                    <a:pos x="T8" y="T9"/>
                  </a:cxn>
                  <a:cxn ang="0">
                    <a:pos x="T10" y="T11"/>
                  </a:cxn>
                </a:cxnLst>
                <a:rect l="0" t="0" r="r" b="b"/>
                <a:pathLst>
                  <a:path w="111" h="52">
                    <a:moveTo>
                      <a:pt x="110" y="18"/>
                    </a:moveTo>
                    <a:cubicBezTo>
                      <a:pt x="79" y="0"/>
                      <a:pt x="20" y="20"/>
                      <a:pt x="1" y="49"/>
                    </a:cubicBezTo>
                    <a:cubicBezTo>
                      <a:pt x="0" y="50"/>
                      <a:pt x="2" y="52"/>
                      <a:pt x="4" y="51"/>
                    </a:cubicBezTo>
                    <a:cubicBezTo>
                      <a:pt x="21" y="42"/>
                      <a:pt x="34" y="32"/>
                      <a:pt x="53" y="26"/>
                    </a:cubicBezTo>
                    <a:cubicBezTo>
                      <a:pt x="72" y="21"/>
                      <a:pt x="90" y="25"/>
                      <a:pt x="109" y="22"/>
                    </a:cubicBezTo>
                    <a:cubicBezTo>
                      <a:pt x="111" y="22"/>
                      <a:pt x="111" y="19"/>
                      <a:pt x="1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4"/>
              <p:cNvSpPr/>
              <p:nvPr/>
            </p:nvSpPr>
            <p:spPr bwMode="auto">
              <a:xfrm>
                <a:off x="4974" y="2329"/>
                <a:ext cx="120" cy="36"/>
              </a:xfrm>
              <a:custGeom>
                <a:avLst/>
                <a:gdLst>
                  <a:gd name="T0" fmla="*/ 95 w 98"/>
                  <a:gd name="T1" fmla="*/ 8 h 30"/>
                  <a:gd name="T2" fmla="*/ 46 w 98"/>
                  <a:gd name="T3" fmla="*/ 5 h 30"/>
                  <a:gd name="T4" fmla="*/ 2 w 98"/>
                  <a:gd name="T5" fmla="*/ 26 h 30"/>
                  <a:gd name="T6" fmla="*/ 4 w 98"/>
                  <a:gd name="T7" fmla="*/ 28 h 30"/>
                  <a:gd name="T8" fmla="*/ 94 w 98"/>
                  <a:gd name="T9" fmla="*/ 14 h 30"/>
                  <a:gd name="T10" fmla="*/ 95 w 98"/>
                  <a:gd name="T11" fmla="*/ 8 h 30"/>
                </a:gdLst>
                <a:ahLst/>
                <a:cxnLst>
                  <a:cxn ang="0">
                    <a:pos x="T0" y="T1"/>
                  </a:cxn>
                  <a:cxn ang="0">
                    <a:pos x="T2" y="T3"/>
                  </a:cxn>
                  <a:cxn ang="0">
                    <a:pos x="T4" y="T5"/>
                  </a:cxn>
                  <a:cxn ang="0">
                    <a:pos x="T6" y="T7"/>
                  </a:cxn>
                  <a:cxn ang="0">
                    <a:pos x="T8" y="T9"/>
                  </a:cxn>
                  <a:cxn ang="0">
                    <a:pos x="T10" y="T11"/>
                  </a:cxn>
                </a:cxnLst>
                <a:rect l="0" t="0" r="r" b="b"/>
                <a:pathLst>
                  <a:path w="98" h="30">
                    <a:moveTo>
                      <a:pt x="95" y="8"/>
                    </a:moveTo>
                    <a:cubicBezTo>
                      <a:pt x="81" y="0"/>
                      <a:pt x="62" y="3"/>
                      <a:pt x="46" y="5"/>
                    </a:cubicBezTo>
                    <a:cubicBezTo>
                      <a:pt x="29" y="6"/>
                      <a:pt x="14" y="14"/>
                      <a:pt x="2" y="26"/>
                    </a:cubicBezTo>
                    <a:cubicBezTo>
                      <a:pt x="0" y="27"/>
                      <a:pt x="3" y="30"/>
                      <a:pt x="4" y="28"/>
                    </a:cubicBezTo>
                    <a:cubicBezTo>
                      <a:pt x="31" y="7"/>
                      <a:pt x="63" y="16"/>
                      <a:pt x="94" y="14"/>
                    </a:cubicBezTo>
                    <a:cubicBezTo>
                      <a:pt x="96" y="14"/>
                      <a:pt x="98" y="10"/>
                      <a:pt x="9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5"/>
              <p:cNvSpPr/>
              <p:nvPr/>
            </p:nvSpPr>
            <p:spPr bwMode="auto">
              <a:xfrm>
                <a:off x="4991" y="2376"/>
                <a:ext cx="125" cy="41"/>
              </a:xfrm>
              <a:custGeom>
                <a:avLst/>
                <a:gdLst>
                  <a:gd name="T0" fmla="*/ 99 w 102"/>
                  <a:gd name="T1" fmla="*/ 9 h 33"/>
                  <a:gd name="T2" fmla="*/ 53 w 102"/>
                  <a:gd name="T3" fmla="*/ 7 h 33"/>
                  <a:gd name="T4" fmla="*/ 2 w 102"/>
                  <a:gd name="T5" fmla="*/ 28 h 33"/>
                  <a:gd name="T6" fmla="*/ 5 w 102"/>
                  <a:gd name="T7" fmla="*/ 32 h 33"/>
                  <a:gd name="T8" fmla="*/ 55 w 102"/>
                  <a:gd name="T9" fmla="*/ 17 h 33"/>
                  <a:gd name="T10" fmla="*/ 98 w 102"/>
                  <a:gd name="T11" fmla="*/ 17 h 33"/>
                  <a:gd name="T12" fmla="*/ 99 w 102"/>
                  <a:gd name="T13" fmla="*/ 9 h 33"/>
                </a:gdLst>
                <a:ahLst/>
                <a:cxnLst>
                  <a:cxn ang="0">
                    <a:pos x="T0" y="T1"/>
                  </a:cxn>
                  <a:cxn ang="0">
                    <a:pos x="T2" y="T3"/>
                  </a:cxn>
                  <a:cxn ang="0">
                    <a:pos x="T4" y="T5"/>
                  </a:cxn>
                  <a:cxn ang="0">
                    <a:pos x="T6" y="T7"/>
                  </a:cxn>
                  <a:cxn ang="0">
                    <a:pos x="T8" y="T9"/>
                  </a:cxn>
                  <a:cxn ang="0">
                    <a:pos x="T10" y="T11"/>
                  </a:cxn>
                  <a:cxn ang="0">
                    <a:pos x="T12" y="T13"/>
                  </a:cxn>
                </a:cxnLst>
                <a:rect l="0" t="0" r="r" b="b"/>
                <a:pathLst>
                  <a:path w="102" h="33">
                    <a:moveTo>
                      <a:pt x="99" y="9"/>
                    </a:moveTo>
                    <a:cubicBezTo>
                      <a:pt x="86" y="0"/>
                      <a:pt x="68" y="4"/>
                      <a:pt x="53" y="7"/>
                    </a:cubicBezTo>
                    <a:cubicBezTo>
                      <a:pt x="35" y="10"/>
                      <a:pt x="18" y="18"/>
                      <a:pt x="2" y="28"/>
                    </a:cubicBezTo>
                    <a:cubicBezTo>
                      <a:pt x="0" y="29"/>
                      <a:pt x="2" y="33"/>
                      <a:pt x="5" y="32"/>
                    </a:cubicBezTo>
                    <a:cubicBezTo>
                      <a:pt x="21" y="24"/>
                      <a:pt x="37" y="19"/>
                      <a:pt x="55" y="17"/>
                    </a:cubicBezTo>
                    <a:cubicBezTo>
                      <a:pt x="69" y="15"/>
                      <a:pt x="84" y="21"/>
                      <a:pt x="98" y="17"/>
                    </a:cubicBezTo>
                    <a:cubicBezTo>
                      <a:pt x="102" y="16"/>
                      <a:pt x="102" y="11"/>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6"/>
              <p:cNvSpPr/>
              <p:nvPr/>
            </p:nvSpPr>
            <p:spPr bwMode="auto">
              <a:xfrm>
                <a:off x="4832" y="2523"/>
                <a:ext cx="144" cy="42"/>
              </a:xfrm>
              <a:custGeom>
                <a:avLst/>
                <a:gdLst>
                  <a:gd name="T0" fmla="*/ 116 w 118"/>
                  <a:gd name="T1" fmla="*/ 29 h 34"/>
                  <a:gd name="T2" fmla="*/ 1 w 118"/>
                  <a:gd name="T3" fmla="*/ 23 h 34"/>
                  <a:gd name="T4" fmla="*/ 2 w 118"/>
                  <a:gd name="T5" fmla="*/ 25 h 34"/>
                  <a:gd name="T6" fmla="*/ 55 w 118"/>
                  <a:gd name="T7" fmla="*/ 17 h 34"/>
                  <a:gd name="T8" fmla="*/ 114 w 118"/>
                  <a:gd name="T9" fmla="*/ 34 h 34"/>
                  <a:gd name="T10" fmla="*/ 116 w 118"/>
                  <a:gd name="T11" fmla="*/ 29 h 34"/>
                </a:gdLst>
                <a:ahLst/>
                <a:cxnLst>
                  <a:cxn ang="0">
                    <a:pos x="T0" y="T1"/>
                  </a:cxn>
                  <a:cxn ang="0">
                    <a:pos x="T2" y="T3"/>
                  </a:cxn>
                  <a:cxn ang="0">
                    <a:pos x="T4" y="T5"/>
                  </a:cxn>
                  <a:cxn ang="0">
                    <a:pos x="T6" y="T7"/>
                  </a:cxn>
                  <a:cxn ang="0">
                    <a:pos x="T8" y="T9"/>
                  </a:cxn>
                  <a:cxn ang="0">
                    <a:pos x="T10" y="T11"/>
                  </a:cxn>
                </a:cxnLst>
                <a:rect l="0" t="0" r="r" b="b"/>
                <a:pathLst>
                  <a:path w="118" h="34">
                    <a:moveTo>
                      <a:pt x="116" y="29"/>
                    </a:moveTo>
                    <a:cubicBezTo>
                      <a:pt x="92" y="0"/>
                      <a:pt x="30" y="2"/>
                      <a:pt x="1" y="23"/>
                    </a:cubicBezTo>
                    <a:cubicBezTo>
                      <a:pt x="0" y="23"/>
                      <a:pt x="0" y="25"/>
                      <a:pt x="2" y="25"/>
                    </a:cubicBezTo>
                    <a:cubicBezTo>
                      <a:pt x="20" y="21"/>
                      <a:pt x="37" y="17"/>
                      <a:pt x="55" y="17"/>
                    </a:cubicBezTo>
                    <a:cubicBezTo>
                      <a:pt x="77" y="18"/>
                      <a:pt x="94" y="29"/>
                      <a:pt x="114" y="34"/>
                    </a:cubicBezTo>
                    <a:cubicBezTo>
                      <a:pt x="116" y="34"/>
                      <a:pt x="118" y="31"/>
                      <a:pt x="1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
              <p:cNvSpPr/>
              <p:nvPr/>
            </p:nvSpPr>
            <p:spPr bwMode="auto">
              <a:xfrm>
                <a:off x="4987" y="2465"/>
                <a:ext cx="129" cy="77"/>
              </a:xfrm>
              <a:custGeom>
                <a:avLst/>
                <a:gdLst>
                  <a:gd name="T0" fmla="*/ 103 w 105"/>
                  <a:gd name="T1" fmla="*/ 9 h 63"/>
                  <a:gd name="T2" fmla="*/ 51 w 105"/>
                  <a:gd name="T3" fmla="*/ 14 h 63"/>
                  <a:gd name="T4" fmla="*/ 1 w 105"/>
                  <a:gd name="T5" fmla="*/ 59 h 63"/>
                  <a:gd name="T6" fmla="*/ 3 w 105"/>
                  <a:gd name="T7" fmla="*/ 62 h 63"/>
                  <a:gd name="T8" fmla="*/ 56 w 105"/>
                  <a:gd name="T9" fmla="*/ 26 h 63"/>
                  <a:gd name="T10" fmla="*/ 103 w 105"/>
                  <a:gd name="T11" fmla="*/ 14 h 63"/>
                  <a:gd name="T12" fmla="*/ 103 w 105"/>
                  <a:gd name="T13" fmla="*/ 9 h 63"/>
                </a:gdLst>
                <a:ahLst/>
                <a:cxnLst>
                  <a:cxn ang="0">
                    <a:pos x="T0" y="T1"/>
                  </a:cxn>
                  <a:cxn ang="0">
                    <a:pos x="T2" y="T3"/>
                  </a:cxn>
                  <a:cxn ang="0">
                    <a:pos x="T4" y="T5"/>
                  </a:cxn>
                  <a:cxn ang="0">
                    <a:pos x="T6" y="T7"/>
                  </a:cxn>
                  <a:cxn ang="0">
                    <a:pos x="T8" y="T9"/>
                  </a:cxn>
                  <a:cxn ang="0">
                    <a:pos x="T10" y="T11"/>
                  </a:cxn>
                  <a:cxn ang="0">
                    <a:pos x="T12" y="T13"/>
                  </a:cxn>
                </a:cxnLst>
                <a:rect l="0" t="0" r="r" b="b"/>
                <a:pathLst>
                  <a:path w="105" h="63">
                    <a:moveTo>
                      <a:pt x="103" y="9"/>
                    </a:moveTo>
                    <a:cubicBezTo>
                      <a:pt x="88" y="0"/>
                      <a:pt x="66" y="7"/>
                      <a:pt x="51" y="14"/>
                    </a:cubicBezTo>
                    <a:cubicBezTo>
                      <a:pt x="28" y="24"/>
                      <a:pt x="12" y="37"/>
                      <a:pt x="1" y="59"/>
                    </a:cubicBezTo>
                    <a:cubicBezTo>
                      <a:pt x="0" y="61"/>
                      <a:pt x="2" y="63"/>
                      <a:pt x="3" y="62"/>
                    </a:cubicBezTo>
                    <a:cubicBezTo>
                      <a:pt x="19" y="47"/>
                      <a:pt x="37" y="34"/>
                      <a:pt x="56" y="26"/>
                    </a:cubicBezTo>
                    <a:cubicBezTo>
                      <a:pt x="71" y="20"/>
                      <a:pt x="89" y="21"/>
                      <a:pt x="103" y="14"/>
                    </a:cubicBezTo>
                    <a:cubicBezTo>
                      <a:pt x="105" y="13"/>
                      <a:pt x="105" y="10"/>
                      <a:pt x="10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3" name="组合 32"/>
          <p:cNvGrpSpPr/>
          <p:nvPr/>
        </p:nvGrpSpPr>
        <p:grpSpPr>
          <a:xfrm>
            <a:off x="6900523" y="2195024"/>
            <a:ext cx="4404787" cy="1022654"/>
            <a:chOff x="7274596" y="2264297"/>
            <a:chExt cx="4404787" cy="1022654"/>
          </a:xfrm>
        </p:grpSpPr>
        <p:sp>
          <p:nvSpPr>
            <p:cNvPr id="34" name="矩形 33"/>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35" name="直接连接符 34"/>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6900523" y="3582446"/>
            <a:ext cx="4404787" cy="1022654"/>
            <a:chOff x="7274596" y="2264297"/>
            <a:chExt cx="4404787" cy="1022654"/>
          </a:xfrm>
        </p:grpSpPr>
        <p:sp>
          <p:nvSpPr>
            <p:cNvPr id="38" name="矩形 37"/>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39" name="直接连接符 38"/>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900523" y="5023814"/>
            <a:ext cx="4404787" cy="1022654"/>
            <a:chOff x="7274596" y="2264297"/>
            <a:chExt cx="4404787" cy="1022654"/>
          </a:xfrm>
        </p:grpSpPr>
        <p:sp>
          <p:nvSpPr>
            <p:cNvPr id="42" name="矩形 41"/>
            <p:cNvSpPr/>
            <p:nvPr/>
          </p:nvSpPr>
          <p:spPr>
            <a:xfrm>
              <a:off x="7274596" y="2264297"/>
              <a:ext cx="1107996" cy="369332"/>
            </a:xfrm>
            <a:prstGeom prst="rect">
              <a:avLst/>
            </a:prstGeom>
          </p:spPr>
          <p:txBody>
            <a:bodyPr wrap="none">
              <a:spAutoFit/>
            </a:bodyPr>
            <a:lstStyle/>
            <a:p>
              <a:r>
                <a:rPr lang="zh-CN" altLang="en-US" dirty="0">
                  <a:solidFill>
                    <a:schemeClr val="bg1"/>
                  </a:solidFill>
                </a:rPr>
                <a:t>教育课件</a:t>
              </a:r>
            </a:p>
          </p:txBody>
        </p:sp>
        <p:cxnSp>
          <p:nvCxnSpPr>
            <p:cNvPr id="43" name="直接连接符 42"/>
            <p:cNvCxnSpPr/>
            <p:nvPr/>
          </p:nvCxnSpPr>
          <p:spPr>
            <a:xfrm>
              <a:off x="7405026" y="2692524"/>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274596" y="2751420"/>
              <a:ext cx="4404787" cy="535531"/>
            </a:xfrm>
            <a:prstGeom prst="rect">
              <a:avLst/>
            </a:prstGeom>
          </p:spPr>
          <p:txBody>
            <a:bodyPr wrap="square">
              <a:sp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5" name="圆角矩形 94">
            <a:extLst>
              <a:ext uri="{FF2B5EF4-FFF2-40B4-BE49-F238E27FC236}">
                <a16:creationId xmlns:a16="http://schemas.microsoft.com/office/drawing/2014/main" id="{8D59CB48-95EC-43F5-8D8E-86343371DC3B}"/>
              </a:ext>
            </a:extLst>
          </p:cNvPr>
          <p:cNvSpPr/>
          <p:nvPr/>
        </p:nvSpPr>
        <p:spPr>
          <a:xfrm>
            <a:off x="4171915" y="2128443"/>
            <a:ext cx="1740311" cy="1740311"/>
          </a:xfrm>
          <a:prstGeom prst="roundRect">
            <a:avLst>
              <a:gd name="adj" fmla="val 3969"/>
            </a:avLst>
          </a:prstGeom>
          <a:solidFill>
            <a:schemeClr val="tx1">
              <a:lumMod val="75000"/>
              <a:lumOff val="25000"/>
            </a:schemeClr>
          </a:solidFill>
          <a:ln w="22225">
            <a:solidFill>
              <a:schemeClr val="bg1"/>
            </a:soli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46" name="圆角矩形 95">
            <a:extLst>
              <a:ext uri="{FF2B5EF4-FFF2-40B4-BE49-F238E27FC236}">
                <a16:creationId xmlns:a16="http://schemas.microsoft.com/office/drawing/2014/main" id="{C6FECCE6-BEB5-4BC8-A9EA-9C535A65CF12}"/>
              </a:ext>
            </a:extLst>
          </p:cNvPr>
          <p:cNvSpPr/>
          <p:nvPr/>
        </p:nvSpPr>
        <p:spPr>
          <a:xfrm>
            <a:off x="6028245" y="3973173"/>
            <a:ext cx="1740311" cy="1740311"/>
          </a:xfrm>
          <a:prstGeom prst="roundRect">
            <a:avLst>
              <a:gd name="adj" fmla="val 3969"/>
            </a:avLst>
          </a:prstGeom>
          <a:solidFill>
            <a:schemeClr val="tx1">
              <a:lumMod val="75000"/>
              <a:lumOff val="25000"/>
            </a:schemeClr>
          </a:soli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47" name="圆角矩形 96">
            <a:extLst>
              <a:ext uri="{FF2B5EF4-FFF2-40B4-BE49-F238E27FC236}">
                <a16:creationId xmlns:a16="http://schemas.microsoft.com/office/drawing/2014/main" id="{23C8D6BA-53F3-4ABF-B936-BD47C3544997}"/>
              </a:ext>
            </a:extLst>
          </p:cNvPr>
          <p:cNvSpPr/>
          <p:nvPr/>
        </p:nvSpPr>
        <p:spPr>
          <a:xfrm>
            <a:off x="6028245" y="2699846"/>
            <a:ext cx="1168908" cy="1168908"/>
          </a:xfrm>
          <a:prstGeom prst="roundRect">
            <a:avLst>
              <a:gd name="adj" fmla="val 3969"/>
            </a:avLst>
          </a:prstGeom>
          <a:solidFill>
            <a:schemeClr val="tx1">
              <a:lumMod val="75000"/>
              <a:lumOff val="25000"/>
            </a:schemeClr>
          </a:soli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sp>
        <p:nvSpPr>
          <p:cNvPr id="48" name="圆角矩形 97">
            <a:extLst>
              <a:ext uri="{FF2B5EF4-FFF2-40B4-BE49-F238E27FC236}">
                <a16:creationId xmlns:a16="http://schemas.microsoft.com/office/drawing/2014/main" id="{66817034-FCDB-4F4A-8E6E-CF711793152C}"/>
              </a:ext>
            </a:extLst>
          </p:cNvPr>
          <p:cNvSpPr/>
          <p:nvPr/>
        </p:nvSpPr>
        <p:spPr>
          <a:xfrm>
            <a:off x="4743317" y="3977523"/>
            <a:ext cx="1168908" cy="1168908"/>
          </a:xfrm>
          <a:prstGeom prst="roundRect">
            <a:avLst>
              <a:gd name="adj" fmla="val 3969"/>
            </a:avLst>
          </a:prstGeom>
          <a:solidFill>
            <a:schemeClr val="tx1">
              <a:lumMod val="75000"/>
              <a:lumOff val="25000"/>
            </a:schemeClr>
          </a:soli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endParaRPr>
          </a:p>
        </p:txBody>
      </p:sp>
      <p:grpSp>
        <p:nvGrpSpPr>
          <p:cNvPr id="49" name="Group 8">
            <a:extLst>
              <a:ext uri="{FF2B5EF4-FFF2-40B4-BE49-F238E27FC236}">
                <a16:creationId xmlns:a16="http://schemas.microsoft.com/office/drawing/2014/main" id="{AE80920F-2E02-4D4A-BC96-359DFFF60464}"/>
              </a:ext>
            </a:extLst>
          </p:cNvPr>
          <p:cNvGrpSpPr>
            <a:grpSpLocks noChangeAspect="1"/>
          </p:cNvGrpSpPr>
          <p:nvPr/>
        </p:nvGrpSpPr>
        <p:grpSpPr bwMode="auto">
          <a:xfrm>
            <a:off x="4733372" y="2660351"/>
            <a:ext cx="617396" cy="676499"/>
            <a:chOff x="3437" y="2282"/>
            <a:chExt cx="679" cy="744"/>
          </a:xfrm>
          <a:solidFill>
            <a:schemeClr val="bg1"/>
          </a:solidFill>
        </p:grpSpPr>
        <p:sp>
          <p:nvSpPr>
            <p:cNvPr id="50" name="Freeform 9">
              <a:extLst>
                <a:ext uri="{FF2B5EF4-FFF2-40B4-BE49-F238E27FC236}">
                  <a16:creationId xmlns:a16="http://schemas.microsoft.com/office/drawing/2014/main" id="{933FA6F7-470A-4618-8063-D7C939FA8CB4}"/>
                </a:ext>
              </a:extLst>
            </p:cNvPr>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1" name="Freeform 10">
              <a:extLst>
                <a:ext uri="{FF2B5EF4-FFF2-40B4-BE49-F238E27FC236}">
                  <a16:creationId xmlns:a16="http://schemas.microsoft.com/office/drawing/2014/main" id="{328CF86F-B603-4CF6-A8CA-8759604F9330}"/>
                </a:ext>
              </a:extLst>
            </p:cNvPr>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52" name="Group 13">
            <a:extLst>
              <a:ext uri="{FF2B5EF4-FFF2-40B4-BE49-F238E27FC236}">
                <a16:creationId xmlns:a16="http://schemas.microsoft.com/office/drawing/2014/main" id="{A1CDCBFF-4ED9-4C26-B07E-E7411CA4BEE3}"/>
              </a:ext>
            </a:extLst>
          </p:cNvPr>
          <p:cNvGrpSpPr>
            <a:grpSpLocks noChangeAspect="1"/>
          </p:cNvGrpSpPr>
          <p:nvPr/>
        </p:nvGrpSpPr>
        <p:grpSpPr bwMode="auto">
          <a:xfrm>
            <a:off x="5014404" y="4293701"/>
            <a:ext cx="618016" cy="625312"/>
            <a:chOff x="2426" y="2781"/>
            <a:chExt cx="593" cy="600"/>
          </a:xfrm>
          <a:solidFill>
            <a:schemeClr val="bg2"/>
          </a:solidFill>
        </p:grpSpPr>
        <p:sp>
          <p:nvSpPr>
            <p:cNvPr id="53" name="Freeform 14">
              <a:extLst>
                <a:ext uri="{FF2B5EF4-FFF2-40B4-BE49-F238E27FC236}">
                  <a16:creationId xmlns:a16="http://schemas.microsoft.com/office/drawing/2014/main" id="{7705A589-E613-486F-90A0-B9A896F6EDE5}"/>
                </a:ext>
              </a:extLst>
            </p:cNvPr>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4" name="Freeform 15">
              <a:extLst>
                <a:ext uri="{FF2B5EF4-FFF2-40B4-BE49-F238E27FC236}">
                  <a16:creationId xmlns:a16="http://schemas.microsoft.com/office/drawing/2014/main" id="{39D8DE38-EDC8-4DD5-AE15-A90031CFB6D1}"/>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55" name="Group 18">
            <a:extLst>
              <a:ext uri="{FF2B5EF4-FFF2-40B4-BE49-F238E27FC236}">
                <a16:creationId xmlns:a16="http://schemas.microsoft.com/office/drawing/2014/main" id="{63D603C1-61BD-4406-9240-6F7BB699137C}"/>
              </a:ext>
            </a:extLst>
          </p:cNvPr>
          <p:cNvGrpSpPr>
            <a:grpSpLocks noChangeAspect="1"/>
          </p:cNvGrpSpPr>
          <p:nvPr/>
        </p:nvGrpSpPr>
        <p:grpSpPr bwMode="auto">
          <a:xfrm>
            <a:off x="6327176" y="3013503"/>
            <a:ext cx="581225" cy="541595"/>
            <a:chOff x="3802" y="2858"/>
            <a:chExt cx="616" cy="574"/>
          </a:xfrm>
          <a:solidFill>
            <a:schemeClr val="bg2"/>
          </a:solidFill>
        </p:grpSpPr>
        <p:sp>
          <p:nvSpPr>
            <p:cNvPr id="56" name="Rectangle 19">
              <a:extLst>
                <a:ext uri="{FF2B5EF4-FFF2-40B4-BE49-F238E27FC236}">
                  <a16:creationId xmlns:a16="http://schemas.microsoft.com/office/drawing/2014/main" id="{F8FD84C7-9D61-4E8A-93B3-D85521B0362B}"/>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7" name="Rectangle 20">
              <a:extLst>
                <a:ext uri="{FF2B5EF4-FFF2-40B4-BE49-F238E27FC236}">
                  <a16:creationId xmlns:a16="http://schemas.microsoft.com/office/drawing/2014/main" id="{B49CE206-D847-42FA-861D-6AC02D2E445A}"/>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8" name="Rectangle 21">
              <a:extLst>
                <a:ext uri="{FF2B5EF4-FFF2-40B4-BE49-F238E27FC236}">
                  <a16:creationId xmlns:a16="http://schemas.microsoft.com/office/drawing/2014/main" id="{26EA5DFB-0C5F-47B1-BA12-0F9C5D5AF6F3}"/>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59" name="Rectangle 22">
              <a:extLst>
                <a:ext uri="{FF2B5EF4-FFF2-40B4-BE49-F238E27FC236}">
                  <a16:creationId xmlns:a16="http://schemas.microsoft.com/office/drawing/2014/main" id="{5700272D-0ECD-4689-9F07-604B824628A2}"/>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0" name="Freeform 23">
              <a:extLst>
                <a:ext uri="{FF2B5EF4-FFF2-40B4-BE49-F238E27FC236}">
                  <a16:creationId xmlns:a16="http://schemas.microsoft.com/office/drawing/2014/main" id="{FA9B9F2F-C962-4743-9889-E18026157B63}"/>
                </a:ext>
              </a:extLst>
            </p:cNvPr>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61" name="Group 26">
            <a:extLst>
              <a:ext uri="{FF2B5EF4-FFF2-40B4-BE49-F238E27FC236}">
                <a16:creationId xmlns:a16="http://schemas.microsoft.com/office/drawing/2014/main" id="{925C03D6-ADA6-4E8F-93AD-8E7E1FB6A2B0}"/>
              </a:ext>
            </a:extLst>
          </p:cNvPr>
          <p:cNvGrpSpPr>
            <a:grpSpLocks noChangeAspect="1"/>
          </p:cNvGrpSpPr>
          <p:nvPr/>
        </p:nvGrpSpPr>
        <p:grpSpPr bwMode="auto">
          <a:xfrm>
            <a:off x="6455036" y="4609353"/>
            <a:ext cx="910093" cy="451187"/>
            <a:chOff x="5676" y="2597"/>
            <a:chExt cx="1061" cy="526"/>
          </a:xfrm>
          <a:solidFill>
            <a:schemeClr val="bg2"/>
          </a:solidFill>
        </p:grpSpPr>
        <p:sp>
          <p:nvSpPr>
            <p:cNvPr id="62" name="Freeform 27">
              <a:extLst>
                <a:ext uri="{FF2B5EF4-FFF2-40B4-BE49-F238E27FC236}">
                  <a16:creationId xmlns:a16="http://schemas.microsoft.com/office/drawing/2014/main" id="{CD660347-3BAD-4F23-8B2E-DADB4AFDC6F4}"/>
                </a:ext>
              </a:extLst>
            </p:cNvPr>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3" name="Freeform 28">
              <a:extLst>
                <a:ext uri="{FF2B5EF4-FFF2-40B4-BE49-F238E27FC236}">
                  <a16:creationId xmlns:a16="http://schemas.microsoft.com/office/drawing/2014/main" id="{893286CF-3315-457F-8EBA-A3B644A72CF1}"/>
                </a:ext>
              </a:extLst>
            </p:cNvPr>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4" name="Freeform 29">
              <a:extLst>
                <a:ext uri="{FF2B5EF4-FFF2-40B4-BE49-F238E27FC236}">
                  <a16:creationId xmlns:a16="http://schemas.microsoft.com/office/drawing/2014/main" id="{6C424028-B706-41AD-9623-437A15F67D2B}"/>
                </a:ext>
              </a:extLst>
            </p:cNvPr>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5" name="Freeform 30">
              <a:extLst>
                <a:ext uri="{FF2B5EF4-FFF2-40B4-BE49-F238E27FC236}">
                  <a16:creationId xmlns:a16="http://schemas.microsoft.com/office/drawing/2014/main" id="{B86C1FC6-9F0B-4C27-B1B0-2C8E81970536}"/>
                </a:ext>
              </a:extLst>
            </p:cNvPr>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6" name="Freeform 31">
              <a:extLst>
                <a:ext uri="{FF2B5EF4-FFF2-40B4-BE49-F238E27FC236}">
                  <a16:creationId xmlns:a16="http://schemas.microsoft.com/office/drawing/2014/main" id="{93C21025-B8AD-4F66-B046-8A0A4082F307}"/>
                </a:ext>
              </a:extLst>
            </p:cNvPr>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7" name="Freeform 32">
              <a:extLst>
                <a:ext uri="{FF2B5EF4-FFF2-40B4-BE49-F238E27FC236}">
                  <a16:creationId xmlns:a16="http://schemas.microsoft.com/office/drawing/2014/main" id="{8C696A52-AF99-41ED-A6B9-A4D7EC075F88}"/>
                </a:ext>
              </a:extLst>
            </p:cNvPr>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8" name="Freeform 33">
              <a:extLst>
                <a:ext uri="{FF2B5EF4-FFF2-40B4-BE49-F238E27FC236}">
                  <a16:creationId xmlns:a16="http://schemas.microsoft.com/office/drawing/2014/main" id="{78DD6177-32D4-4829-BC29-19FCB4F34674}"/>
                </a:ext>
              </a:extLst>
            </p:cNvPr>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69" name="Freeform 34">
              <a:extLst>
                <a:ext uri="{FF2B5EF4-FFF2-40B4-BE49-F238E27FC236}">
                  <a16:creationId xmlns:a16="http://schemas.microsoft.com/office/drawing/2014/main" id="{240F32C4-895E-4870-99CB-207D6D472532}"/>
                </a:ext>
              </a:extLst>
            </p:cNvPr>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0" name="Freeform 35">
              <a:extLst>
                <a:ext uri="{FF2B5EF4-FFF2-40B4-BE49-F238E27FC236}">
                  <a16:creationId xmlns:a16="http://schemas.microsoft.com/office/drawing/2014/main" id="{DF680CF2-D424-46D8-A808-88729AD377A7}"/>
                </a:ext>
              </a:extLst>
            </p:cNvPr>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1" name="Freeform 36">
              <a:extLst>
                <a:ext uri="{FF2B5EF4-FFF2-40B4-BE49-F238E27FC236}">
                  <a16:creationId xmlns:a16="http://schemas.microsoft.com/office/drawing/2014/main" id="{8F216C2B-3095-4893-BE87-11260097A289}"/>
                </a:ext>
              </a:extLst>
            </p:cNvPr>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2" name="Freeform 37">
              <a:extLst>
                <a:ext uri="{FF2B5EF4-FFF2-40B4-BE49-F238E27FC236}">
                  <a16:creationId xmlns:a16="http://schemas.microsoft.com/office/drawing/2014/main" id="{11CACCC5-E7B2-4555-A843-DF78844CAA48}"/>
                </a:ext>
              </a:extLst>
            </p:cNvPr>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3" name="Freeform 38">
              <a:extLst>
                <a:ext uri="{FF2B5EF4-FFF2-40B4-BE49-F238E27FC236}">
                  <a16:creationId xmlns:a16="http://schemas.microsoft.com/office/drawing/2014/main" id="{9B430452-5EB9-45BA-88A9-8170DD432A04}"/>
                </a:ext>
              </a:extLst>
            </p:cNvPr>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4" name="Freeform 39">
              <a:extLst>
                <a:ext uri="{FF2B5EF4-FFF2-40B4-BE49-F238E27FC236}">
                  <a16:creationId xmlns:a16="http://schemas.microsoft.com/office/drawing/2014/main" id="{A15A5376-A8C4-4775-B80A-3135180D4C11}"/>
                </a:ext>
              </a:extLst>
            </p:cNvPr>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5" name="Freeform 40">
              <a:extLst>
                <a:ext uri="{FF2B5EF4-FFF2-40B4-BE49-F238E27FC236}">
                  <a16:creationId xmlns:a16="http://schemas.microsoft.com/office/drawing/2014/main" id="{634B9636-66F9-4611-BADE-BD09FEE173E4}"/>
                </a:ext>
              </a:extLst>
            </p:cNvPr>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76" name="Freeform 41">
              <a:extLst>
                <a:ext uri="{FF2B5EF4-FFF2-40B4-BE49-F238E27FC236}">
                  <a16:creationId xmlns:a16="http://schemas.microsoft.com/office/drawing/2014/main" id="{C3AFFDC5-8365-4B02-95B3-66335DA2607B}"/>
                </a:ext>
              </a:extLst>
            </p:cNvPr>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sp>
        <p:nvSpPr>
          <p:cNvPr id="77" name="圆角矩形 126">
            <a:extLst>
              <a:ext uri="{FF2B5EF4-FFF2-40B4-BE49-F238E27FC236}">
                <a16:creationId xmlns:a16="http://schemas.microsoft.com/office/drawing/2014/main" id="{D96F487F-415E-4C42-B823-A9CECF5AB25E}"/>
              </a:ext>
            </a:extLst>
          </p:cNvPr>
          <p:cNvSpPr/>
          <p:nvPr/>
        </p:nvSpPr>
        <p:spPr>
          <a:xfrm>
            <a:off x="5617727" y="3605821"/>
            <a:ext cx="720575" cy="720575"/>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schemeClr val="bg1"/>
              </a:solidFill>
            </a:endParaRPr>
          </a:p>
        </p:txBody>
      </p:sp>
      <p:sp>
        <p:nvSpPr>
          <p:cNvPr id="78" name="Freeform 48">
            <a:extLst>
              <a:ext uri="{FF2B5EF4-FFF2-40B4-BE49-F238E27FC236}">
                <a16:creationId xmlns:a16="http://schemas.microsoft.com/office/drawing/2014/main" id="{084D017E-E4D0-4B20-82B4-9181D13D6523}"/>
              </a:ext>
            </a:extLst>
          </p:cNvPr>
          <p:cNvSpPr>
            <a:spLocks noEditPoints="1"/>
          </p:cNvSpPr>
          <p:nvPr/>
        </p:nvSpPr>
        <p:spPr bwMode="auto">
          <a:xfrm>
            <a:off x="5762724" y="3729731"/>
            <a:ext cx="434675" cy="47275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bg1"/>
              </a:solidFill>
            </a:endParaRPr>
          </a:p>
        </p:txBody>
      </p:sp>
      <p:sp>
        <p:nvSpPr>
          <p:cNvPr id="79" name="圆角矩形 128">
            <a:extLst>
              <a:ext uri="{FF2B5EF4-FFF2-40B4-BE49-F238E27FC236}">
                <a16:creationId xmlns:a16="http://schemas.microsoft.com/office/drawing/2014/main" id="{68263244-ECB7-4DFA-AC7C-B5C60154B08F}"/>
              </a:ext>
            </a:extLst>
          </p:cNvPr>
          <p:cNvSpPr/>
          <p:nvPr/>
        </p:nvSpPr>
        <p:spPr>
          <a:xfrm>
            <a:off x="5507851" y="3498554"/>
            <a:ext cx="947808" cy="947808"/>
          </a:xfrm>
          <a:prstGeom prst="roundRect">
            <a:avLst>
              <a:gd name="adj" fmla="val 3969"/>
            </a:avLst>
          </a:prstGeom>
          <a:solidFill>
            <a:schemeClr val="bg1">
              <a:alpha val="2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schemeClr val="bg1"/>
              </a:solidFill>
            </a:endParaRPr>
          </a:p>
        </p:txBody>
      </p:sp>
      <p:grpSp>
        <p:nvGrpSpPr>
          <p:cNvPr id="80" name="组合 79">
            <a:extLst>
              <a:ext uri="{FF2B5EF4-FFF2-40B4-BE49-F238E27FC236}">
                <a16:creationId xmlns:a16="http://schemas.microsoft.com/office/drawing/2014/main" id="{5F6ED591-CEAD-4240-A0F7-C9919E2556FF}"/>
              </a:ext>
            </a:extLst>
          </p:cNvPr>
          <p:cNvGrpSpPr/>
          <p:nvPr/>
        </p:nvGrpSpPr>
        <p:grpSpPr>
          <a:xfrm>
            <a:off x="1161679" y="2481310"/>
            <a:ext cx="2357633" cy="1020920"/>
            <a:chOff x="1256119" y="1638320"/>
            <a:chExt cx="1923767" cy="765690"/>
          </a:xfrm>
        </p:grpSpPr>
        <p:sp>
          <p:nvSpPr>
            <p:cNvPr id="81" name="TextBox 210">
              <a:extLst>
                <a:ext uri="{FF2B5EF4-FFF2-40B4-BE49-F238E27FC236}">
                  <a16:creationId xmlns:a16="http://schemas.microsoft.com/office/drawing/2014/main" id="{3699195F-E684-4DFB-AA51-F58953896269}"/>
                </a:ext>
              </a:extLst>
            </p:cNvPr>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82" name="TextBox 211">
              <a:extLst>
                <a:ext uri="{FF2B5EF4-FFF2-40B4-BE49-F238E27FC236}">
                  <a16:creationId xmlns:a16="http://schemas.microsoft.com/office/drawing/2014/main" id="{BC2982A9-89F4-4B31-B72D-E54E1E68C8AB}"/>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83" name="组合 82">
            <a:extLst>
              <a:ext uri="{FF2B5EF4-FFF2-40B4-BE49-F238E27FC236}">
                <a16:creationId xmlns:a16="http://schemas.microsoft.com/office/drawing/2014/main" id="{04FFA2CE-1089-4438-A08C-1A8BAE045CA5}"/>
              </a:ext>
            </a:extLst>
          </p:cNvPr>
          <p:cNvGrpSpPr/>
          <p:nvPr/>
        </p:nvGrpSpPr>
        <p:grpSpPr>
          <a:xfrm>
            <a:off x="1201904" y="3790511"/>
            <a:ext cx="2357633" cy="1033620"/>
            <a:chOff x="1256119" y="1638320"/>
            <a:chExt cx="1923767" cy="775215"/>
          </a:xfrm>
        </p:grpSpPr>
        <p:sp>
          <p:nvSpPr>
            <p:cNvPr id="84" name="TextBox 213">
              <a:extLst>
                <a:ext uri="{FF2B5EF4-FFF2-40B4-BE49-F238E27FC236}">
                  <a16:creationId xmlns:a16="http://schemas.microsoft.com/office/drawing/2014/main" id="{289DCFFF-84BA-404F-A845-E37855F5FADC}"/>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85" name="TextBox 214">
              <a:extLst>
                <a:ext uri="{FF2B5EF4-FFF2-40B4-BE49-F238E27FC236}">
                  <a16:creationId xmlns:a16="http://schemas.microsoft.com/office/drawing/2014/main" id="{7CCA4797-DEFF-4F18-AFC9-4BD07E7B3930}"/>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86" name="组合 85">
            <a:extLst>
              <a:ext uri="{FF2B5EF4-FFF2-40B4-BE49-F238E27FC236}">
                <a16:creationId xmlns:a16="http://schemas.microsoft.com/office/drawing/2014/main" id="{9F5C18D8-70CB-481D-828C-93FD58569A82}"/>
              </a:ext>
            </a:extLst>
          </p:cNvPr>
          <p:cNvGrpSpPr/>
          <p:nvPr/>
        </p:nvGrpSpPr>
        <p:grpSpPr>
          <a:xfrm>
            <a:off x="8389793" y="2481310"/>
            <a:ext cx="2357633" cy="1033620"/>
            <a:chOff x="1256119" y="1638320"/>
            <a:chExt cx="1923767" cy="775215"/>
          </a:xfrm>
        </p:grpSpPr>
        <p:sp>
          <p:nvSpPr>
            <p:cNvPr id="87" name="TextBox 210">
              <a:extLst>
                <a:ext uri="{FF2B5EF4-FFF2-40B4-BE49-F238E27FC236}">
                  <a16:creationId xmlns:a16="http://schemas.microsoft.com/office/drawing/2014/main" id="{D79C67A5-06AA-43CA-B616-DC86DCCBD8D0}"/>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88" name="TextBox 211">
              <a:extLst>
                <a:ext uri="{FF2B5EF4-FFF2-40B4-BE49-F238E27FC236}">
                  <a16:creationId xmlns:a16="http://schemas.microsoft.com/office/drawing/2014/main" id="{338DA90A-95D3-4A77-9F73-65C6976391AE}"/>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89" name="组合 88">
            <a:extLst>
              <a:ext uri="{FF2B5EF4-FFF2-40B4-BE49-F238E27FC236}">
                <a16:creationId xmlns:a16="http://schemas.microsoft.com/office/drawing/2014/main" id="{7CC9B10A-D99A-4CA3-AA84-42047EEF5CD6}"/>
              </a:ext>
            </a:extLst>
          </p:cNvPr>
          <p:cNvGrpSpPr/>
          <p:nvPr/>
        </p:nvGrpSpPr>
        <p:grpSpPr>
          <a:xfrm>
            <a:off x="8430019" y="3790511"/>
            <a:ext cx="2357633" cy="1033620"/>
            <a:chOff x="1256119" y="1638320"/>
            <a:chExt cx="1923767" cy="775215"/>
          </a:xfrm>
        </p:grpSpPr>
        <p:sp>
          <p:nvSpPr>
            <p:cNvPr id="90" name="TextBox 213">
              <a:extLst>
                <a:ext uri="{FF2B5EF4-FFF2-40B4-BE49-F238E27FC236}">
                  <a16:creationId xmlns:a16="http://schemas.microsoft.com/office/drawing/2014/main" id="{0CF5CEE1-C3C4-43C7-85C9-3A0F0903B8C2}"/>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91" name="TextBox 214">
              <a:extLst>
                <a:ext uri="{FF2B5EF4-FFF2-40B4-BE49-F238E27FC236}">
                  <a16:creationId xmlns:a16="http://schemas.microsoft.com/office/drawing/2014/main" id="{55AD9EE5-5063-4679-90BF-D6F6832B8B82}"/>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spTree>
    <p:extLst>
      <p:ext uri="{BB962C8B-B14F-4D97-AF65-F5344CB8AC3E}">
        <p14:creationId xmlns:p14="http://schemas.microsoft.com/office/powerpoint/2010/main" val="1993960756"/>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ppt_x"/>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ppt_x"/>
                                          </p:val>
                                        </p:tav>
                                        <p:tav tm="100000">
                                          <p:val>
                                            <p:strVal val="#ppt_x"/>
                                          </p:val>
                                        </p:tav>
                                      </p:tavLst>
                                    </p:anim>
                                    <p:anim calcmode="lin" valueType="num">
                                      <p:cBhvr additive="base">
                                        <p:cTn id="18" dur="500" fill="hold"/>
                                        <p:tgtEl>
                                          <p:spTgt spid="4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ppt_x"/>
                                          </p:val>
                                        </p:tav>
                                        <p:tav tm="100000">
                                          <p:val>
                                            <p:strVal val="#ppt_x"/>
                                          </p:val>
                                        </p:tav>
                                      </p:tavLst>
                                    </p:anim>
                                    <p:anim calcmode="lin" valueType="num">
                                      <p:cBhvr additive="base">
                                        <p:cTn id="43" dur="500" fill="hold"/>
                                        <p:tgtEl>
                                          <p:spTgt spid="6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ppt_x"/>
                                          </p:val>
                                        </p:tav>
                                        <p:tav tm="100000">
                                          <p:val>
                                            <p:strVal val="#ppt_x"/>
                                          </p:val>
                                        </p:tav>
                                      </p:tavLst>
                                    </p:anim>
                                    <p:anim calcmode="lin" valueType="num">
                                      <p:cBhvr additive="base">
                                        <p:cTn id="48" dur="500" fill="hold"/>
                                        <p:tgtEl>
                                          <p:spTgt spid="7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fill="hold"/>
                                        <p:tgtEl>
                                          <p:spTgt spid="78"/>
                                        </p:tgtEl>
                                        <p:attrNameLst>
                                          <p:attrName>ppt_x</p:attrName>
                                        </p:attrNameLst>
                                      </p:cBhvr>
                                      <p:tavLst>
                                        <p:tav tm="0">
                                          <p:val>
                                            <p:strVal val="#ppt_x"/>
                                          </p:val>
                                        </p:tav>
                                        <p:tav tm="100000">
                                          <p:val>
                                            <p:strVal val="#ppt_x"/>
                                          </p:val>
                                        </p:tav>
                                      </p:tavLst>
                                    </p:anim>
                                    <p:anim calcmode="lin" valueType="num">
                                      <p:cBhvr additive="base">
                                        <p:cTn id="53" dur="500" fill="hold"/>
                                        <p:tgtEl>
                                          <p:spTgt spid="7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79"/>
                                        </p:tgtEl>
                                        <p:attrNameLst>
                                          <p:attrName>style.visibility</p:attrName>
                                        </p:attrNameLst>
                                      </p:cBhvr>
                                      <p:to>
                                        <p:strVal val="visible"/>
                                      </p:to>
                                    </p:set>
                                    <p:anim calcmode="lin" valueType="num">
                                      <p:cBhvr additive="base">
                                        <p:cTn id="57" dur="500" fill="hold"/>
                                        <p:tgtEl>
                                          <p:spTgt spid="79"/>
                                        </p:tgtEl>
                                        <p:attrNameLst>
                                          <p:attrName>ppt_x</p:attrName>
                                        </p:attrNameLst>
                                      </p:cBhvr>
                                      <p:tavLst>
                                        <p:tav tm="0">
                                          <p:val>
                                            <p:strVal val="#ppt_x"/>
                                          </p:val>
                                        </p:tav>
                                        <p:tav tm="100000">
                                          <p:val>
                                            <p:strVal val="#ppt_x"/>
                                          </p:val>
                                        </p:tav>
                                      </p:tavLst>
                                    </p:anim>
                                    <p:anim calcmode="lin" valueType="num">
                                      <p:cBhvr additive="base">
                                        <p:cTn id="58" dur="500" fill="hold"/>
                                        <p:tgtEl>
                                          <p:spTgt spid="7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additive="base">
                                        <p:cTn id="62" dur="500" fill="hold"/>
                                        <p:tgtEl>
                                          <p:spTgt spid="80"/>
                                        </p:tgtEl>
                                        <p:attrNameLst>
                                          <p:attrName>ppt_x</p:attrName>
                                        </p:attrNameLst>
                                      </p:cBhvr>
                                      <p:tavLst>
                                        <p:tav tm="0">
                                          <p:val>
                                            <p:strVal val="#ppt_x"/>
                                          </p:val>
                                        </p:tav>
                                        <p:tav tm="100000">
                                          <p:val>
                                            <p:strVal val="#ppt_x"/>
                                          </p:val>
                                        </p:tav>
                                      </p:tavLst>
                                    </p:anim>
                                    <p:anim calcmode="lin" valueType="num">
                                      <p:cBhvr additive="base">
                                        <p:cTn id="63" dur="500" fill="hold"/>
                                        <p:tgtEl>
                                          <p:spTgt spid="8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 calcmode="lin" valueType="num">
                                      <p:cBhvr additive="base">
                                        <p:cTn id="67" dur="500" fill="hold"/>
                                        <p:tgtEl>
                                          <p:spTgt spid="83"/>
                                        </p:tgtEl>
                                        <p:attrNameLst>
                                          <p:attrName>ppt_x</p:attrName>
                                        </p:attrNameLst>
                                      </p:cBhvr>
                                      <p:tavLst>
                                        <p:tav tm="0">
                                          <p:val>
                                            <p:strVal val="#ppt_x"/>
                                          </p:val>
                                        </p:tav>
                                        <p:tav tm="100000">
                                          <p:val>
                                            <p:strVal val="#ppt_x"/>
                                          </p:val>
                                        </p:tav>
                                      </p:tavLst>
                                    </p:anim>
                                    <p:anim calcmode="lin" valueType="num">
                                      <p:cBhvr additive="base">
                                        <p:cTn id="68" dur="500" fill="hold"/>
                                        <p:tgtEl>
                                          <p:spTgt spid="83"/>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 calcmode="lin" valueType="num">
                                      <p:cBhvr additive="base">
                                        <p:cTn id="72" dur="500" fill="hold"/>
                                        <p:tgtEl>
                                          <p:spTgt spid="86"/>
                                        </p:tgtEl>
                                        <p:attrNameLst>
                                          <p:attrName>ppt_x</p:attrName>
                                        </p:attrNameLst>
                                      </p:cBhvr>
                                      <p:tavLst>
                                        <p:tav tm="0">
                                          <p:val>
                                            <p:strVal val="#ppt_x"/>
                                          </p:val>
                                        </p:tav>
                                        <p:tav tm="100000">
                                          <p:val>
                                            <p:strVal val="#ppt_x"/>
                                          </p:val>
                                        </p:tav>
                                      </p:tavLst>
                                    </p:anim>
                                    <p:anim calcmode="lin" valueType="num">
                                      <p:cBhvr additive="base">
                                        <p:cTn id="73" dur="500" fill="hold"/>
                                        <p:tgtEl>
                                          <p:spTgt spid="8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77" grpId="0" animBg="1"/>
      <p:bldP spid="78" grpId="0" animBg="1"/>
      <p:bldP spid="7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nvGrpSpPr>
          <p:cNvPr id="93" name="组合 92">
            <a:extLst>
              <a:ext uri="{FF2B5EF4-FFF2-40B4-BE49-F238E27FC236}">
                <a16:creationId xmlns:a16="http://schemas.microsoft.com/office/drawing/2014/main" id="{F5735863-9599-4D23-954D-B71484664AE5}"/>
              </a:ext>
            </a:extLst>
          </p:cNvPr>
          <p:cNvGrpSpPr/>
          <p:nvPr/>
        </p:nvGrpSpPr>
        <p:grpSpPr>
          <a:xfrm>
            <a:off x="5123452" y="1639375"/>
            <a:ext cx="1946296" cy="5013328"/>
            <a:chOff x="3842139" y="1045537"/>
            <a:chExt cx="1459722" cy="3759996"/>
          </a:xfrm>
          <a:solidFill>
            <a:schemeClr val="bg1"/>
          </a:solidFill>
        </p:grpSpPr>
        <p:grpSp>
          <p:nvGrpSpPr>
            <p:cNvPr id="94" name="组合 93">
              <a:extLst>
                <a:ext uri="{FF2B5EF4-FFF2-40B4-BE49-F238E27FC236}">
                  <a16:creationId xmlns:a16="http://schemas.microsoft.com/office/drawing/2014/main" id="{A8FC8C22-17FF-473A-848E-63494C183A64}"/>
                </a:ext>
              </a:extLst>
            </p:cNvPr>
            <p:cNvGrpSpPr/>
            <p:nvPr/>
          </p:nvGrpSpPr>
          <p:grpSpPr>
            <a:xfrm>
              <a:off x="3842139" y="1045537"/>
              <a:ext cx="1459722" cy="3759996"/>
              <a:chOff x="3953588" y="989011"/>
              <a:chExt cx="2578844" cy="6642664"/>
            </a:xfrm>
            <a:grpFill/>
          </p:grpSpPr>
          <p:sp>
            <p:nvSpPr>
              <p:cNvPr id="114" name="任意多边形 398">
                <a:extLst>
                  <a:ext uri="{FF2B5EF4-FFF2-40B4-BE49-F238E27FC236}">
                    <a16:creationId xmlns:a16="http://schemas.microsoft.com/office/drawing/2014/main" id="{C040E1E2-3FB1-428D-81DA-6775698765B9}"/>
                  </a:ext>
                </a:extLst>
              </p:cNvPr>
              <p:cNvSpPr/>
              <p:nvPr/>
            </p:nvSpPr>
            <p:spPr>
              <a:xfrm>
                <a:off x="3953588" y="989011"/>
                <a:ext cx="2578844" cy="1177018"/>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solidFill>
                <a:schemeClr val="tx1">
                  <a:lumMod val="75000"/>
                  <a:lumOff val="25000"/>
                </a:schemeClr>
              </a:soli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115" name="梯形 114">
                <a:extLst>
                  <a:ext uri="{FF2B5EF4-FFF2-40B4-BE49-F238E27FC236}">
                    <a16:creationId xmlns:a16="http://schemas.microsoft.com/office/drawing/2014/main" id="{BA02A6A6-409E-4658-AFA2-AF654B2BA468}"/>
                  </a:ext>
                </a:extLst>
              </p:cNvPr>
              <p:cNvSpPr/>
              <p:nvPr/>
            </p:nvSpPr>
            <p:spPr>
              <a:xfrm flipV="1">
                <a:off x="3953588" y="2273236"/>
                <a:ext cx="2578844" cy="1068450"/>
              </a:xfrm>
              <a:prstGeom prst="trapezoid">
                <a:avLst/>
              </a:prstGeom>
              <a:solidFill>
                <a:schemeClr val="tx1">
                  <a:lumMod val="75000"/>
                  <a:lumOff val="25000"/>
                </a:schemeClr>
              </a:soli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116" name="梯形 115">
                <a:extLst>
                  <a:ext uri="{FF2B5EF4-FFF2-40B4-BE49-F238E27FC236}">
                    <a16:creationId xmlns:a16="http://schemas.microsoft.com/office/drawing/2014/main" id="{8D2F41F6-9F2C-4374-A2A9-E9C5D9B5ECA3}"/>
                  </a:ext>
                </a:extLst>
              </p:cNvPr>
              <p:cNvSpPr/>
              <p:nvPr/>
            </p:nvSpPr>
            <p:spPr>
              <a:xfrm flipV="1">
                <a:off x="4241800" y="3448893"/>
                <a:ext cx="2012950" cy="1068450"/>
              </a:xfrm>
              <a:prstGeom prst="trapezoid">
                <a:avLst/>
              </a:prstGeom>
              <a:solidFill>
                <a:schemeClr val="tx1">
                  <a:lumMod val="75000"/>
                  <a:lumOff val="25000"/>
                </a:schemeClr>
              </a:soli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117" name="任意多边形 401">
                <a:extLst>
                  <a:ext uri="{FF2B5EF4-FFF2-40B4-BE49-F238E27FC236}">
                    <a16:creationId xmlns:a16="http://schemas.microsoft.com/office/drawing/2014/main" id="{508286F0-2332-4010-BADB-BBAA652F0467}"/>
                  </a:ext>
                </a:extLst>
              </p:cNvPr>
              <p:cNvSpPr/>
              <p:nvPr/>
            </p:nvSpPr>
            <p:spPr>
              <a:xfrm flipV="1">
                <a:off x="4524375" y="4624550"/>
                <a:ext cx="1447800" cy="1426140"/>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solidFill>
                <a:schemeClr val="tx1">
                  <a:lumMod val="75000"/>
                  <a:lumOff val="25000"/>
                </a:schemeClr>
              </a:soli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118" name="椭圆 117">
                <a:extLst>
                  <a:ext uri="{FF2B5EF4-FFF2-40B4-BE49-F238E27FC236}">
                    <a16:creationId xmlns:a16="http://schemas.microsoft.com/office/drawing/2014/main" id="{1DB2892C-3E0B-4BE0-BDFF-5DF86127B69D}"/>
                  </a:ext>
                </a:extLst>
              </p:cNvPr>
              <p:cNvSpPr/>
              <p:nvPr/>
            </p:nvSpPr>
            <p:spPr>
              <a:xfrm>
                <a:off x="4550283" y="6246220"/>
                <a:ext cx="1385455" cy="1385455"/>
              </a:xfrm>
              <a:prstGeom prst="ellipse">
                <a:avLst/>
              </a:prstGeom>
              <a:solidFill>
                <a:schemeClr val="tx1">
                  <a:lumMod val="75000"/>
                  <a:lumOff val="25000"/>
                </a:schemeClr>
              </a:soli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grpSp>
        <p:grpSp>
          <p:nvGrpSpPr>
            <p:cNvPr id="95" name="Group 4">
              <a:extLst>
                <a:ext uri="{FF2B5EF4-FFF2-40B4-BE49-F238E27FC236}">
                  <a16:creationId xmlns:a16="http://schemas.microsoft.com/office/drawing/2014/main" id="{26554B0D-5204-4075-BDA0-73180E43EDBA}"/>
                </a:ext>
              </a:extLst>
            </p:cNvPr>
            <p:cNvGrpSpPr>
              <a:grpSpLocks noChangeAspect="1"/>
            </p:cNvGrpSpPr>
            <p:nvPr/>
          </p:nvGrpSpPr>
          <p:grpSpPr bwMode="auto">
            <a:xfrm>
              <a:off x="4396474" y="1221052"/>
              <a:ext cx="315440" cy="369659"/>
              <a:chOff x="1776" y="1776"/>
              <a:chExt cx="64" cy="75"/>
            </a:xfrm>
            <a:grpFill/>
          </p:grpSpPr>
          <p:sp>
            <p:nvSpPr>
              <p:cNvPr id="110" name="Freeform 5">
                <a:extLst>
                  <a:ext uri="{FF2B5EF4-FFF2-40B4-BE49-F238E27FC236}">
                    <a16:creationId xmlns:a16="http://schemas.microsoft.com/office/drawing/2014/main" id="{159D5952-8E74-43C1-9AB1-693AD79F7371}"/>
                  </a:ext>
                </a:extLst>
              </p:cNvPr>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11" name="Freeform 6">
                <a:extLst>
                  <a:ext uri="{FF2B5EF4-FFF2-40B4-BE49-F238E27FC236}">
                    <a16:creationId xmlns:a16="http://schemas.microsoft.com/office/drawing/2014/main" id="{C8B43C9D-F0BB-432E-8941-FB3D1A97728D}"/>
                  </a:ext>
                </a:extLst>
              </p:cNvPr>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12" name="Freeform 7">
                <a:extLst>
                  <a:ext uri="{FF2B5EF4-FFF2-40B4-BE49-F238E27FC236}">
                    <a16:creationId xmlns:a16="http://schemas.microsoft.com/office/drawing/2014/main" id="{98BE5CE5-2400-47C1-B07A-80C8E37948AE}"/>
                  </a:ext>
                </a:extLst>
              </p:cNvPr>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13" name="Freeform 8">
                <a:extLst>
                  <a:ext uri="{FF2B5EF4-FFF2-40B4-BE49-F238E27FC236}">
                    <a16:creationId xmlns:a16="http://schemas.microsoft.com/office/drawing/2014/main" id="{9909B421-7B49-40C5-AFBA-85326312A174}"/>
                  </a:ext>
                </a:extLst>
              </p:cNvPr>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96" name="Group 18">
              <a:extLst>
                <a:ext uri="{FF2B5EF4-FFF2-40B4-BE49-F238E27FC236}">
                  <a16:creationId xmlns:a16="http://schemas.microsoft.com/office/drawing/2014/main" id="{C07A203D-8A51-4A34-8D37-C3D6154EC87D}"/>
                </a:ext>
              </a:extLst>
            </p:cNvPr>
            <p:cNvGrpSpPr>
              <a:grpSpLocks noChangeAspect="1"/>
            </p:cNvGrpSpPr>
            <p:nvPr/>
          </p:nvGrpSpPr>
          <p:grpSpPr bwMode="auto">
            <a:xfrm>
              <a:off x="4413570" y="3299332"/>
              <a:ext cx="320356" cy="298512"/>
              <a:chOff x="3802" y="2858"/>
              <a:chExt cx="616" cy="574"/>
            </a:xfrm>
            <a:grpFill/>
          </p:grpSpPr>
          <p:sp>
            <p:nvSpPr>
              <p:cNvPr id="105" name="Rectangle 19">
                <a:extLst>
                  <a:ext uri="{FF2B5EF4-FFF2-40B4-BE49-F238E27FC236}">
                    <a16:creationId xmlns:a16="http://schemas.microsoft.com/office/drawing/2014/main" id="{F35C5DA3-8EF2-4D73-ABFC-EBE35E7F4137}"/>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6" name="Rectangle 20">
                <a:extLst>
                  <a:ext uri="{FF2B5EF4-FFF2-40B4-BE49-F238E27FC236}">
                    <a16:creationId xmlns:a16="http://schemas.microsoft.com/office/drawing/2014/main" id="{8E0EE0A7-58A6-43B5-80B4-1DBF684C796B}"/>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7" name="Rectangle 21">
                <a:extLst>
                  <a:ext uri="{FF2B5EF4-FFF2-40B4-BE49-F238E27FC236}">
                    <a16:creationId xmlns:a16="http://schemas.microsoft.com/office/drawing/2014/main" id="{E7CEFE63-800A-4DF5-974C-A3CA55186436}"/>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8" name="Rectangle 22">
                <a:extLst>
                  <a:ext uri="{FF2B5EF4-FFF2-40B4-BE49-F238E27FC236}">
                    <a16:creationId xmlns:a16="http://schemas.microsoft.com/office/drawing/2014/main" id="{9D03F81A-FFB1-4647-9C51-BD995BE3516F}"/>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9" name="Freeform 23">
                <a:extLst>
                  <a:ext uri="{FF2B5EF4-FFF2-40B4-BE49-F238E27FC236}">
                    <a16:creationId xmlns:a16="http://schemas.microsoft.com/office/drawing/2014/main" id="{DBDC206E-DB5F-46FB-AC41-AB6F0CDB9DF1}"/>
                  </a:ext>
                </a:extLst>
              </p:cNvPr>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97" name="Group 13">
              <a:extLst>
                <a:ext uri="{FF2B5EF4-FFF2-40B4-BE49-F238E27FC236}">
                  <a16:creationId xmlns:a16="http://schemas.microsoft.com/office/drawing/2014/main" id="{A0C2F401-2BED-4DE8-85E4-CACF5061CEAA}"/>
                </a:ext>
              </a:extLst>
            </p:cNvPr>
            <p:cNvGrpSpPr>
              <a:grpSpLocks noChangeAspect="1"/>
            </p:cNvGrpSpPr>
            <p:nvPr/>
          </p:nvGrpSpPr>
          <p:grpSpPr bwMode="auto">
            <a:xfrm>
              <a:off x="4379666" y="1889084"/>
              <a:ext cx="384669" cy="389210"/>
              <a:chOff x="2426" y="2781"/>
              <a:chExt cx="593" cy="600"/>
            </a:xfrm>
            <a:grpFill/>
          </p:grpSpPr>
          <p:sp>
            <p:nvSpPr>
              <p:cNvPr id="103" name="Freeform 14">
                <a:extLst>
                  <a:ext uri="{FF2B5EF4-FFF2-40B4-BE49-F238E27FC236}">
                    <a16:creationId xmlns:a16="http://schemas.microsoft.com/office/drawing/2014/main" id="{C9B8CA88-3D61-4FEA-8C30-BFF446E38D55}"/>
                  </a:ext>
                </a:extLst>
              </p:cNvPr>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4" name="Freeform 15">
                <a:extLst>
                  <a:ext uri="{FF2B5EF4-FFF2-40B4-BE49-F238E27FC236}">
                    <a16:creationId xmlns:a16="http://schemas.microsoft.com/office/drawing/2014/main" id="{D58B783A-ACF3-4FE0-A7FB-B53BBF8F2BC8}"/>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nvGrpSpPr>
            <p:cNvPr id="98" name="组合 97">
              <a:extLst>
                <a:ext uri="{FF2B5EF4-FFF2-40B4-BE49-F238E27FC236}">
                  <a16:creationId xmlns:a16="http://schemas.microsoft.com/office/drawing/2014/main" id="{4DECC65B-280F-4A34-80FE-E3E36497F550}"/>
                </a:ext>
              </a:extLst>
            </p:cNvPr>
            <p:cNvGrpSpPr/>
            <p:nvPr/>
          </p:nvGrpSpPr>
          <p:grpSpPr>
            <a:xfrm>
              <a:off x="4411907" y="2562343"/>
              <a:ext cx="330564" cy="359730"/>
              <a:chOff x="4873626" y="1965325"/>
              <a:chExt cx="269876" cy="293688"/>
            </a:xfrm>
            <a:grpFill/>
          </p:grpSpPr>
          <p:sp>
            <p:nvSpPr>
              <p:cNvPr id="99" name="Freeform 502">
                <a:extLst>
                  <a:ext uri="{FF2B5EF4-FFF2-40B4-BE49-F238E27FC236}">
                    <a16:creationId xmlns:a16="http://schemas.microsoft.com/office/drawing/2014/main" id="{435BD71D-E9A9-44A9-8D3D-ABB89D16E892}"/>
                  </a:ext>
                </a:extLst>
              </p:cNvPr>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0" name="Freeform 503">
                <a:extLst>
                  <a:ext uri="{FF2B5EF4-FFF2-40B4-BE49-F238E27FC236}">
                    <a16:creationId xmlns:a16="http://schemas.microsoft.com/office/drawing/2014/main" id="{D3D79F50-EA3B-433B-A507-5BDC8B5CAE2A}"/>
                  </a:ext>
                </a:extLst>
              </p:cNvPr>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1" name="Freeform 504">
                <a:extLst>
                  <a:ext uri="{FF2B5EF4-FFF2-40B4-BE49-F238E27FC236}">
                    <a16:creationId xmlns:a16="http://schemas.microsoft.com/office/drawing/2014/main" id="{85BDF1BE-9302-4544-A00F-CF9C2BBA18B9}"/>
                  </a:ext>
                </a:extLst>
              </p:cNvPr>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02" name="Freeform 505">
                <a:extLst>
                  <a:ext uri="{FF2B5EF4-FFF2-40B4-BE49-F238E27FC236}">
                    <a16:creationId xmlns:a16="http://schemas.microsoft.com/office/drawing/2014/main" id="{463B3E2B-120D-4F1C-9D15-6F4402E1E58A}"/>
                  </a:ext>
                </a:extLst>
              </p:cNvPr>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grpSp>
        <p:nvGrpSpPr>
          <p:cNvPr id="119" name="组合 118">
            <a:extLst>
              <a:ext uri="{FF2B5EF4-FFF2-40B4-BE49-F238E27FC236}">
                <a16:creationId xmlns:a16="http://schemas.microsoft.com/office/drawing/2014/main" id="{B3880322-6188-4ADF-8517-03BDEF9C280A}"/>
              </a:ext>
            </a:extLst>
          </p:cNvPr>
          <p:cNvGrpSpPr/>
          <p:nvPr/>
        </p:nvGrpSpPr>
        <p:grpSpPr>
          <a:xfrm>
            <a:off x="6353046" y="2240938"/>
            <a:ext cx="4284100" cy="3165955"/>
            <a:chOff x="4764334" y="1496709"/>
            <a:chExt cx="3213075" cy="2374466"/>
          </a:xfrm>
        </p:grpSpPr>
        <p:cxnSp>
          <p:nvCxnSpPr>
            <p:cNvPr id="120" name="直接连接符 119">
              <a:extLst>
                <a:ext uri="{FF2B5EF4-FFF2-40B4-BE49-F238E27FC236}">
                  <a16:creationId xmlns:a16="http://schemas.microsoft.com/office/drawing/2014/main" id="{1827396B-D0D3-408C-9C26-8ED0C764B2C2}"/>
                </a:ext>
              </a:extLst>
            </p:cNvPr>
            <p:cNvCxnSpPr/>
            <p:nvPr/>
          </p:nvCxnSpPr>
          <p:spPr>
            <a:xfrm flipV="1">
              <a:off x="4764334" y="3854468"/>
              <a:ext cx="3213073" cy="16707"/>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046C6CD0-012D-40CF-A9DA-D76FED1C56AE}"/>
                </a:ext>
              </a:extLst>
            </p:cNvPr>
            <p:cNvCxnSpPr/>
            <p:nvPr/>
          </p:nvCxnSpPr>
          <p:spPr>
            <a:xfrm flipV="1">
              <a:off x="5151076" y="2366722"/>
              <a:ext cx="2826333" cy="14696"/>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22" name="组合 121">
              <a:extLst>
                <a:ext uri="{FF2B5EF4-FFF2-40B4-BE49-F238E27FC236}">
                  <a16:creationId xmlns:a16="http://schemas.microsoft.com/office/drawing/2014/main" id="{9576580C-0E4E-4214-A7A7-C8D22918EC64}"/>
                </a:ext>
              </a:extLst>
            </p:cNvPr>
            <p:cNvGrpSpPr/>
            <p:nvPr/>
          </p:nvGrpSpPr>
          <p:grpSpPr>
            <a:xfrm>
              <a:off x="5647418" y="1496709"/>
              <a:ext cx="1768225" cy="770043"/>
              <a:chOff x="1256119" y="1638320"/>
              <a:chExt cx="1923767" cy="770043"/>
            </a:xfrm>
          </p:grpSpPr>
          <p:sp>
            <p:nvSpPr>
              <p:cNvPr id="126" name="TextBox 210">
                <a:extLst>
                  <a:ext uri="{FF2B5EF4-FFF2-40B4-BE49-F238E27FC236}">
                    <a16:creationId xmlns:a16="http://schemas.microsoft.com/office/drawing/2014/main" id="{390F1EB5-8E22-4811-948E-8C0A35637600}"/>
                  </a:ext>
                </a:extLst>
              </p:cNvPr>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27" name="TextBox 211">
                <a:extLst>
                  <a:ext uri="{FF2B5EF4-FFF2-40B4-BE49-F238E27FC236}">
                    <a16:creationId xmlns:a16="http://schemas.microsoft.com/office/drawing/2014/main" id="{04525C0C-BB7A-45E5-8F0B-F3A8C7D2B686}"/>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123" name="组合 122">
              <a:extLst>
                <a:ext uri="{FF2B5EF4-FFF2-40B4-BE49-F238E27FC236}">
                  <a16:creationId xmlns:a16="http://schemas.microsoft.com/office/drawing/2014/main" id="{7C73D06A-12A5-4B90-9502-2DED49869D14}"/>
                </a:ext>
              </a:extLst>
            </p:cNvPr>
            <p:cNvGrpSpPr/>
            <p:nvPr/>
          </p:nvGrpSpPr>
          <p:grpSpPr>
            <a:xfrm>
              <a:off x="5437752" y="2922073"/>
              <a:ext cx="1768225" cy="775215"/>
              <a:chOff x="1256119" y="1638320"/>
              <a:chExt cx="1923767" cy="775215"/>
            </a:xfrm>
          </p:grpSpPr>
          <p:sp>
            <p:nvSpPr>
              <p:cNvPr id="124" name="TextBox 210">
                <a:extLst>
                  <a:ext uri="{FF2B5EF4-FFF2-40B4-BE49-F238E27FC236}">
                    <a16:creationId xmlns:a16="http://schemas.microsoft.com/office/drawing/2014/main" id="{805F5085-478D-4990-A427-AFBFD053C900}"/>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25" name="TextBox 211">
                <a:extLst>
                  <a:ext uri="{FF2B5EF4-FFF2-40B4-BE49-F238E27FC236}">
                    <a16:creationId xmlns:a16="http://schemas.microsoft.com/office/drawing/2014/main" id="{BC5C84CE-1A14-4203-A2E0-3CCCBC2A95F2}"/>
                  </a:ext>
                </a:extLst>
              </p:cNvPr>
              <p:cNvSpPr txBox="1"/>
              <p:nvPr/>
            </p:nvSpPr>
            <p:spPr>
              <a:xfrm>
                <a:off x="1571676" y="1638320"/>
                <a:ext cx="894678"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grpSp>
        <p:nvGrpSpPr>
          <p:cNvPr id="128" name="组合 127">
            <a:extLst>
              <a:ext uri="{FF2B5EF4-FFF2-40B4-BE49-F238E27FC236}">
                <a16:creationId xmlns:a16="http://schemas.microsoft.com/office/drawing/2014/main" id="{11C756BB-E84C-4586-A74C-FBFE5786FAF3}"/>
              </a:ext>
            </a:extLst>
          </p:cNvPr>
          <p:cNvGrpSpPr/>
          <p:nvPr/>
        </p:nvGrpSpPr>
        <p:grpSpPr>
          <a:xfrm>
            <a:off x="1643132" y="1583159"/>
            <a:ext cx="3911103" cy="2719105"/>
            <a:chOff x="1231899" y="1003375"/>
            <a:chExt cx="2933327" cy="2039329"/>
          </a:xfrm>
        </p:grpSpPr>
        <p:cxnSp>
          <p:nvCxnSpPr>
            <p:cNvPr id="129" name="直接连接符 128">
              <a:extLst>
                <a:ext uri="{FF2B5EF4-FFF2-40B4-BE49-F238E27FC236}">
                  <a16:creationId xmlns:a16="http://schemas.microsoft.com/office/drawing/2014/main" id="{33F04A57-CC8C-4237-9520-73CE9AD069F5}"/>
                </a:ext>
              </a:extLst>
            </p:cNvPr>
            <p:cNvCxnSpPr>
              <a:stCxn id="114" idx="3"/>
            </p:cNvCxnSpPr>
            <p:nvPr/>
          </p:nvCxnSpPr>
          <p:spPr>
            <a:xfrm flipH="1">
              <a:off x="1231900" y="1895771"/>
              <a:ext cx="2610239"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5B61293D-AF2D-4078-8910-178079DE333E}"/>
                </a:ext>
              </a:extLst>
            </p:cNvPr>
            <p:cNvCxnSpPr/>
            <p:nvPr/>
          </p:nvCxnSpPr>
          <p:spPr>
            <a:xfrm flipH="1">
              <a:off x="1231899" y="3042704"/>
              <a:ext cx="2933327"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31" name="组合 130">
              <a:extLst>
                <a:ext uri="{FF2B5EF4-FFF2-40B4-BE49-F238E27FC236}">
                  <a16:creationId xmlns:a16="http://schemas.microsoft.com/office/drawing/2014/main" id="{E213FAE6-F9B9-4A6D-94CA-92549AF67A47}"/>
                </a:ext>
              </a:extLst>
            </p:cNvPr>
            <p:cNvGrpSpPr/>
            <p:nvPr/>
          </p:nvGrpSpPr>
          <p:grpSpPr>
            <a:xfrm>
              <a:off x="1344191" y="2140488"/>
              <a:ext cx="1768225" cy="775215"/>
              <a:chOff x="1256119" y="1638320"/>
              <a:chExt cx="1923767" cy="775215"/>
            </a:xfrm>
          </p:grpSpPr>
          <p:sp>
            <p:nvSpPr>
              <p:cNvPr id="135" name="TextBox 210">
                <a:extLst>
                  <a:ext uri="{FF2B5EF4-FFF2-40B4-BE49-F238E27FC236}">
                    <a16:creationId xmlns:a16="http://schemas.microsoft.com/office/drawing/2014/main" id="{45D250B2-6C82-43E0-BAA8-D3CFC5A24024}"/>
                  </a:ext>
                </a:extLst>
              </p:cNvPr>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36" name="TextBox 211">
                <a:extLst>
                  <a:ext uri="{FF2B5EF4-FFF2-40B4-BE49-F238E27FC236}">
                    <a16:creationId xmlns:a16="http://schemas.microsoft.com/office/drawing/2014/main" id="{A6D59EB6-8352-45BD-822B-0B024C023CDE}"/>
                  </a:ext>
                </a:extLst>
              </p:cNvPr>
              <p:cNvSpPr txBox="1"/>
              <p:nvPr/>
            </p:nvSpPr>
            <p:spPr>
              <a:xfrm>
                <a:off x="1571676" y="1638320"/>
                <a:ext cx="894677"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nvGrpSpPr>
            <p:cNvPr id="132" name="组合 131">
              <a:extLst>
                <a:ext uri="{FF2B5EF4-FFF2-40B4-BE49-F238E27FC236}">
                  <a16:creationId xmlns:a16="http://schemas.microsoft.com/office/drawing/2014/main" id="{41E35EC3-4B4D-48B7-BFCA-4BCAF63CC59B}"/>
                </a:ext>
              </a:extLst>
            </p:cNvPr>
            <p:cNvGrpSpPr/>
            <p:nvPr/>
          </p:nvGrpSpPr>
          <p:grpSpPr>
            <a:xfrm>
              <a:off x="1344191" y="1003375"/>
              <a:ext cx="1768225" cy="638055"/>
              <a:chOff x="1256119" y="1638320"/>
              <a:chExt cx="1923767" cy="638055"/>
            </a:xfrm>
          </p:grpSpPr>
          <p:sp>
            <p:nvSpPr>
              <p:cNvPr id="133" name="TextBox 210">
                <a:extLst>
                  <a:ext uri="{FF2B5EF4-FFF2-40B4-BE49-F238E27FC236}">
                    <a16:creationId xmlns:a16="http://schemas.microsoft.com/office/drawing/2014/main" id="{ED3319F9-2C16-49C0-886B-D9D8E428FB7E}"/>
                  </a:ext>
                </a:extLst>
              </p:cNvPr>
              <p:cNvSpPr txBox="1"/>
              <p:nvPr/>
            </p:nvSpPr>
            <p:spPr>
              <a:xfrm>
                <a:off x="1256119" y="1958240"/>
                <a:ext cx="1923767" cy="318135"/>
              </a:xfrm>
              <a:prstGeom prst="rect">
                <a:avLst/>
              </a:prstGeom>
              <a:noFill/>
            </p:spPr>
            <p:txBody>
              <a:bodyPr wrap="square" lIns="0" tIns="0" rtlCol="0" anchor="t">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a:t>
                </a:r>
              </a:p>
              <a:p>
                <a:r>
                  <a:rPr lang="zh-CN" altLang="en-US" sz="1200" dirty="0">
                    <a:solidFill>
                      <a:schemeClr val="bg1"/>
                    </a:solidFill>
                    <a:latin typeface="黑体" panose="02010600030101010101" charset="-122"/>
                    <a:ea typeface="黑体" panose="02010600030101010101" charset="-122"/>
                  </a:rPr>
                  <a:t>单击此处添加文本单击此处添加</a:t>
                </a:r>
              </a:p>
            </p:txBody>
          </p:sp>
          <p:sp>
            <p:nvSpPr>
              <p:cNvPr id="134" name="TextBox 211">
                <a:extLst>
                  <a:ext uri="{FF2B5EF4-FFF2-40B4-BE49-F238E27FC236}">
                    <a16:creationId xmlns:a16="http://schemas.microsoft.com/office/drawing/2014/main" id="{46BBE2CE-6EA5-44C1-B4B0-2114656F4256}"/>
                  </a:ext>
                </a:extLst>
              </p:cNvPr>
              <p:cNvSpPr txBox="1"/>
              <p:nvPr/>
            </p:nvSpPr>
            <p:spPr>
              <a:xfrm>
                <a:off x="1571676" y="1638320"/>
                <a:ext cx="894677" cy="246413"/>
              </a:xfrm>
              <a:prstGeom prst="rect">
                <a:avLst/>
              </a:prstGeom>
              <a:noFill/>
            </p:spPr>
            <p:txBody>
              <a:bodyPr wrap="none" lIns="0" tIns="0" rIns="0" bIns="0" rtlCol="0" anchor="t">
                <a:spAutoFit/>
              </a:bodyPr>
              <a:lstStyle/>
              <a:p>
                <a:pPr algn="ctr"/>
                <a:r>
                  <a:rPr lang="zh-CN" altLang="en-US" sz="2135" dirty="0">
                    <a:solidFill>
                      <a:schemeClr val="bg1"/>
                    </a:solidFill>
                    <a:latin typeface="黑体" panose="02010600030101010101" charset="-122"/>
                    <a:ea typeface="黑体" panose="02010600030101010101" charset="-122"/>
                  </a:rPr>
                  <a:t>标题文字</a:t>
                </a:r>
              </a:p>
            </p:txBody>
          </p:sp>
        </p:grpSp>
      </p:grpSp>
    </p:spTree>
    <p:extLst>
      <p:ext uri="{BB962C8B-B14F-4D97-AF65-F5344CB8AC3E}">
        <p14:creationId xmlns:p14="http://schemas.microsoft.com/office/powerpoint/2010/main" val="3511378819"/>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9"/>
                                        </p:tgtEl>
                                        <p:attrNameLst>
                                          <p:attrName>style.visibility</p:attrName>
                                        </p:attrNameLst>
                                      </p:cBhvr>
                                      <p:to>
                                        <p:strVal val="visible"/>
                                      </p:to>
                                    </p:set>
                                    <p:anim calcmode="lin" valueType="num">
                                      <p:cBhvr additive="base">
                                        <p:cTn id="12" dur="500" fill="hold"/>
                                        <p:tgtEl>
                                          <p:spTgt spid="119"/>
                                        </p:tgtEl>
                                        <p:attrNameLst>
                                          <p:attrName>ppt_x</p:attrName>
                                        </p:attrNameLst>
                                      </p:cBhvr>
                                      <p:tavLst>
                                        <p:tav tm="0">
                                          <p:val>
                                            <p:strVal val="#ppt_x"/>
                                          </p:val>
                                        </p:tav>
                                        <p:tav tm="100000">
                                          <p:val>
                                            <p:strVal val="#ppt_x"/>
                                          </p:val>
                                        </p:tav>
                                      </p:tavLst>
                                    </p:anim>
                                    <p:anim calcmode="lin" valueType="num">
                                      <p:cBhvr additive="base">
                                        <p:cTn id="13" dur="500" fill="hold"/>
                                        <p:tgtEl>
                                          <p:spTgt spid="1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8"/>
                                        </p:tgtEl>
                                        <p:attrNameLst>
                                          <p:attrName>style.visibility</p:attrName>
                                        </p:attrNameLst>
                                      </p:cBhvr>
                                      <p:to>
                                        <p:strVal val="visible"/>
                                      </p:to>
                                    </p:set>
                                    <p:anim calcmode="lin" valueType="num">
                                      <p:cBhvr additive="base">
                                        <p:cTn id="17" dur="500" fill="hold"/>
                                        <p:tgtEl>
                                          <p:spTgt spid="128"/>
                                        </p:tgtEl>
                                        <p:attrNameLst>
                                          <p:attrName>ppt_x</p:attrName>
                                        </p:attrNameLst>
                                      </p:cBhvr>
                                      <p:tavLst>
                                        <p:tav tm="0">
                                          <p:val>
                                            <p:strVal val="#ppt_x"/>
                                          </p:val>
                                        </p:tav>
                                        <p:tav tm="100000">
                                          <p:val>
                                            <p:strVal val="#ppt_x"/>
                                          </p:val>
                                        </p:tav>
                                      </p:tavLst>
                                    </p:anim>
                                    <p:anim calcmode="lin" valueType="num">
                                      <p:cBhvr additive="base">
                                        <p:cTn id="18"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406453" y="4323120"/>
            <a:ext cx="1379094" cy="2174160"/>
          </a:xfrm>
          <a:prstGeom prst="rect">
            <a:avLst/>
          </a:prstGeom>
        </p:spPr>
      </p:pic>
      <p:pic>
        <p:nvPicPr>
          <p:cNvPr id="4" name="图片 3"/>
          <p:cNvPicPr>
            <a:picLocks noChangeAspect="1"/>
          </p:cNvPicPr>
          <p:nvPr/>
        </p:nvPicPr>
        <p:blipFill>
          <a:blip r:embed="rId5"/>
          <a:stretch>
            <a:fillRect/>
          </a:stretch>
        </p:blipFill>
        <p:spPr>
          <a:xfrm>
            <a:off x="1080000" y="723412"/>
            <a:ext cx="10032000" cy="3963376"/>
          </a:xfrm>
          <a:prstGeom prst="rect">
            <a:avLst/>
          </a:prstGeom>
        </p:spPr>
      </p:pic>
      <p:sp>
        <p:nvSpPr>
          <p:cNvPr id="5" name="文本框 4"/>
          <p:cNvSpPr txBox="1"/>
          <p:nvPr/>
        </p:nvSpPr>
        <p:spPr>
          <a:xfrm>
            <a:off x="1542143" y="1764961"/>
            <a:ext cx="9107715" cy="923330"/>
          </a:xfrm>
          <a:prstGeom prst="rect">
            <a:avLst/>
          </a:prstGeom>
          <a:noFill/>
        </p:spPr>
        <p:txBody>
          <a:bodyPr wrap="square" rtlCol="0">
            <a:spAutoFit/>
          </a:bodyPr>
          <a:lstStyle/>
          <a:p>
            <a:pPr algn="dist"/>
            <a:r>
              <a:rPr lang="zh-CN" altLang="en-US" sz="5400" b="1" dirty="0">
                <a:ln w="21590">
                  <a:solidFill>
                    <a:schemeClr val="bg1"/>
                  </a:solidFill>
                </a:ln>
                <a:noFill/>
                <a:latin typeface="微软雅黑" panose="020B0503020204020204" pitchFamily="34" charset="-122"/>
                <a:ea typeface="微软雅黑" panose="020B0503020204020204" pitchFamily="34" charset="-122"/>
              </a:rPr>
              <a:t>感谢学生们的耐心倾听</a:t>
            </a:r>
          </a:p>
        </p:txBody>
      </p:sp>
      <p:pic>
        <p:nvPicPr>
          <p:cNvPr id="7" name="图片 6"/>
          <p:cNvPicPr>
            <a:picLocks noChangeAspect="1"/>
          </p:cNvPicPr>
          <p:nvPr/>
        </p:nvPicPr>
        <p:blipFill>
          <a:blip r:embed="rId6"/>
          <a:stretch>
            <a:fillRect/>
          </a:stretch>
        </p:blipFill>
        <p:spPr>
          <a:xfrm>
            <a:off x="3918654" y="5441634"/>
            <a:ext cx="971359" cy="782323"/>
          </a:xfrm>
          <a:prstGeom prst="rect">
            <a:avLst/>
          </a:prstGeom>
        </p:spPr>
      </p:pic>
      <p:pic>
        <p:nvPicPr>
          <p:cNvPr id="8" name="图片 7"/>
          <p:cNvPicPr>
            <a:picLocks noChangeAspect="1"/>
          </p:cNvPicPr>
          <p:nvPr/>
        </p:nvPicPr>
        <p:blipFill>
          <a:blip r:embed="rId7"/>
          <a:stretch>
            <a:fillRect/>
          </a:stretch>
        </p:blipFill>
        <p:spPr>
          <a:xfrm>
            <a:off x="2246290" y="5291913"/>
            <a:ext cx="902794" cy="723412"/>
          </a:xfrm>
          <a:prstGeom prst="rect">
            <a:avLst/>
          </a:prstGeom>
        </p:spPr>
      </p:pic>
      <p:pic>
        <p:nvPicPr>
          <p:cNvPr id="9" name="图片 8"/>
          <p:cNvPicPr>
            <a:picLocks noChangeAspect="1"/>
          </p:cNvPicPr>
          <p:nvPr/>
        </p:nvPicPr>
        <p:blipFill>
          <a:blip r:embed="rId8"/>
          <a:stretch>
            <a:fillRect/>
          </a:stretch>
        </p:blipFill>
        <p:spPr>
          <a:xfrm>
            <a:off x="3468827" y="4712543"/>
            <a:ext cx="674625" cy="663762"/>
          </a:xfrm>
          <a:prstGeom prst="rect">
            <a:avLst/>
          </a:prstGeom>
        </p:spPr>
      </p:pic>
      <p:pic>
        <p:nvPicPr>
          <p:cNvPr id="10" name="图片 9"/>
          <p:cNvPicPr>
            <a:picLocks noChangeAspect="1"/>
          </p:cNvPicPr>
          <p:nvPr/>
        </p:nvPicPr>
        <p:blipFill>
          <a:blip r:embed="rId9"/>
          <a:stretch>
            <a:fillRect/>
          </a:stretch>
        </p:blipFill>
        <p:spPr>
          <a:xfrm>
            <a:off x="1464917" y="4685462"/>
            <a:ext cx="515309" cy="499219"/>
          </a:xfrm>
          <a:prstGeom prst="rect">
            <a:avLst/>
          </a:prstGeom>
        </p:spPr>
      </p:pic>
      <p:pic>
        <p:nvPicPr>
          <p:cNvPr id="11" name="图片 10"/>
          <p:cNvPicPr>
            <a:picLocks noChangeAspect="1"/>
          </p:cNvPicPr>
          <p:nvPr/>
        </p:nvPicPr>
        <p:blipFill>
          <a:blip r:embed="rId10"/>
          <a:stretch>
            <a:fillRect/>
          </a:stretch>
        </p:blipFill>
        <p:spPr>
          <a:xfrm>
            <a:off x="7569679" y="4685462"/>
            <a:ext cx="1018379" cy="499219"/>
          </a:xfrm>
          <a:prstGeom prst="rect">
            <a:avLst/>
          </a:prstGeom>
        </p:spPr>
      </p:pic>
      <p:pic>
        <p:nvPicPr>
          <p:cNvPr id="12" name="图片 11"/>
          <p:cNvPicPr>
            <a:picLocks noChangeAspect="1"/>
          </p:cNvPicPr>
          <p:nvPr/>
        </p:nvPicPr>
        <p:blipFill>
          <a:blip r:embed="rId11"/>
          <a:stretch>
            <a:fillRect/>
          </a:stretch>
        </p:blipFill>
        <p:spPr>
          <a:xfrm>
            <a:off x="8720103" y="5102779"/>
            <a:ext cx="652087" cy="614841"/>
          </a:xfrm>
          <a:prstGeom prst="rect">
            <a:avLst/>
          </a:prstGeom>
        </p:spPr>
      </p:pic>
      <p:pic>
        <p:nvPicPr>
          <p:cNvPr id="13" name="图片 12"/>
          <p:cNvPicPr>
            <a:picLocks noChangeAspect="1"/>
          </p:cNvPicPr>
          <p:nvPr/>
        </p:nvPicPr>
        <p:blipFill>
          <a:blip r:embed="rId12"/>
          <a:stretch>
            <a:fillRect/>
          </a:stretch>
        </p:blipFill>
        <p:spPr>
          <a:xfrm>
            <a:off x="9983551" y="4564054"/>
            <a:ext cx="692680" cy="1692289"/>
          </a:xfrm>
          <a:prstGeom prst="rect">
            <a:avLst/>
          </a:prstGeom>
        </p:spPr>
      </p:pic>
      <p:grpSp>
        <p:nvGrpSpPr>
          <p:cNvPr id="14" name="组合 13"/>
          <p:cNvGrpSpPr/>
          <p:nvPr/>
        </p:nvGrpSpPr>
        <p:grpSpPr>
          <a:xfrm>
            <a:off x="3149084" y="2933675"/>
            <a:ext cx="5960707" cy="461665"/>
            <a:chOff x="3530202" y="4600717"/>
            <a:chExt cx="5960707" cy="461665"/>
          </a:xfrm>
        </p:grpSpPr>
        <p:sp>
          <p:nvSpPr>
            <p:cNvPr id="15" name="文本框 14"/>
            <p:cNvSpPr txBox="1"/>
            <p:nvPr/>
          </p:nvSpPr>
          <p:spPr>
            <a:xfrm>
              <a:off x="3530202" y="4600717"/>
              <a:ext cx="2645887" cy="461665"/>
            </a:xfrm>
            <a:prstGeom prst="rect">
              <a:avLst/>
            </a:prstGeom>
            <a:noFill/>
          </p:spPr>
          <p:txBody>
            <a:bodyPr wrap="square" rtlCol="0">
              <a:spAutoFit/>
            </a:bodyPr>
            <a:lstStyle/>
            <a:p>
              <a:pPr algn="ctr"/>
              <a:r>
                <a:rPr lang="zh-CN" altLang="en-US" sz="2400" b="1" dirty="0">
                  <a:ln w="3175">
                    <a:solidFill>
                      <a:schemeClr val="bg1"/>
                    </a:solidFill>
                  </a:ln>
                  <a:noFill/>
                  <a:latin typeface="微软雅黑" panose="020B0503020204020204" pitchFamily="34" charset="-122"/>
                  <a:ea typeface="微软雅黑" panose="020B0503020204020204" pitchFamily="34" charset="-122"/>
                </a:rPr>
                <a:t>班级：一年一班</a:t>
              </a:r>
            </a:p>
          </p:txBody>
        </p:sp>
        <p:sp>
          <p:nvSpPr>
            <p:cNvPr id="16" name="文本框 15"/>
            <p:cNvSpPr txBox="1"/>
            <p:nvPr/>
          </p:nvSpPr>
          <p:spPr>
            <a:xfrm>
              <a:off x="6845022" y="4600717"/>
              <a:ext cx="2645887" cy="461665"/>
            </a:xfrm>
            <a:prstGeom prst="rect">
              <a:avLst/>
            </a:prstGeom>
            <a:noFill/>
          </p:spPr>
          <p:txBody>
            <a:bodyPr wrap="square" rtlCol="0">
              <a:spAutoFit/>
            </a:bodyPr>
            <a:lstStyle/>
            <a:p>
              <a:pPr algn="ctr"/>
              <a:r>
                <a:rPr lang="zh-CN" altLang="en-US" sz="2400" b="1" dirty="0">
                  <a:ln w="3175">
                    <a:solidFill>
                      <a:schemeClr val="bg1"/>
                    </a:solidFill>
                  </a:ln>
                  <a:noFill/>
                  <a:latin typeface="微软雅黑" panose="020B0503020204020204" pitchFamily="34" charset="-122"/>
                  <a:ea typeface="微软雅黑" panose="020B0503020204020204" pitchFamily="34" charset="-122"/>
                </a:rPr>
                <a:t>汇报人：熊猫办公</a:t>
              </a: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406453" y="4323120"/>
            <a:ext cx="1379094" cy="2174160"/>
          </a:xfrm>
          <a:prstGeom prst="rect">
            <a:avLst/>
          </a:prstGeom>
        </p:spPr>
      </p:pic>
      <p:pic>
        <p:nvPicPr>
          <p:cNvPr id="4" name="图片 3"/>
          <p:cNvPicPr>
            <a:picLocks noChangeAspect="1"/>
          </p:cNvPicPr>
          <p:nvPr/>
        </p:nvPicPr>
        <p:blipFill>
          <a:blip r:embed="rId5"/>
          <a:stretch>
            <a:fillRect/>
          </a:stretch>
        </p:blipFill>
        <p:spPr>
          <a:xfrm>
            <a:off x="1080000" y="723412"/>
            <a:ext cx="10032000" cy="3963376"/>
          </a:xfrm>
          <a:prstGeom prst="rect">
            <a:avLst/>
          </a:prstGeom>
        </p:spPr>
      </p:pic>
      <p:sp>
        <p:nvSpPr>
          <p:cNvPr id="5" name="文本框 4"/>
          <p:cNvSpPr txBox="1"/>
          <p:nvPr/>
        </p:nvSpPr>
        <p:spPr>
          <a:xfrm>
            <a:off x="3643573" y="2563115"/>
            <a:ext cx="4904855" cy="646331"/>
          </a:xfrm>
          <a:prstGeom prst="rect">
            <a:avLst/>
          </a:prstGeom>
          <a:noFill/>
        </p:spPr>
        <p:txBody>
          <a:bodyPr wrap="square" rtlCol="0">
            <a:spAutoFit/>
          </a:bodyPr>
          <a:lstStyle/>
          <a:p>
            <a:pPr algn="dist"/>
            <a:r>
              <a:rPr lang="zh-CN" altLang="en-US" sz="3600" b="1" dirty="0">
                <a:ln w="21590">
                  <a:solidFill>
                    <a:schemeClr val="bg1"/>
                  </a:solidFill>
                </a:ln>
                <a:noFill/>
                <a:latin typeface="微软雅黑" panose="020B0503020204020204" pitchFamily="34" charset="-122"/>
                <a:ea typeface="微软雅黑" panose="020B0503020204020204" pitchFamily="34" charset="-122"/>
              </a:rPr>
              <a:t>添加您的主标题</a:t>
            </a:r>
          </a:p>
        </p:txBody>
      </p:sp>
      <p:pic>
        <p:nvPicPr>
          <p:cNvPr id="7" name="图片 6"/>
          <p:cNvPicPr>
            <a:picLocks noChangeAspect="1"/>
          </p:cNvPicPr>
          <p:nvPr/>
        </p:nvPicPr>
        <p:blipFill>
          <a:blip r:embed="rId6"/>
          <a:stretch>
            <a:fillRect/>
          </a:stretch>
        </p:blipFill>
        <p:spPr>
          <a:xfrm>
            <a:off x="3918654" y="5441634"/>
            <a:ext cx="971359" cy="782323"/>
          </a:xfrm>
          <a:prstGeom prst="rect">
            <a:avLst/>
          </a:prstGeom>
        </p:spPr>
      </p:pic>
      <p:pic>
        <p:nvPicPr>
          <p:cNvPr id="8" name="图片 7"/>
          <p:cNvPicPr>
            <a:picLocks noChangeAspect="1"/>
          </p:cNvPicPr>
          <p:nvPr/>
        </p:nvPicPr>
        <p:blipFill>
          <a:blip r:embed="rId7"/>
          <a:stretch>
            <a:fillRect/>
          </a:stretch>
        </p:blipFill>
        <p:spPr>
          <a:xfrm>
            <a:off x="2246290" y="5291913"/>
            <a:ext cx="902794" cy="723412"/>
          </a:xfrm>
          <a:prstGeom prst="rect">
            <a:avLst/>
          </a:prstGeom>
        </p:spPr>
      </p:pic>
      <p:pic>
        <p:nvPicPr>
          <p:cNvPr id="9" name="图片 8"/>
          <p:cNvPicPr>
            <a:picLocks noChangeAspect="1"/>
          </p:cNvPicPr>
          <p:nvPr/>
        </p:nvPicPr>
        <p:blipFill>
          <a:blip r:embed="rId8"/>
          <a:stretch>
            <a:fillRect/>
          </a:stretch>
        </p:blipFill>
        <p:spPr>
          <a:xfrm>
            <a:off x="3468827" y="4712543"/>
            <a:ext cx="674625" cy="663762"/>
          </a:xfrm>
          <a:prstGeom prst="rect">
            <a:avLst/>
          </a:prstGeom>
        </p:spPr>
      </p:pic>
      <p:pic>
        <p:nvPicPr>
          <p:cNvPr id="10" name="图片 9"/>
          <p:cNvPicPr>
            <a:picLocks noChangeAspect="1"/>
          </p:cNvPicPr>
          <p:nvPr/>
        </p:nvPicPr>
        <p:blipFill>
          <a:blip r:embed="rId9"/>
          <a:stretch>
            <a:fillRect/>
          </a:stretch>
        </p:blipFill>
        <p:spPr>
          <a:xfrm>
            <a:off x="1464917" y="4685462"/>
            <a:ext cx="515309" cy="499219"/>
          </a:xfrm>
          <a:prstGeom prst="rect">
            <a:avLst/>
          </a:prstGeom>
        </p:spPr>
      </p:pic>
      <p:pic>
        <p:nvPicPr>
          <p:cNvPr id="11" name="图片 10"/>
          <p:cNvPicPr>
            <a:picLocks noChangeAspect="1"/>
          </p:cNvPicPr>
          <p:nvPr/>
        </p:nvPicPr>
        <p:blipFill>
          <a:blip r:embed="rId10"/>
          <a:stretch>
            <a:fillRect/>
          </a:stretch>
        </p:blipFill>
        <p:spPr>
          <a:xfrm>
            <a:off x="7569679" y="4685462"/>
            <a:ext cx="1018379" cy="499219"/>
          </a:xfrm>
          <a:prstGeom prst="rect">
            <a:avLst/>
          </a:prstGeom>
        </p:spPr>
      </p:pic>
      <p:pic>
        <p:nvPicPr>
          <p:cNvPr id="12" name="图片 11"/>
          <p:cNvPicPr>
            <a:picLocks noChangeAspect="1"/>
          </p:cNvPicPr>
          <p:nvPr/>
        </p:nvPicPr>
        <p:blipFill>
          <a:blip r:embed="rId11"/>
          <a:stretch>
            <a:fillRect/>
          </a:stretch>
        </p:blipFill>
        <p:spPr>
          <a:xfrm>
            <a:off x="8720103" y="5102779"/>
            <a:ext cx="652087" cy="614841"/>
          </a:xfrm>
          <a:prstGeom prst="rect">
            <a:avLst/>
          </a:prstGeom>
        </p:spPr>
      </p:pic>
      <p:pic>
        <p:nvPicPr>
          <p:cNvPr id="13" name="图片 12"/>
          <p:cNvPicPr>
            <a:picLocks noChangeAspect="1"/>
          </p:cNvPicPr>
          <p:nvPr/>
        </p:nvPicPr>
        <p:blipFill>
          <a:blip r:embed="rId12"/>
          <a:stretch>
            <a:fillRect/>
          </a:stretch>
        </p:blipFill>
        <p:spPr>
          <a:xfrm>
            <a:off x="9983551" y="4564054"/>
            <a:ext cx="692680" cy="1692289"/>
          </a:xfrm>
          <a:prstGeom prst="rect">
            <a:avLst/>
          </a:prstGeom>
        </p:spPr>
      </p:pic>
      <p:sp>
        <p:nvSpPr>
          <p:cNvPr id="2" name="矩形 1"/>
          <p:cNvSpPr/>
          <p:nvPr/>
        </p:nvSpPr>
        <p:spPr>
          <a:xfrm>
            <a:off x="5489970" y="1219200"/>
            <a:ext cx="1085001" cy="1085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474447"/>
                </a:solidFill>
              </a:rPr>
              <a:t>01</a:t>
            </a:r>
            <a:endParaRPr lang="zh-CN" altLang="en-US" sz="4400" dirty="0">
              <a:solidFill>
                <a:srgbClr val="474447"/>
              </a:solidFill>
            </a:endParaRPr>
          </a:p>
        </p:txBody>
      </p:sp>
      <p:cxnSp>
        <p:nvCxnSpPr>
          <p:cNvPr id="17" name="直接连接符 16"/>
          <p:cNvCxnSpPr/>
          <p:nvPr/>
        </p:nvCxnSpPr>
        <p:spPr>
          <a:xfrm>
            <a:off x="5725886" y="3282018"/>
            <a:ext cx="7402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8192" y="3468951"/>
            <a:ext cx="7015617" cy="461665"/>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rotWithShape="1">
          <a:blip r:embed="rId4"/>
          <a:srcRect t="58692" b="3963"/>
          <a:stretch>
            <a:fillRect/>
          </a:stretch>
        </p:blipFill>
        <p:spPr>
          <a:xfrm>
            <a:off x="1392672" y="1629224"/>
            <a:ext cx="9406657" cy="2333179"/>
          </a:xfrm>
          <a:prstGeom prst="rect">
            <a:avLst/>
          </a:prstGeom>
        </p:spPr>
      </p:pic>
      <p:sp>
        <p:nvSpPr>
          <p:cNvPr id="5" name="矩形 4"/>
          <p:cNvSpPr/>
          <p:nvPr/>
        </p:nvSpPr>
        <p:spPr>
          <a:xfrm>
            <a:off x="3897086" y="2287813"/>
            <a:ext cx="4397829" cy="10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474447"/>
                </a:solidFill>
                <a:latin typeface="微软雅黑" panose="020B0503020204020204" pitchFamily="34" charset="-122"/>
                <a:ea typeface="微软雅黑" panose="020B0503020204020204" pitchFamily="34" charset="-122"/>
              </a:rPr>
              <a:t>此次课件共有四个章节</a:t>
            </a:r>
          </a:p>
        </p:txBody>
      </p:sp>
      <p:grpSp>
        <p:nvGrpSpPr>
          <p:cNvPr id="9" name="组合 8"/>
          <p:cNvGrpSpPr/>
          <p:nvPr/>
        </p:nvGrpSpPr>
        <p:grpSpPr>
          <a:xfrm>
            <a:off x="8635665" y="2679698"/>
            <a:ext cx="1320801" cy="232229"/>
            <a:chOff x="8650514" y="2801257"/>
            <a:chExt cx="1320801" cy="232229"/>
          </a:xfrm>
        </p:grpSpPr>
        <p:sp>
          <p:nvSpPr>
            <p:cNvPr id="6" name="椭圆 5"/>
            <p:cNvSpPr/>
            <p:nvPr/>
          </p:nvSpPr>
          <p:spPr>
            <a:xfrm>
              <a:off x="8650514" y="2801257"/>
              <a:ext cx="232229" cy="2322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8882743" y="2917371"/>
              <a:ext cx="10885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H="1" flipV="1">
            <a:off x="2235535" y="2679698"/>
            <a:ext cx="1320801" cy="232229"/>
            <a:chOff x="8650514" y="2801257"/>
            <a:chExt cx="1320801" cy="232229"/>
          </a:xfrm>
        </p:grpSpPr>
        <p:sp>
          <p:nvSpPr>
            <p:cNvPr id="11" name="椭圆 10"/>
            <p:cNvSpPr/>
            <p:nvPr/>
          </p:nvSpPr>
          <p:spPr>
            <a:xfrm>
              <a:off x="8650514" y="2801257"/>
              <a:ext cx="232229" cy="2322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8882743" y="2917371"/>
              <a:ext cx="10885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nvPicPr>
        <p:blipFill>
          <a:blip r:embed="rId5"/>
          <a:stretch>
            <a:fillRect/>
          </a:stretch>
        </p:blipFill>
        <p:spPr>
          <a:xfrm>
            <a:off x="5158382" y="4337084"/>
            <a:ext cx="822491" cy="403193"/>
          </a:xfrm>
          <a:prstGeom prst="rect">
            <a:avLst/>
          </a:prstGeom>
        </p:spPr>
      </p:pic>
      <p:sp>
        <p:nvSpPr>
          <p:cNvPr id="16" name="矩形 15"/>
          <p:cNvSpPr/>
          <p:nvPr/>
        </p:nvSpPr>
        <p:spPr>
          <a:xfrm>
            <a:off x="7416466" y="3658267"/>
            <a:ext cx="2540000" cy="2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Group 4"/>
          <p:cNvGrpSpPr>
            <a:grpSpLocks noChangeAspect="1"/>
          </p:cNvGrpSpPr>
          <p:nvPr/>
        </p:nvGrpSpPr>
        <p:grpSpPr bwMode="auto">
          <a:xfrm>
            <a:off x="8330811" y="3954002"/>
            <a:ext cx="711311" cy="573637"/>
            <a:chOff x="3130" y="2896"/>
            <a:chExt cx="496" cy="400"/>
          </a:xfrm>
          <a:solidFill>
            <a:srgbClr val="474447"/>
          </a:solidFill>
        </p:grpSpPr>
        <p:sp>
          <p:nvSpPr>
            <p:cNvPr id="19" name="Freeform 5"/>
            <p:cNvSpPr>
              <a:spLocks noEditPoints="1"/>
            </p:cNvSpPr>
            <p:nvPr/>
          </p:nvSpPr>
          <p:spPr bwMode="auto">
            <a:xfrm>
              <a:off x="3130" y="2972"/>
              <a:ext cx="496" cy="324"/>
            </a:xfrm>
            <a:custGeom>
              <a:avLst/>
              <a:gdLst>
                <a:gd name="T0" fmla="*/ 431 w 445"/>
                <a:gd name="T1" fmla="*/ 41 h 291"/>
                <a:gd name="T2" fmla="*/ 357 w 445"/>
                <a:gd name="T3" fmla="*/ 3 h 291"/>
                <a:gd name="T4" fmla="*/ 204 w 445"/>
                <a:gd name="T5" fmla="*/ 7 h 291"/>
                <a:gd name="T6" fmla="*/ 40 w 445"/>
                <a:gd name="T7" fmla="*/ 56 h 291"/>
                <a:gd name="T8" fmla="*/ 12 w 445"/>
                <a:gd name="T9" fmla="*/ 105 h 291"/>
                <a:gd name="T10" fmla="*/ 73 w 445"/>
                <a:gd name="T11" fmla="*/ 267 h 291"/>
                <a:gd name="T12" fmla="*/ 232 w 445"/>
                <a:gd name="T13" fmla="*/ 287 h 291"/>
                <a:gd name="T14" fmla="*/ 430 w 445"/>
                <a:gd name="T15" fmla="*/ 209 h 291"/>
                <a:gd name="T16" fmla="*/ 444 w 445"/>
                <a:gd name="T17" fmla="*/ 112 h 291"/>
                <a:gd name="T18" fmla="*/ 44 w 445"/>
                <a:gd name="T19" fmla="*/ 71 h 291"/>
                <a:gd name="T20" fmla="*/ 317 w 445"/>
                <a:gd name="T21" fmla="*/ 20 h 291"/>
                <a:gd name="T22" fmla="*/ 393 w 445"/>
                <a:gd name="T23" fmla="*/ 51 h 291"/>
                <a:gd name="T24" fmla="*/ 80 w 445"/>
                <a:gd name="T25" fmla="*/ 110 h 291"/>
                <a:gd name="T26" fmla="*/ 35 w 445"/>
                <a:gd name="T27" fmla="*/ 138 h 291"/>
                <a:gd name="T28" fmla="*/ 92 w 445"/>
                <a:gd name="T29" fmla="*/ 124 h 291"/>
                <a:gd name="T30" fmla="*/ 407 w 445"/>
                <a:gd name="T31" fmla="*/ 62 h 291"/>
                <a:gd name="T32" fmla="*/ 423 w 445"/>
                <a:gd name="T33" fmla="*/ 67 h 291"/>
                <a:gd name="T34" fmla="*/ 227 w 445"/>
                <a:gd name="T35" fmla="*/ 125 h 291"/>
                <a:gd name="T36" fmla="*/ 35 w 445"/>
                <a:gd name="T37" fmla="*/ 138 h 291"/>
                <a:gd name="T38" fmla="*/ 55 w 445"/>
                <a:gd name="T39" fmla="*/ 188 h 291"/>
                <a:gd name="T40" fmla="*/ 100 w 445"/>
                <a:gd name="T41" fmla="*/ 155 h 291"/>
                <a:gd name="T42" fmla="*/ 120 w 445"/>
                <a:gd name="T43" fmla="*/ 252 h 291"/>
                <a:gd name="T44" fmla="*/ 83 w 445"/>
                <a:gd name="T45" fmla="*/ 258 h 291"/>
                <a:gd name="T46" fmla="*/ 148 w 445"/>
                <a:gd name="T47" fmla="*/ 271 h 291"/>
                <a:gd name="T48" fmla="*/ 129 w 445"/>
                <a:gd name="T49" fmla="*/ 232 h 291"/>
                <a:gd name="T50" fmla="*/ 219 w 445"/>
                <a:gd name="T51" fmla="*/ 143 h 291"/>
                <a:gd name="T52" fmla="*/ 264 w 445"/>
                <a:gd name="T53" fmla="*/ 189 h 291"/>
                <a:gd name="T54" fmla="*/ 289 w 445"/>
                <a:gd name="T55" fmla="*/ 248 h 291"/>
                <a:gd name="T56" fmla="*/ 273 w 445"/>
                <a:gd name="T57" fmla="*/ 162 h 291"/>
                <a:gd name="T58" fmla="*/ 383 w 445"/>
                <a:gd name="T59" fmla="*/ 101 h 291"/>
                <a:gd name="T60" fmla="*/ 392 w 445"/>
                <a:gd name="T61" fmla="*/ 181 h 291"/>
                <a:gd name="T62" fmla="*/ 400 w 445"/>
                <a:gd name="T63" fmla="*/ 213 h 291"/>
                <a:gd name="T64" fmla="*/ 176 w 445"/>
                <a:gd name="T65" fmla="*/ 271 h 291"/>
                <a:gd name="T66" fmla="*/ 427 w 445"/>
                <a:gd name="T67" fmla="*/ 206 h 291"/>
                <a:gd name="T68" fmla="*/ 418 w 445"/>
                <a:gd name="T69" fmla="*/ 205 h 291"/>
                <a:gd name="T70" fmla="*/ 391 w 445"/>
                <a:gd name="T71" fmla="*/ 98 h 291"/>
                <a:gd name="T72" fmla="*/ 428 w 445"/>
                <a:gd name="T73" fmla="*/ 11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5" h="291">
                  <a:moveTo>
                    <a:pt x="444" y="112"/>
                  </a:moveTo>
                  <a:cubicBezTo>
                    <a:pt x="442" y="89"/>
                    <a:pt x="442" y="61"/>
                    <a:pt x="431" y="41"/>
                  </a:cubicBezTo>
                  <a:cubicBezTo>
                    <a:pt x="433" y="35"/>
                    <a:pt x="432" y="29"/>
                    <a:pt x="427" y="23"/>
                  </a:cubicBezTo>
                  <a:cubicBezTo>
                    <a:pt x="410" y="7"/>
                    <a:pt x="383" y="4"/>
                    <a:pt x="357" y="3"/>
                  </a:cubicBezTo>
                  <a:cubicBezTo>
                    <a:pt x="348" y="3"/>
                    <a:pt x="338" y="3"/>
                    <a:pt x="329" y="2"/>
                  </a:cubicBezTo>
                  <a:cubicBezTo>
                    <a:pt x="287" y="0"/>
                    <a:pt x="246" y="2"/>
                    <a:pt x="204" y="7"/>
                  </a:cubicBezTo>
                  <a:cubicBezTo>
                    <a:pt x="166" y="12"/>
                    <a:pt x="128" y="20"/>
                    <a:pt x="91" y="32"/>
                  </a:cubicBezTo>
                  <a:cubicBezTo>
                    <a:pt x="73" y="37"/>
                    <a:pt x="54" y="43"/>
                    <a:pt x="40" y="56"/>
                  </a:cubicBezTo>
                  <a:cubicBezTo>
                    <a:pt x="22" y="65"/>
                    <a:pt x="0" y="80"/>
                    <a:pt x="4" y="92"/>
                  </a:cubicBezTo>
                  <a:cubicBezTo>
                    <a:pt x="6" y="97"/>
                    <a:pt x="8" y="101"/>
                    <a:pt x="12" y="105"/>
                  </a:cubicBezTo>
                  <a:cubicBezTo>
                    <a:pt x="17" y="135"/>
                    <a:pt x="29" y="164"/>
                    <a:pt x="39" y="192"/>
                  </a:cubicBezTo>
                  <a:cubicBezTo>
                    <a:pt x="48" y="216"/>
                    <a:pt x="57" y="246"/>
                    <a:pt x="73" y="267"/>
                  </a:cubicBezTo>
                  <a:cubicBezTo>
                    <a:pt x="81" y="281"/>
                    <a:pt x="102" y="282"/>
                    <a:pt x="118" y="285"/>
                  </a:cubicBezTo>
                  <a:cubicBezTo>
                    <a:pt x="156" y="291"/>
                    <a:pt x="194" y="290"/>
                    <a:pt x="232" y="287"/>
                  </a:cubicBezTo>
                  <a:cubicBezTo>
                    <a:pt x="297" y="281"/>
                    <a:pt x="376" y="261"/>
                    <a:pt x="429" y="220"/>
                  </a:cubicBezTo>
                  <a:cubicBezTo>
                    <a:pt x="432" y="217"/>
                    <a:pt x="432" y="213"/>
                    <a:pt x="430" y="209"/>
                  </a:cubicBezTo>
                  <a:cubicBezTo>
                    <a:pt x="435" y="212"/>
                    <a:pt x="443" y="210"/>
                    <a:pt x="443" y="203"/>
                  </a:cubicBezTo>
                  <a:cubicBezTo>
                    <a:pt x="445" y="172"/>
                    <a:pt x="445" y="142"/>
                    <a:pt x="444" y="112"/>
                  </a:cubicBezTo>
                  <a:close/>
                  <a:moveTo>
                    <a:pt x="30" y="83"/>
                  </a:moveTo>
                  <a:cubicBezTo>
                    <a:pt x="35" y="78"/>
                    <a:pt x="40" y="75"/>
                    <a:pt x="44" y="71"/>
                  </a:cubicBezTo>
                  <a:cubicBezTo>
                    <a:pt x="99" y="47"/>
                    <a:pt x="157" y="34"/>
                    <a:pt x="217" y="26"/>
                  </a:cubicBezTo>
                  <a:cubicBezTo>
                    <a:pt x="250" y="22"/>
                    <a:pt x="283" y="21"/>
                    <a:pt x="317" y="20"/>
                  </a:cubicBezTo>
                  <a:cubicBezTo>
                    <a:pt x="347" y="19"/>
                    <a:pt x="375" y="26"/>
                    <a:pt x="405" y="28"/>
                  </a:cubicBezTo>
                  <a:cubicBezTo>
                    <a:pt x="417" y="33"/>
                    <a:pt x="420" y="41"/>
                    <a:pt x="393" y="51"/>
                  </a:cubicBezTo>
                  <a:cubicBezTo>
                    <a:pt x="330" y="76"/>
                    <a:pt x="258" y="85"/>
                    <a:pt x="192" y="95"/>
                  </a:cubicBezTo>
                  <a:cubicBezTo>
                    <a:pt x="155" y="101"/>
                    <a:pt x="118" y="109"/>
                    <a:pt x="80" y="110"/>
                  </a:cubicBezTo>
                  <a:cubicBezTo>
                    <a:pt x="72" y="110"/>
                    <a:pt x="6" y="104"/>
                    <a:pt x="30" y="83"/>
                  </a:cubicBezTo>
                  <a:close/>
                  <a:moveTo>
                    <a:pt x="35" y="138"/>
                  </a:moveTo>
                  <a:cubicBezTo>
                    <a:pt x="32" y="130"/>
                    <a:pt x="29" y="122"/>
                    <a:pt x="26" y="115"/>
                  </a:cubicBezTo>
                  <a:cubicBezTo>
                    <a:pt x="46" y="124"/>
                    <a:pt x="75" y="124"/>
                    <a:pt x="92" y="124"/>
                  </a:cubicBezTo>
                  <a:cubicBezTo>
                    <a:pt x="144" y="123"/>
                    <a:pt x="197" y="109"/>
                    <a:pt x="247" y="99"/>
                  </a:cubicBezTo>
                  <a:cubicBezTo>
                    <a:pt x="300" y="89"/>
                    <a:pt x="357" y="82"/>
                    <a:pt x="407" y="62"/>
                  </a:cubicBezTo>
                  <a:cubicBezTo>
                    <a:pt x="412" y="60"/>
                    <a:pt x="417" y="57"/>
                    <a:pt x="422" y="52"/>
                  </a:cubicBezTo>
                  <a:cubicBezTo>
                    <a:pt x="422" y="57"/>
                    <a:pt x="422" y="62"/>
                    <a:pt x="423" y="67"/>
                  </a:cubicBezTo>
                  <a:cubicBezTo>
                    <a:pt x="422" y="67"/>
                    <a:pt x="421" y="67"/>
                    <a:pt x="420" y="67"/>
                  </a:cubicBezTo>
                  <a:cubicBezTo>
                    <a:pt x="358" y="95"/>
                    <a:pt x="294" y="113"/>
                    <a:pt x="227" y="125"/>
                  </a:cubicBezTo>
                  <a:cubicBezTo>
                    <a:pt x="192" y="131"/>
                    <a:pt x="157" y="134"/>
                    <a:pt x="121" y="136"/>
                  </a:cubicBezTo>
                  <a:cubicBezTo>
                    <a:pt x="93" y="137"/>
                    <a:pt x="64" y="134"/>
                    <a:pt x="35" y="138"/>
                  </a:cubicBezTo>
                  <a:close/>
                  <a:moveTo>
                    <a:pt x="83" y="258"/>
                  </a:moveTo>
                  <a:cubicBezTo>
                    <a:pt x="78" y="234"/>
                    <a:pt x="64" y="210"/>
                    <a:pt x="55" y="188"/>
                  </a:cubicBezTo>
                  <a:cubicBezTo>
                    <a:pt x="49" y="175"/>
                    <a:pt x="45" y="161"/>
                    <a:pt x="39" y="148"/>
                  </a:cubicBezTo>
                  <a:cubicBezTo>
                    <a:pt x="58" y="153"/>
                    <a:pt x="79" y="155"/>
                    <a:pt x="100" y="155"/>
                  </a:cubicBezTo>
                  <a:cubicBezTo>
                    <a:pt x="102" y="176"/>
                    <a:pt x="106" y="196"/>
                    <a:pt x="111" y="216"/>
                  </a:cubicBezTo>
                  <a:cubicBezTo>
                    <a:pt x="114" y="228"/>
                    <a:pt x="117" y="240"/>
                    <a:pt x="120" y="252"/>
                  </a:cubicBezTo>
                  <a:cubicBezTo>
                    <a:pt x="122" y="258"/>
                    <a:pt x="127" y="264"/>
                    <a:pt x="130" y="270"/>
                  </a:cubicBezTo>
                  <a:cubicBezTo>
                    <a:pt x="113" y="269"/>
                    <a:pt x="95" y="266"/>
                    <a:pt x="83" y="258"/>
                  </a:cubicBezTo>
                  <a:close/>
                  <a:moveTo>
                    <a:pt x="176" y="271"/>
                  </a:moveTo>
                  <a:cubicBezTo>
                    <a:pt x="168" y="271"/>
                    <a:pt x="159" y="271"/>
                    <a:pt x="148" y="271"/>
                  </a:cubicBezTo>
                  <a:cubicBezTo>
                    <a:pt x="148" y="269"/>
                    <a:pt x="147" y="267"/>
                    <a:pt x="145" y="264"/>
                  </a:cubicBezTo>
                  <a:cubicBezTo>
                    <a:pt x="138" y="253"/>
                    <a:pt x="133" y="244"/>
                    <a:pt x="129" y="232"/>
                  </a:cubicBezTo>
                  <a:cubicBezTo>
                    <a:pt x="121" y="206"/>
                    <a:pt x="114" y="180"/>
                    <a:pt x="105" y="155"/>
                  </a:cubicBezTo>
                  <a:cubicBezTo>
                    <a:pt x="145" y="155"/>
                    <a:pt x="185" y="148"/>
                    <a:pt x="219" y="143"/>
                  </a:cubicBezTo>
                  <a:cubicBezTo>
                    <a:pt x="230" y="142"/>
                    <a:pt x="240" y="140"/>
                    <a:pt x="250" y="138"/>
                  </a:cubicBezTo>
                  <a:cubicBezTo>
                    <a:pt x="253" y="155"/>
                    <a:pt x="260" y="172"/>
                    <a:pt x="264" y="189"/>
                  </a:cubicBezTo>
                  <a:cubicBezTo>
                    <a:pt x="269" y="210"/>
                    <a:pt x="270" y="232"/>
                    <a:pt x="279" y="251"/>
                  </a:cubicBezTo>
                  <a:cubicBezTo>
                    <a:pt x="282" y="256"/>
                    <a:pt x="289" y="253"/>
                    <a:pt x="289" y="248"/>
                  </a:cubicBezTo>
                  <a:cubicBezTo>
                    <a:pt x="290" y="230"/>
                    <a:pt x="284" y="211"/>
                    <a:pt x="281" y="193"/>
                  </a:cubicBezTo>
                  <a:cubicBezTo>
                    <a:pt x="279" y="183"/>
                    <a:pt x="276" y="172"/>
                    <a:pt x="273" y="162"/>
                  </a:cubicBezTo>
                  <a:cubicBezTo>
                    <a:pt x="271" y="154"/>
                    <a:pt x="265" y="144"/>
                    <a:pt x="263" y="135"/>
                  </a:cubicBezTo>
                  <a:cubicBezTo>
                    <a:pt x="304" y="127"/>
                    <a:pt x="344" y="115"/>
                    <a:pt x="383" y="101"/>
                  </a:cubicBezTo>
                  <a:cubicBezTo>
                    <a:pt x="381" y="118"/>
                    <a:pt x="387" y="137"/>
                    <a:pt x="389" y="154"/>
                  </a:cubicBezTo>
                  <a:cubicBezTo>
                    <a:pt x="390" y="163"/>
                    <a:pt x="391" y="172"/>
                    <a:pt x="392" y="181"/>
                  </a:cubicBezTo>
                  <a:cubicBezTo>
                    <a:pt x="393" y="191"/>
                    <a:pt x="401" y="201"/>
                    <a:pt x="400" y="212"/>
                  </a:cubicBezTo>
                  <a:cubicBezTo>
                    <a:pt x="400" y="212"/>
                    <a:pt x="400" y="212"/>
                    <a:pt x="400" y="213"/>
                  </a:cubicBezTo>
                  <a:cubicBezTo>
                    <a:pt x="355" y="232"/>
                    <a:pt x="313" y="253"/>
                    <a:pt x="263" y="263"/>
                  </a:cubicBezTo>
                  <a:cubicBezTo>
                    <a:pt x="234" y="268"/>
                    <a:pt x="205" y="270"/>
                    <a:pt x="176" y="271"/>
                  </a:cubicBezTo>
                  <a:close/>
                  <a:moveTo>
                    <a:pt x="427" y="203"/>
                  </a:moveTo>
                  <a:cubicBezTo>
                    <a:pt x="427" y="204"/>
                    <a:pt x="427" y="205"/>
                    <a:pt x="427" y="206"/>
                  </a:cubicBezTo>
                  <a:cubicBezTo>
                    <a:pt x="425" y="204"/>
                    <a:pt x="422" y="203"/>
                    <a:pt x="419" y="204"/>
                  </a:cubicBezTo>
                  <a:cubicBezTo>
                    <a:pt x="419" y="205"/>
                    <a:pt x="418" y="205"/>
                    <a:pt x="418" y="205"/>
                  </a:cubicBezTo>
                  <a:cubicBezTo>
                    <a:pt x="418" y="188"/>
                    <a:pt x="409" y="170"/>
                    <a:pt x="407" y="154"/>
                  </a:cubicBezTo>
                  <a:cubicBezTo>
                    <a:pt x="405" y="135"/>
                    <a:pt x="402" y="114"/>
                    <a:pt x="391" y="98"/>
                  </a:cubicBezTo>
                  <a:cubicBezTo>
                    <a:pt x="402" y="93"/>
                    <a:pt x="413" y="89"/>
                    <a:pt x="425" y="84"/>
                  </a:cubicBezTo>
                  <a:cubicBezTo>
                    <a:pt x="426" y="93"/>
                    <a:pt x="427" y="103"/>
                    <a:pt x="428" y="112"/>
                  </a:cubicBezTo>
                  <a:cubicBezTo>
                    <a:pt x="430" y="142"/>
                    <a:pt x="428" y="172"/>
                    <a:pt x="427"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nvSpPr>
          <p:spPr bwMode="auto">
            <a:xfrm>
              <a:off x="3132" y="2945"/>
              <a:ext cx="207" cy="119"/>
            </a:xfrm>
            <a:custGeom>
              <a:avLst/>
              <a:gdLst>
                <a:gd name="T0" fmla="*/ 174 w 186"/>
                <a:gd name="T1" fmla="*/ 72 h 107"/>
                <a:gd name="T2" fmla="*/ 162 w 186"/>
                <a:gd name="T3" fmla="*/ 70 h 107"/>
                <a:gd name="T4" fmla="*/ 161 w 186"/>
                <a:gd name="T5" fmla="*/ 70 h 107"/>
                <a:gd name="T6" fmla="*/ 151 w 186"/>
                <a:gd name="T7" fmla="*/ 68 h 107"/>
                <a:gd name="T8" fmla="*/ 73 w 186"/>
                <a:gd name="T9" fmla="*/ 29 h 107"/>
                <a:gd name="T10" fmla="*/ 4 w 186"/>
                <a:gd name="T11" fmla="*/ 5 h 107"/>
                <a:gd name="T12" fmla="*/ 3 w 186"/>
                <a:gd name="T13" fmla="*/ 12 h 107"/>
                <a:gd name="T14" fmla="*/ 59 w 186"/>
                <a:gd name="T15" fmla="*/ 46 h 107"/>
                <a:gd name="T16" fmla="*/ 140 w 186"/>
                <a:gd name="T17" fmla="*/ 87 h 107"/>
                <a:gd name="T18" fmla="*/ 140 w 186"/>
                <a:gd name="T19" fmla="*/ 87 h 107"/>
                <a:gd name="T20" fmla="*/ 149 w 186"/>
                <a:gd name="T21" fmla="*/ 97 h 107"/>
                <a:gd name="T22" fmla="*/ 158 w 186"/>
                <a:gd name="T23" fmla="*/ 104 h 107"/>
                <a:gd name="T24" fmla="*/ 175 w 186"/>
                <a:gd name="T25" fmla="*/ 104 h 107"/>
                <a:gd name="T26" fmla="*/ 183 w 186"/>
                <a:gd name="T27" fmla="*/ 94 h 107"/>
                <a:gd name="T28" fmla="*/ 174 w 186"/>
                <a:gd name="T29" fmla="*/ 7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107">
                  <a:moveTo>
                    <a:pt x="174" y="72"/>
                  </a:moveTo>
                  <a:cubicBezTo>
                    <a:pt x="170" y="70"/>
                    <a:pt x="166" y="69"/>
                    <a:pt x="162" y="70"/>
                  </a:cubicBezTo>
                  <a:cubicBezTo>
                    <a:pt x="162" y="70"/>
                    <a:pt x="162" y="70"/>
                    <a:pt x="161" y="70"/>
                  </a:cubicBezTo>
                  <a:cubicBezTo>
                    <a:pt x="158" y="68"/>
                    <a:pt x="155" y="68"/>
                    <a:pt x="151" y="68"/>
                  </a:cubicBezTo>
                  <a:cubicBezTo>
                    <a:pt x="127" y="52"/>
                    <a:pt x="101" y="39"/>
                    <a:pt x="73" y="29"/>
                  </a:cubicBezTo>
                  <a:cubicBezTo>
                    <a:pt x="51" y="22"/>
                    <a:pt x="28" y="0"/>
                    <a:pt x="4" y="5"/>
                  </a:cubicBezTo>
                  <a:cubicBezTo>
                    <a:pt x="0" y="5"/>
                    <a:pt x="0" y="10"/>
                    <a:pt x="3" y="12"/>
                  </a:cubicBezTo>
                  <a:cubicBezTo>
                    <a:pt x="22" y="24"/>
                    <a:pt x="38" y="38"/>
                    <a:pt x="59" y="46"/>
                  </a:cubicBezTo>
                  <a:cubicBezTo>
                    <a:pt x="88" y="57"/>
                    <a:pt x="114" y="69"/>
                    <a:pt x="140" y="87"/>
                  </a:cubicBezTo>
                  <a:cubicBezTo>
                    <a:pt x="140" y="87"/>
                    <a:pt x="140" y="87"/>
                    <a:pt x="140" y="87"/>
                  </a:cubicBezTo>
                  <a:cubicBezTo>
                    <a:pt x="141" y="91"/>
                    <a:pt x="145" y="95"/>
                    <a:pt x="149" y="97"/>
                  </a:cubicBezTo>
                  <a:cubicBezTo>
                    <a:pt x="152" y="100"/>
                    <a:pt x="155" y="102"/>
                    <a:pt x="158" y="104"/>
                  </a:cubicBezTo>
                  <a:cubicBezTo>
                    <a:pt x="163" y="107"/>
                    <a:pt x="170" y="107"/>
                    <a:pt x="175" y="104"/>
                  </a:cubicBezTo>
                  <a:cubicBezTo>
                    <a:pt x="179" y="102"/>
                    <a:pt x="182" y="98"/>
                    <a:pt x="183" y="94"/>
                  </a:cubicBezTo>
                  <a:cubicBezTo>
                    <a:pt x="186" y="85"/>
                    <a:pt x="181" y="76"/>
                    <a:pt x="17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p:nvPr/>
          </p:nvSpPr>
          <p:spPr bwMode="auto">
            <a:xfrm>
              <a:off x="3373" y="2896"/>
              <a:ext cx="170" cy="166"/>
            </a:xfrm>
            <a:custGeom>
              <a:avLst/>
              <a:gdLst>
                <a:gd name="T0" fmla="*/ 5 w 153"/>
                <a:gd name="T1" fmla="*/ 140 h 149"/>
                <a:gd name="T2" fmla="*/ 16 w 153"/>
                <a:gd name="T3" fmla="*/ 148 h 149"/>
                <a:gd name="T4" fmla="*/ 32 w 153"/>
                <a:gd name="T5" fmla="*/ 142 h 149"/>
                <a:gd name="T6" fmla="*/ 39 w 153"/>
                <a:gd name="T7" fmla="*/ 133 h 149"/>
                <a:gd name="T8" fmla="*/ 44 w 153"/>
                <a:gd name="T9" fmla="*/ 120 h 149"/>
                <a:gd name="T10" fmla="*/ 44 w 153"/>
                <a:gd name="T11" fmla="*/ 120 h 149"/>
                <a:gd name="T12" fmla="*/ 109 w 153"/>
                <a:gd name="T13" fmla="*/ 56 h 149"/>
                <a:gd name="T14" fmla="*/ 151 w 153"/>
                <a:gd name="T15" fmla="*/ 7 h 149"/>
                <a:gd name="T16" fmla="*/ 148 w 153"/>
                <a:gd name="T17" fmla="*/ 0 h 149"/>
                <a:gd name="T18" fmla="*/ 90 w 153"/>
                <a:gd name="T19" fmla="*/ 45 h 149"/>
                <a:gd name="T20" fmla="*/ 28 w 153"/>
                <a:gd name="T21" fmla="*/ 106 h 149"/>
                <a:gd name="T22" fmla="*/ 18 w 153"/>
                <a:gd name="T23" fmla="*/ 110 h 149"/>
                <a:gd name="T24" fmla="*/ 18 w 153"/>
                <a:gd name="T25" fmla="*/ 111 h 149"/>
                <a:gd name="T26" fmla="*/ 7 w 153"/>
                <a:gd name="T27" fmla="*/ 117 h 149"/>
                <a:gd name="T28" fmla="*/ 5 w 153"/>
                <a:gd name="T29" fmla="*/ 1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49">
                  <a:moveTo>
                    <a:pt x="5" y="140"/>
                  </a:moveTo>
                  <a:cubicBezTo>
                    <a:pt x="8" y="144"/>
                    <a:pt x="11" y="146"/>
                    <a:pt x="16" y="148"/>
                  </a:cubicBezTo>
                  <a:cubicBezTo>
                    <a:pt x="22" y="149"/>
                    <a:pt x="28" y="147"/>
                    <a:pt x="32" y="142"/>
                  </a:cubicBezTo>
                  <a:cubicBezTo>
                    <a:pt x="35" y="139"/>
                    <a:pt x="37" y="136"/>
                    <a:pt x="39" y="133"/>
                  </a:cubicBezTo>
                  <a:cubicBezTo>
                    <a:pt x="42" y="130"/>
                    <a:pt x="44" y="125"/>
                    <a:pt x="44" y="120"/>
                  </a:cubicBezTo>
                  <a:cubicBezTo>
                    <a:pt x="44" y="120"/>
                    <a:pt x="44" y="120"/>
                    <a:pt x="44" y="120"/>
                  </a:cubicBezTo>
                  <a:cubicBezTo>
                    <a:pt x="63" y="95"/>
                    <a:pt x="85" y="76"/>
                    <a:pt x="109" y="56"/>
                  </a:cubicBezTo>
                  <a:cubicBezTo>
                    <a:pt x="126" y="42"/>
                    <a:pt x="137" y="24"/>
                    <a:pt x="151" y="7"/>
                  </a:cubicBezTo>
                  <a:cubicBezTo>
                    <a:pt x="153" y="4"/>
                    <a:pt x="152" y="0"/>
                    <a:pt x="148" y="0"/>
                  </a:cubicBezTo>
                  <a:cubicBezTo>
                    <a:pt x="124" y="3"/>
                    <a:pt x="108" y="31"/>
                    <a:pt x="90" y="45"/>
                  </a:cubicBezTo>
                  <a:cubicBezTo>
                    <a:pt x="67" y="63"/>
                    <a:pt x="46" y="83"/>
                    <a:pt x="28" y="106"/>
                  </a:cubicBezTo>
                  <a:cubicBezTo>
                    <a:pt x="24" y="106"/>
                    <a:pt x="21" y="108"/>
                    <a:pt x="18" y="110"/>
                  </a:cubicBezTo>
                  <a:cubicBezTo>
                    <a:pt x="18" y="111"/>
                    <a:pt x="18" y="111"/>
                    <a:pt x="18" y="111"/>
                  </a:cubicBezTo>
                  <a:cubicBezTo>
                    <a:pt x="14" y="112"/>
                    <a:pt x="10" y="114"/>
                    <a:pt x="7" y="117"/>
                  </a:cubicBezTo>
                  <a:cubicBezTo>
                    <a:pt x="1" y="122"/>
                    <a:pt x="0" y="133"/>
                    <a:pt x="5"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22" name="直接连接符 21"/>
          <p:cNvCxnSpPr/>
          <p:nvPr/>
        </p:nvCxnSpPr>
        <p:spPr>
          <a:xfrm>
            <a:off x="8471016" y="5137188"/>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132468" y="4695286"/>
            <a:ext cx="1107996" cy="369332"/>
          </a:xfrm>
          <a:prstGeom prst="rect">
            <a:avLst/>
          </a:prstGeom>
        </p:spPr>
        <p:txBody>
          <a:bodyPr wrap="none">
            <a:spAutoFit/>
          </a:bodyPr>
          <a:lstStyle/>
          <a:p>
            <a:r>
              <a:rPr lang="zh-CN" altLang="en-US" dirty="0"/>
              <a:t>教育课件</a:t>
            </a:r>
          </a:p>
        </p:txBody>
      </p:sp>
      <p:sp>
        <p:nvSpPr>
          <p:cNvPr id="25" name="矩形 24"/>
          <p:cNvSpPr/>
          <p:nvPr/>
        </p:nvSpPr>
        <p:spPr>
          <a:xfrm>
            <a:off x="7479151" y="5298752"/>
            <a:ext cx="2414629" cy="757130"/>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nvGrpSpPr>
          <p:cNvPr id="29" name="组合 28"/>
          <p:cNvGrpSpPr/>
          <p:nvPr/>
        </p:nvGrpSpPr>
        <p:grpSpPr>
          <a:xfrm>
            <a:off x="1417476" y="4262814"/>
            <a:ext cx="2414629" cy="1858657"/>
            <a:chOff x="1101777" y="4390969"/>
            <a:chExt cx="2414629" cy="1858657"/>
          </a:xfrm>
        </p:grpSpPr>
        <p:pic>
          <p:nvPicPr>
            <p:cNvPr id="14" name="图片 13"/>
            <p:cNvPicPr>
              <a:picLocks noChangeAspect="1"/>
            </p:cNvPicPr>
            <p:nvPr/>
          </p:nvPicPr>
          <p:blipFill>
            <a:blip r:embed="rId6"/>
            <a:stretch>
              <a:fillRect/>
            </a:stretch>
          </p:blipFill>
          <p:spPr>
            <a:xfrm>
              <a:off x="1944522" y="4390969"/>
              <a:ext cx="729139" cy="584262"/>
            </a:xfrm>
            <a:prstGeom prst="rect">
              <a:avLst/>
            </a:prstGeom>
          </p:spPr>
        </p:pic>
        <p:sp>
          <p:nvSpPr>
            <p:cNvPr id="26" name="文本框 25"/>
            <p:cNvSpPr txBox="1"/>
            <p:nvPr/>
          </p:nvSpPr>
          <p:spPr>
            <a:xfrm>
              <a:off x="1584400" y="5056422"/>
              <a:ext cx="1449382" cy="400110"/>
            </a:xfrm>
            <a:prstGeom prst="rect">
              <a:avLst/>
            </a:prstGeom>
            <a:noFill/>
          </p:spPr>
          <p:txBody>
            <a:bodyPr wrap="square" rtlCol="0">
              <a:spAutoFit/>
            </a:bodyPr>
            <a:lstStyle/>
            <a:p>
              <a:pPr algn="dist"/>
              <a:r>
                <a:rPr lang="zh-CN" altLang="en-US" sz="2000" b="1" dirty="0">
                  <a:ln w="3175">
                    <a:solidFill>
                      <a:schemeClr val="bg1"/>
                    </a:solidFill>
                  </a:ln>
                  <a:noFill/>
                  <a:latin typeface="微软雅黑" panose="020B0503020204020204" pitchFamily="34" charset="-122"/>
                  <a:ea typeface="微软雅黑" panose="020B0503020204020204" pitchFamily="34" charset="-122"/>
                </a:rPr>
                <a:t>教育课件</a:t>
              </a:r>
            </a:p>
          </p:txBody>
        </p:sp>
        <p:cxnSp>
          <p:nvCxnSpPr>
            <p:cNvPr id="27" name="直接连接符 26"/>
            <p:cNvCxnSpPr/>
            <p:nvPr/>
          </p:nvCxnSpPr>
          <p:spPr>
            <a:xfrm>
              <a:off x="2093641" y="5585313"/>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101777" y="5714095"/>
              <a:ext cx="2414629" cy="535531"/>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4362314" y="4928267"/>
            <a:ext cx="2414629" cy="1193204"/>
            <a:chOff x="1101777" y="5056422"/>
            <a:chExt cx="2414629" cy="1193204"/>
          </a:xfrm>
        </p:grpSpPr>
        <p:sp>
          <p:nvSpPr>
            <p:cNvPr id="32" name="文本框 31"/>
            <p:cNvSpPr txBox="1"/>
            <p:nvPr/>
          </p:nvSpPr>
          <p:spPr>
            <a:xfrm>
              <a:off x="1584400" y="5056422"/>
              <a:ext cx="1449382" cy="400110"/>
            </a:xfrm>
            <a:prstGeom prst="rect">
              <a:avLst/>
            </a:prstGeom>
            <a:noFill/>
          </p:spPr>
          <p:txBody>
            <a:bodyPr wrap="square" rtlCol="0">
              <a:spAutoFit/>
            </a:bodyPr>
            <a:lstStyle/>
            <a:p>
              <a:pPr algn="dist"/>
              <a:r>
                <a:rPr lang="zh-CN" altLang="en-US" sz="2000" b="1" dirty="0">
                  <a:ln w="3175">
                    <a:solidFill>
                      <a:schemeClr val="bg1"/>
                    </a:solidFill>
                  </a:ln>
                  <a:noFill/>
                  <a:latin typeface="微软雅黑" panose="020B0503020204020204" pitchFamily="34" charset="-122"/>
                  <a:ea typeface="微软雅黑" panose="020B0503020204020204" pitchFamily="34" charset="-122"/>
                </a:rPr>
                <a:t>教育课件</a:t>
              </a:r>
            </a:p>
          </p:txBody>
        </p:sp>
        <p:cxnSp>
          <p:nvCxnSpPr>
            <p:cNvPr id="33" name="直接连接符 32"/>
            <p:cNvCxnSpPr/>
            <p:nvPr/>
          </p:nvCxnSpPr>
          <p:spPr>
            <a:xfrm>
              <a:off x="2093641" y="5585313"/>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1101777" y="5714095"/>
              <a:ext cx="2414629" cy="535531"/>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a:t>
              </a:r>
              <a:endParaRPr lang="zh-CN" altLang="en-US" sz="1200"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1758037880"/>
      </p:ext>
    </p:extLst>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23"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1" name="Block Arc 51">
            <a:extLst>
              <a:ext uri="{FF2B5EF4-FFF2-40B4-BE49-F238E27FC236}">
                <a16:creationId xmlns:a16="http://schemas.microsoft.com/office/drawing/2014/main" id="{B3C373E2-DA8C-4A26-9FA5-B16D4C426375}"/>
              </a:ext>
            </a:extLst>
          </p:cNvPr>
          <p:cNvSpPr/>
          <p:nvPr/>
        </p:nvSpPr>
        <p:spPr>
          <a:xfrm>
            <a:off x="1234944" y="2470053"/>
            <a:ext cx="2217579" cy="2217579"/>
          </a:xfrm>
          <a:prstGeom prst="blockArc">
            <a:avLst>
              <a:gd name="adj1" fmla="val 10800000"/>
              <a:gd name="adj2" fmla="val 3"/>
              <a:gd name="adj3" fmla="val 15291"/>
            </a:avLst>
          </a:pr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mj-ea"/>
              <a:ea typeface="+mj-ea"/>
            </a:endParaRPr>
          </a:p>
        </p:txBody>
      </p:sp>
      <p:sp>
        <p:nvSpPr>
          <p:cNvPr id="35" name="Block Arc 53">
            <a:extLst>
              <a:ext uri="{FF2B5EF4-FFF2-40B4-BE49-F238E27FC236}">
                <a16:creationId xmlns:a16="http://schemas.microsoft.com/office/drawing/2014/main" id="{73D70959-1972-4333-915D-C6757202C08F}"/>
              </a:ext>
            </a:extLst>
          </p:cNvPr>
          <p:cNvSpPr/>
          <p:nvPr/>
        </p:nvSpPr>
        <p:spPr>
          <a:xfrm>
            <a:off x="4987860" y="2470053"/>
            <a:ext cx="2217579" cy="2217579"/>
          </a:xfrm>
          <a:prstGeom prst="blockArc">
            <a:avLst>
              <a:gd name="adj1" fmla="val 10800000"/>
              <a:gd name="adj2" fmla="val 3"/>
              <a:gd name="adj3" fmla="val 15291"/>
            </a:avLst>
          </a:pr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mj-ea"/>
              <a:ea typeface="+mj-ea"/>
            </a:endParaRPr>
          </a:p>
        </p:txBody>
      </p:sp>
      <p:sp>
        <p:nvSpPr>
          <p:cNvPr id="36" name="Block Arc 55">
            <a:extLst>
              <a:ext uri="{FF2B5EF4-FFF2-40B4-BE49-F238E27FC236}">
                <a16:creationId xmlns:a16="http://schemas.microsoft.com/office/drawing/2014/main" id="{A9DB6BD0-AC85-4D69-A767-0627F7725B7C}"/>
              </a:ext>
            </a:extLst>
          </p:cNvPr>
          <p:cNvSpPr/>
          <p:nvPr/>
        </p:nvSpPr>
        <p:spPr>
          <a:xfrm>
            <a:off x="8740679" y="2470053"/>
            <a:ext cx="2217579" cy="2217579"/>
          </a:xfrm>
          <a:prstGeom prst="blockArc">
            <a:avLst>
              <a:gd name="adj1" fmla="val 10800000"/>
              <a:gd name="adj2" fmla="val 3"/>
              <a:gd name="adj3" fmla="val 15291"/>
            </a:avLst>
          </a:pr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mj-ea"/>
              <a:ea typeface="+mj-ea"/>
            </a:endParaRPr>
          </a:p>
        </p:txBody>
      </p:sp>
      <p:sp>
        <p:nvSpPr>
          <p:cNvPr id="37" name="TextBox 64">
            <a:extLst>
              <a:ext uri="{FF2B5EF4-FFF2-40B4-BE49-F238E27FC236}">
                <a16:creationId xmlns:a16="http://schemas.microsoft.com/office/drawing/2014/main" id="{0B7C7EA5-DF2A-4323-822D-82625C9534C3}"/>
              </a:ext>
            </a:extLst>
          </p:cNvPr>
          <p:cNvSpPr txBox="1"/>
          <p:nvPr/>
        </p:nvSpPr>
        <p:spPr>
          <a:xfrm>
            <a:off x="1843032" y="4492564"/>
            <a:ext cx="955390" cy="287002"/>
          </a:xfrm>
          <a:prstGeom prst="rect">
            <a:avLst/>
          </a:prstGeom>
          <a:noFill/>
        </p:spPr>
        <p:txBody>
          <a:bodyPr wrap="none" lIns="0" tIns="0" rIns="0" bIns="0" rtlCol="0" anchor="ctr">
            <a:spAutoFit/>
          </a:bodyPr>
          <a:lstStyle/>
          <a:p>
            <a:pPr lvl="0" algn="ctr" defTabSz="914400">
              <a:spcBef>
                <a:spcPct val="20000"/>
              </a:spcBef>
              <a:defRPr/>
            </a:pPr>
            <a:r>
              <a:rPr lang="zh-CN" altLang="en-US" sz="1865" dirty="0">
                <a:solidFill>
                  <a:schemeClr val="bg1"/>
                </a:solidFill>
                <a:latin typeface="黑体" panose="02010600030101010101" charset="-122"/>
                <a:ea typeface="黑体" panose="02010600030101010101" charset="-122"/>
              </a:rPr>
              <a:t>标题文字</a:t>
            </a:r>
          </a:p>
        </p:txBody>
      </p:sp>
      <p:sp>
        <p:nvSpPr>
          <p:cNvPr id="38" name="TextBox 65">
            <a:extLst>
              <a:ext uri="{FF2B5EF4-FFF2-40B4-BE49-F238E27FC236}">
                <a16:creationId xmlns:a16="http://schemas.microsoft.com/office/drawing/2014/main" id="{896784C9-DD7D-4CDF-95A9-AAA491620FE0}"/>
              </a:ext>
            </a:extLst>
          </p:cNvPr>
          <p:cNvSpPr txBox="1"/>
          <p:nvPr/>
        </p:nvSpPr>
        <p:spPr>
          <a:xfrm>
            <a:off x="3714877" y="2538816"/>
            <a:ext cx="955390" cy="287002"/>
          </a:xfrm>
          <a:prstGeom prst="rect">
            <a:avLst/>
          </a:prstGeom>
          <a:noFill/>
        </p:spPr>
        <p:txBody>
          <a:bodyPr wrap="none" lIns="0" tIns="0" rIns="0" bIns="0" rtlCol="0" anchor="ctr">
            <a:spAutoFit/>
          </a:bodyPr>
          <a:lstStyle/>
          <a:p>
            <a:pPr lvl="0" algn="ctr" defTabSz="914400">
              <a:spcBef>
                <a:spcPct val="20000"/>
              </a:spcBef>
              <a:defRPr/>
            </a:pPr>
            <a:r>
              <a:rPr lang="zh-CN" altLang="en-US" sz="1865" dirty="0">
                <a:solidFill>
                  <a:schemeClr val="bg1"/>
                </a:solidFill>
              </a:rPr>
              <a:t>标题文字</a:t>
            </a:r>
            <a:endParaRPr lang="en-US" altLang="zh-CN" sz="1865" dirty="0">
              <a:solidFill>
                <a:schemeClr val="bg1"/>
              </a:solidFill>
            </a:endParaRPr>
          </a:p>
        </p:txBody>
      </p:sp>
      <p:sp>
        <p:nvSpPr>
          <p:cNvPr id="39" name="TextBox 66">
            <a:extLst>
              <a:ext uri="{FF2B5EF4-FFF2-40B4-BE49-F238E27FC236}">
                <a16:creationId xmlns:a16="http://schemas.microsoft.com/office/drawing/2014/main" id="{EDA678DF-834D-4D72-9F1D-4D6F3EA96722}"/>
              </a:ext>
            </a:extLst>
          </p:cNvPr>
          <p:cNvSpPr txBox="1"/>
          <p:nvPr/>
        </p:nvSpPr>
        <p:spPr>
          <a:xfrm>
            <a:off x="5649449" y="4492564"/>
            <a:ext cx="955390" cy="287002"/>
          </a:xfrm>
          <a:prstGeom prst="rect">
            <a:avLst/>
          </a:prstGeom>
          <a:noFill/>
        </p:spPr>
        <p:txBody>
          <a:bodyPr wrap="none" lIns="0" tIns="0" rIns="0" bIns="0" rtlCol="0" anchor="ctr">
            <a:spAutoFit/>
          </a:bodyPr>
          <a:lstStyle/>
          <a:p>
            <a:pPr lvl="0" algn="ctr" defTabSz="914400">
              <a:spcBef>
                <a:spcPct val="20000"/>
              </a:spcBef>
              <a:defRPr/>
            </a:pPr>
            <a:r>
              <a:rPr lang="zh-CN" altLang="en-US" sz="1865" dirty="0">
                <a:solidFill>
                  <a:schemeClr val="bg1"/>
                </a:solidFill>
                <a:latin typeface="黑体" panose="02010600030101010101" charset="-122"/>
                <a:ea typeface="黑体" panose="02010600030101010101" charset="-122"/>
              </a:rPr>
              <a:t>标题文字</a:t>
            </a:r>
          </a:p>
        </p:txBody>
      </p:sp>
      <p:sp>
        <p:nvSpPr>
          <p:cNvPr id="40" name="TextBox 67">
            <a:extLst>
              <a:ext uri="{FF2B5EF4-FFF2-40B4-BE49-F238E27FC236}">
                <a16:creationId xmlns:a16="http://schemas.microsoft.com/office/drawing/2014/main" id="{FF453B00-4278-431D-9893-C111E1A1B18E}"/>
              </a:ext>
            </a:extLst>
          </p:cNvPr>
          <p:cNvSpPr txBox="1"/>
          <p:nvPr/>
        </p:nvSpPr>
        <p:spPr>
          <a:xfrm>
            <a:off x="7501342" y="2538816"/>
            <a:ext cx="955390" cy="287002"/>
          </a:xfrm>
          <a:prstGeom prst="rect">
            <a:avLst/>
          </a:prstGeom>
          <a:noFill/>
        </p:spPr>
        <p:txBody>
          <a:bodyPr wrap="none" lIns="0" tIns="0" rIns="0" bIns="0" rtlCol="0" anchor="ctr">
            <a:spAutoFit/>
          </a:bodyPr>
          <a:lstStyle/>
          <a:p>
            <a:pPr lvl="0" algn="ctr" defTabSz="914400">
              <a:spcBef>
                <a:spcPct val="20000"/>
              </a:spcBef>
              <a:defRPr/>
            </a:pPr>
            <a:r>
              <a:rPr lang="zh-CN" altLang="en-US" sz="1865" dirty="0">
                <a:solidFill>
                  <a:schemeClr val="bg1"/>
                </a:solidFill>
              </a:rPr>
              <a:t>标题文字</a:t>
            </a:r>
            <a:endParaRPr lang="en-US" altLang="zh-CN" sz="1865" dirty="0">
              <a:solidFill>
                <a:schemeClr val="bg1"/>
              </a:solidFill>
            </a:endParaRPr>
          </a:p>
        </p:txBody>
      </p:sp>
      <p:sp>
        <p:nvSpPr>
          <p:cNvPr id="41" name="TextBox 68">
            <a:extLst>
              <a:ext uri="{FF2B5EF4-FFF2-40B4-BE49-F238E27FC236}">
                <a16:creationId xmlns:a16="http://schemas.microsoft.com/office/drawing/2014/main" id="{99915D3D-DC17-4CCC-8220-3EAEE2A0AE72}"/>
              </a:ext>
            </a:extLst>
          </p:cNvPr>
          <p:cNvSpPr txBox="1"/>
          <p:nvPr/>
        </p:nvSpPr>
        <p:spPr>
          <a:xfrm>
            <a:off x="9421575" y="4492564"/>
            <a:ext cx="955390" cy="287002"/>
          </a:xfrm>
          <a:prstGeom prst="rect">
            <a:avLst/>
          </a:prstGeom>
          <a:noFill/>
        </p:spPr>
        <p:txBody>
          <a:bodyPr wrap="none" lIns="0" tIns="0" rIns="0" bIns="0" rtlCol="0" anchor="ctr">
            <a:spAutoFit/>
          </a:bodyPr>
          <a:lstStyle/>
          <a:p>
            <a:pPr lvl="0" algn="ctr" defTabSz="914400">
              <a:spcBef>
                <a:spcPct val="20000"/>
              </a:spcBef>
              <a:defRPr/>
            </a:pPr>
            <a:r>
              <a:rPr lang="zh-CN" altLang="en-US" sz="1865" dirty="0">
                <a:solidFill>
                  <a:schemeClr val="bg1"/>
                </a:solidFill>
                <a:latin typeface="黑体" panose="02010600030101010101" charset="-122"/>
                <a:ea typeface="黑体" panose="02010600030101010101" charset="-122"/>
              </a:rPr>
              <a:t>标题文字</a:t>
            </a:r>
          </a:p>
        </p:txBody>
      </p:sp>
      <p:sp>
        <p:nvSpPr>
          <p:cNvPr id="42" name="Block Arc 52">
            <a:extLst>
              <a:ext uri="{FF2B5EF4-FFF2-40B4-BE49-F238E27FC236}">
                <a16:creationId xmlns:a16="http://schemas.microsoft.com/office/drawing/2014/main" id="{B15D7EA5-F2DD-4B9D-A25C-3CC6F763340A}"/>
              </a:ext>
            </a:extLst>
          </p:cNvPr>
          <p:cNvSpPr/>
          <p:nvPr/>
        </p:nvSpPr>
        <p:spPr>
          <a:xfrm rot="10800000">
            <a:off x="3110428" y="2467171"/>
            <a:ext cx="2217579" cy="2217579"/>
          </a:xfrm>
          <a:prstGeom prst="blockArc">
            <a:avLst>
              <a:gd name="adj1" fmla="val 10800000"/>
              <a:gd name="adj2" fmla="val 3"/>
              <a:gd name="adj3" fmla="val 15291"/>
            </a:avLst>
          </a:pr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mj-ea"/>
              <a:ea typeface="+mj-ea"/>
            </a:endParaRPr>
          </a:p>
        </p:txBody>
      </p:sp>
      <p:sp>
        <p:nvSpPr>
          <p:cNvPr id="43" name="Block Arc 54">
            <a:extLst>
              <a:ext uri="{FF2B5EF4-FFF2-40B4-BE49-F238E27FC236}">
                <a16:creationId xmlns:a16="http://schemas.microsoft.com/office/drawing/2014/main" id="{7BED86FB-EFE0-4EE2-8881-E0D144031C50}"/>
              </a:ext>
            </a:extLst>
          </p:cNvPr>
          <p:cNvSpPr/>
          <p:nvPr/>
        </p:nvSpPr>
        <p:spPr>
          <a:xfrm rot="10800000">
            <a:off x="6863346" y="2467171"/>
            <a:ext cx="2217579" cy="2217579"/>
          </a:xfrm>
          <a:prstGeom prst="blockArc">
            <a:avLst>
              <a:gd name="adj1" fmla="val 10800000"/>
              <a:gd name="adj2" fmla="val 3"/>
              <a:gd name="adj3" fmla="val 15291"/>
            </a:avLst>
          </a:pr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mj-ea"/>
              <a:ea typeface="+mj-ea"/>
            </a:endParaRPr>
          </a:p>
        </p:txBody>
      </p:sp>
      <p:grpSp>
        <p:nvGrpSpPr>
          <p:cNvPr id="44" name="组合 43">
            <a:extLst>
              <a:ext uri="{FF2B5EF4-FFF2-40B4-BE49-F238E27FC236}">
                <a16:creationId xmlns:a16="http://schemas.microsoft.com/office/drawing/2014/main" id="{4F3E5200-64E7-4D0B-BC0F-D0BA544D8099}"/>
              </a:ext>
            </a:extLst>
          </p:cNvPr>
          <p:cNvGrpSpPr/>
          <p:nvPr/>
        </p:nvGrpSpPr>
        <p:grpSpPr>
          <a:xfrm>
            <a:off x="1716639" y="2984041"/>
            <a:ext cx="1233652" cy="1233652"/>
            <a:chOff x="1318780" y="2410117"/>
            <a:chExt cx="806358" cy="806358"/>
          </a:xfrm>
        </p:grpSpPr>
        <p:grpSp>
          <p:nvGrpSpPr>
            <p:cNvPr id="45" name="组合 44">
              <a:extLst>
                <a:ext uri="{FF2B5EF4-FFF2-40B4-BE49-F238E27FC236}">
                  <a16:creationId xmlns:a16="http://schemas.microsoft.com/office/drawing/2014/main" id="{C20A9F47-6D5D-4328-BA82-D738EB8CAE03}"/>
                </a:ext>
              </a:extLst>
            </p:cNvPr>
            <p:cNvGrpSpPr/>
            <p:nvPr/>
          </p:nvGrpSpPr>
          <p:grpSpPr>
            <a:xfrm>
              <a:off x="1318780" y="2410117"/>
              <a:ext cx="806358" cy="806358"/>
              <a:chOff x="3724322" y="1908536"/>
              <a:chExt cx="1329153" cy="1329153"/>
            </a:xfrm>
          </p:grpSpPr>
          <p:sp>
            <p:nvSpPr>
              <p:cNvPr id="47" name="椭圆 46">
                <a:extLst>
                  <a:ext uri="{FF2B5EF4-FFF2-40B4-BE49-F238E27FC236}">
                    <a16:creationId xmlns:a16="http://schemas.microsoft.com/office/drawing/2014/main" id="{58842E9C-C346-484A-AE58-FA2A6B669A7D}"/>
                  </a:ext>
                </a:extLst>
              </p:cNvPr>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48" name="椭圆 47">
                <a:extLst>
                  <a:ext uri="{FF2B5EF4-FFF2-40B4-BE49-F238E27FC236}">
                    <a16:creationId xmlns:a16="http://schemas.microsoft.com/office/drawing/2014/main" id="{B98CC955-37B3-4B25-B5B8-37255BEC9BB8}"/>
                  </a:ext>
                </a:extLst>
              </p:cNvPr>
              <p:cNvSpPr/>
              <p:nvPr/>
            </p:nvSpPr>
            <p:spPr>
              <a:xfrm>
                <a:off x="3839838" y="2024052"/>
                <a:ext cx="1098122" cy="109812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endParaRPr>
              </a:p>
            </p:txBody>
          </p:sp>
        </p:grpSp>
        <p:sp>
          <p:nvSpPr>
            <p:cNvPr id="46" name="Freeform 116">
              <a:extLst>
                <a:ext uri="{FF2B5EF4-FFF2-40B4-BE49-F238E27FC236}">
                  <a16:creationId xmlns:a16="http://schemas.microsoft.com/office/drawing/2014/main" id="{593D77F2-B4C3-42F0-8D43-CD5339AE36A4}"/>
                </a:ext>
              </a:extLst>
            </p:cNvPr>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1865">
                <a:solidFill>
                  <a:schemeClr val="bg1"/>
                </a:solidFill>
              </a:endParaRPr>
            </a:p>
          </p:txBody>
        </p:sp>
      </p:grpSp>
      <p:grpSp>
        <p:nvGrpSpPr>
          <p:cNvPr id="49" name="组合 48">
            <a:extLst>
              <a:ext uri="{FF2B5EF4-FFF2-40B4-BE49-F238E27FC236}">
                <a16:creationId xmlns:a16="http://schemas.microsoft.com/office/drawing/2014/main" id="{B83B43CD-0DDC-44D2-B738-76C05EC8A284}"/>
              </a:ext>
            </a:extLst>
          </p:cNvPr>
          <p:cNvGrpSpPr/>
          <p:nvPr/>
        </p:nvGrpSpPr>
        <p:grpSpPr>
          <a:xfrm>
            <a:off x="3607470" y="2960546"/>
            <a:ext cx="1233652" cy="1233652"/>
            <a:chOff x="2701342" y="2384716"/>
            <a:chExt cx="925239" cy="925239"/>
          </a:xfrm>
        </p:grpSpPr>
        <p:grpSp>
          <p:nvGrpSpPr>
            <p:cNvPr id="50" name="组合 49">
              <a:extLst>
                <a:ext uri="{FF2B5EF4-FFF2-40B4-BE49-F238E27FC236}">
                  <a16:creationId xmlns:a16="http://schemas.microsoft.com/office/drawing/2014/main" id="{240AAB13-C866-499F-99E6-8DE3671E9FB9}"/>
                </a:ext>
              </a:extLst>
            </p:cNvPr>
            <p:cNvGrpSpPr/>
            <p:nvPr/>
          </p:nvGrpSpPr>
          <p:grpSpPr>
            <a:xfrm>
              <a:off x="2701342" y="2384716"/>
              <a:ext cx="925239" cy="925239"/>
              <a:chOff x="3724322" y="1908536"/>
              <a:chExt cx="1329153" cy="1329153"/>
            </a:xfrm>
          </p:grpSpPr>
          <p:sp>
            <p:nvSpPr>
              <p:cNvPr id="52" name="椭圆 51">
                <a:extLst>
                  <a:ext uri="{FF2B5EF4-FFF2-40B4-BE49-F238E27FC236}">
                    <a16:creationId xmlns:a16="http://schemas.microsoft.com/office/drawing/2014/main" id="{008E6FE5-2EFF-444F-B3BB-050BF1478C8E}"/>
                  </a:ext>
                </a:extLst>
              </p:cNvPr>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53" name="椭圆 52">
                <a:extLst>
                  <a:ext uri="{FF2B5EF4-FFF2-40B4-BE49-F238E27FC236}">
                    <a16:creationId xmlns:a16="http://schemas.microsoft.com/office/drawing/2014/main" id="{884F5B82-735D-4383-B5D6-4D6FD2D91AA9}"/>
                  </a:ext>
                </a:extLst>
              </p:cNvPr>
              <p:cNvSpPr/>
              <p:nvPr/>
            </p:nvSpPr>
            <p:spPr>
              <a:xfrm>
                <a:off x="3839838" y="2024052"/>
                <a:ext cx="1098122" cy="109812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endParaRPr>
              </a:p>
            </p:txBody>
          </p:sp>
        </p:grpSp>
        <p:sp>
          <p:nvSpPr>
            <p:cNvPr id="51" name="Freeform 105">
              <a:extLst>
                <a:ext uri="{FF2B5EF4-FFF2-40B4-BE49-F238E27FC236}">
                  <a16:creationId xmlns:a16="http://schemas.microsoft.com/office/drawing/2014/main" id="{2142D8D3-A1C5-4A1B-8EFE-7DAB49DAA252}"/>
                </a:ext>
              </a:extLst>
            </p:cNvPr>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1865" dirty="0">
                <a:solidFill>
                  <a:schemeClr val="bg1"/>
                </a:solidFill>
              </a:endParaRPr>
            </a:p>
          </p:txBody>
        </p:sp>
      </p:grpSp>
      <p:grpSp>
        <p:nvGrpSpPr>
          <p:cNvPr id="54" name="组合 53">
            <a:extLst>
              <a:ext uri="{FF2B5EF4-FFF2-40B4-BE49-F238E27FC236}">
                <a16:creationId xmlns:a16="http://schemas.microsoft.com/office/drawing/2014/main" id="{585CA0A9-489A-4F85-A08F-A22C39C0B48D}"/>
              </a:ext>
            </a:extLst>
          </p:cNvPr>
          <p:cNvGrpSpPr/>
          <p:nvPr/>
        </p:nvGrpSpPr>
        <p:grpSpPr>
          <a:xfrm>
            <a:off x="7362210" y="2947152"/>
            <a:ext cx="1233652" cy="1233652"/>
            <a:chOff x="5521207" y="2357049"/>
            <a:chExt cx="925239" cy="925239"/>
          </a:xfrm>
        </p:grpSpPr>
        <p:grpSp>
          <p:nvGrpSpPr>
            <p:cNvPr id="55" name="组合 54">
              <a:extLst>
                <a:ext uri="{FF2B5EF4-FFF2-40B4-BE49-F238E27FC236}">
                  <a16:creationId xmlns:a16="http://schemas.microsoft.com/office/drawing/2014/main" id="{2F326CC9-A48A-4DC6-929D-B4A2F871C467}"/>
                </a:ext>
              </a:extLst>
            </p:cNvPr>
            <p:cNvGrpSpPr/>
            <p:nvPr/>
          </p:nvGrpSpPr>
          <p:grpSpPr>
            <a:xfrm>
              <a:off x="5521207" y="2357049"/>
              <a:ext cx="925239" cy="925239"/>
              <a:chOff x="3724322" y="1908536"/>
              <a:chExt cx="1329153" cy="1329153"/>
            </a:xfrm>
          </p:grpSpPr>
          <p:sp>
            <p:nvSpPr>
              <p:cNvPr id="57" name="椭圆 56">
                <a:extLst>
                  <a:ext uri="{FF2B5EF4-FFF2-40B4-BE49-F238E27FC236}">
                    <a16:creationId xmlns:a16="http://schemas.microsoft.com/office/drawing/2014/main" id="{06FE5B9B-0FA1-4789-B2E9-221E0354DD1D}"/>
                  </a:ext>
                </a:extLst>
              </p:cNvPr>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58" name="椭圆 57">
                <a:extLst>
                  <a:ext uri="{FF2B5EF4-FFF2-40B4-BE49-F238E27FC236}">
                    <a16:creationId xmlns:a16="http://schemas.microsoft.com/office/drawing/2014/main" id="{1346E49A-4CC0-42D8-B1E5-2F817BEDC9DD}"/>
                  </a:ext>
                </a:extLst>
              </p:cNvPr>
              <p:cNvSpPr/>
              <p:nvPr/>
            </p:nvSpPr>
            <p:spPr>
              <a:xfrm>
                <a:off x="3839838" y="2024052"/>
                <a:ext cx="1098122" cy="109812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56" name="Freeform 45">
              <a:extLst>
                <a:ext uri="{FF2B5EF4-FFF2-40B4-BE49-F238E27FC236}">
                  <a16:creationId xmlns:a16="http://schemas.microsoft.com/office/drawing/2014/main" id="{026CD167-1AC2-436F-ABF1-C9161DC69123}"/>
                </a:ext>
              </a:extLst>
            </p:cNvPr>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1865">
                <a:solidFill>
                  <a:schemeClr val="bg1"/>
                </a:solidFill>
              </a:endParaRPr>
            </a:p>
          </p:txBody>
        </p:sp>
      </p:grpSp>
      <p:grpSp>
        <p:nvGrpSpPr>
          <p:cNvPr id="59" name="组合 58">
            <a:extLst>
              <a:ext uri="{FF2B5EF4-FFF2-40B4-BE49-F238E27FC236}">
                <a16:creationId xmlns:a16="http://schemas.microsoft.com/office/drawing/2014/main" id="{9E03F123-92F9-4F39-B7CD-F3C5C802308F}"/>
              </a:ext>
            </a:extLst>
          </p:cNvPr>
          <p:cNvGrpSpPr/>
          <p:nvPr/>
        </p:nvGrpSpPr>
        <p:grpSpPr>
          <a:xfrm>
            <a:off x="9247960" y="2956896"/>
            <a:ext cx="1233652" cy="1233652"/>
            <a:chOff x="6935520" y="2364357"/>
            <a:chExt cx="925239" cy="925239"/>
          </a:xfrm>
        </p:grpSpPr>
        <p:grpSp>
          <p:nvGrpSpPr>
            <p:cNvPr id="60" name="组合 59">
              <a:extLst>
                <a:ext uri="{FF2B5EF4-FFF2-40B4-BE49-F238E27FC236}">
                  <a16:creationId xmlns:a16="http://schemas.microsoft.com/office/drawing/2014/main" id="{C38D3365-5B61-43B3-AEA9-2552CE355E89}"/>
                </a:ext>
              </a:extLst>
            </p:cNvPr>
            <p:cNvGrpSpPr/>
            <p:nvPr/>
          </p:nvGrpSpPr>
          <p:grpSpPr>
            <a:xfrm>
              <a:off x="6935520" y="2364357"/>
              <a:ext cx="925239" cy="925239"/>
              <a:chOff x="3724322" y="1908536"/>
              <a:chExt cx="1329153" cy="1329153"/>
            </a:xfrm>
          </p:grpSpPr>
          <p:sp>
            <p:nvSpPr>
              <p:cNvPr id="62" name="椭圆 61">
                <a:extLst>
                  <a:ext uri="{FF2B5EF4-FFF2-40B4-BE49-F238E27FC236}">
                    <a16:creationId xmlns:a16="http://schemas.microsoft.com/office/drawing/2014/main" id="{FAD25D0F-3F27-454F-8322-DD67C6317487}"/>
                  </a:ext>
                </a:extLst>
              </p:cNvPr>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63" name="椭圆 62">
                <a:extLst>
                  <a:ext uri="{FF2B5EF4-FFF2-40B4-BE49-F238E27FC236}">
                    <a16:creationId xmlns:a16="http://schemas.microsoft.com/office/drawing/2014/main" id="{3B8EF60C-B92E-4F0B-B811-1CD02E700189}"/>
                  </a:ext>
                </a:extLst>
              </p:cNvPr>
              <p:cNvSpPr/>
              <p:nvPr/>
            </p:nvSpPr>
            <p:spPr>
              <a:xfrm>
                <a:off x="3839838" y="2024052"/>
                <a:ext cx="1098122" cy="109812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61" name="Freeform 62">
              <a:extLst>
                <a:ext uri="{FF2B5EF4-FFF2-40B4-BE49-F238E27FC236}">
                  <a16:creationId xmlns:a16="http://schemas.microsoft.com/office/drawing/2014/main" id="{A74ACA58-605A-4578-A567-49FA892B5532}"/>
                </a:ext>
              </a:extLst>
            </p:cNvPr>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1865">
                <a:solidFill>
                  <a:schemeClr val="bg1"/>
                </a:solidFill>
              </a:endParaRPr>
            </a:p>
          </p:txBody>
        </p:sp>
      </p:grpSp>
      <p:grpSp>
        <p:nvGrpSpPr>
          <p:cNvPr id="64" name="组合 63">
            <a:extLst>
              <a:ext uri="{FF2B5EF4-FFF2-40B4-BE49-F238E27FC236}">
                <a16:creationId xmlns:a16="http://schemas.microsoft.com/office/drawing/2014/main" id="{B9DE7159-3AE0-4523-A294-08BBD5FE7DC9}"/>
              </a:ext>
            </a:extLst>
          </p:cNvPr>
          <p:cNvGrpSpPr/>
          <p:nvPr/>
        </p:nvGrpSpPr>
        <p:grpSpPr>
          <a:xfrm>
            <a:off x="5477940" y="2991627"/>
            <a:ext cx="1233652" cy="1233652"/>
            <a:chOff x="4313078" y="3516012"/>
            <a:chExt cx="925239" cy="925239"/>
          </a:xfrm>
        </p:grpSpPr>
        <p:grpSp>
          <p:nvGrpSpPr>
            <p:cNvPr id="65" name="组合 64">
              <a:extLst>
                <a:ext uri="{FF2B5EF4-FFF2-40B4-BE49-F238E27FC236}">
                  <a16:creationId xmlns:a16="http://schemas.microsoft.com/office/drawing/2014/main" id="{3FF04471-20AD-4158-B415-88DBD6EEB865}"/>
                </a:ext>
              </a:extLst>
            </p:cNvPr>
            <p:cNvGrpSpPr/>
            <p:nvPr/>
          </p:nvGrpSpPr>
          <p:grpSpPr>
            <a:xfrm>
              <a:off x="4313078" y="3516012"/>
              <a:ext cx="925239" cy="925239"/>
              <a:chOff x="3724322" y="1908536"/>
              <a:chExt cx="1329153" cy="1329153"/>
            </a:xfrm>
          </p:grpSpPr>
          <p:sp>
            <p:nvSpPr>
              <p:cNvPr id="67" name="椭圆 66">
                <a:extLst>
                  <a:ext uri="{FF2B5EF4-FFF2-40B4-BE49-F238E27FC236}">
                    <a16:creationId xmlns:a16="http://schemas.microsoft.com/office/drawing/2014/main" id="{4057ECEA-2FFE-4172-ACB5-DE95874FDB0C}"/>
                  </a:ext>
                </a:extLst>
              </p:cNvPr>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endParaRPr>
              </a:p>
            </p:txBody>
          </p:sp>
          <p:sp>
            <p:nvSpPr>
              <p:cNvPr id="68" name="椭圆 67">
                <a:extLst>
                  <a:ext uri="{FF2B5EF4-FFF2-40B4-BE49-F238E27FC236}">
                    <a16:creationId xmlns:a16="http://schemas.microsoft.com/office/drawing/2014/main" id="{ED99FFA4-D585-4EE6-AFD0-A325A15C72CF}"/>
                  </a:ext>
                </a:extLst>
              </p:cNvPr>
              <p:cNvSpPr/>
              <p:nvPr/>
            </p:nvSpPr>
            <p:spPr>
              <a:xfrm>
                <a:off x="3839838" y="2024052"/>
                <a:ext cx="1098122" cy="109812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endParaRPr>
              </a:p>
            </p:txBody>
          </p:sp>
        </p:grpSp>
        <p:sp>
          <p:nvSpPr>
            <p:cNvPr id="66" name="Freeform 178">
              <a:extLst>
                <a:ext uri="{FF2B5EF4-FFF2-40B4-BE49-F238E27FC236}">
                  <a16:creationId xmlns:a16="http://schemas.microsoft.com/office/drawing/2014/main" id="{6D309DE7-9993-42AB-AA2A-52A558CEB288}"/>
                </a:ext>
              </a:extLst>
            </p:cNvPr>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1865">
                <a:solidFill>
                  <a:schemeClr val="bg1"/>
                </a:solidFill>
              </a:endParaRPr>
            </a:p>
          </p:txBody>
        </p:sp>
      </p:grpSp>
      <p:sp>
        <p:nvSpPr>
          <p:cNvPr id="69" name="TextBox 77">
            <a:extLst>
              <a:ext uri="{FF2B5EF4-FFF2-40B4-BE49-F238E27FC236}">
                <a16:creationId xmlns:a16="http://schemas.microsoft.com/office/drawing/2014/main" id="{19801B34-6FAD-4C14-8DB8-8AD573D6FB2B}"/>
              </a:ext>
            </a:extLst>
          </p:cNvPr>
          <p:cNvSpPr txBox="1"/>
          <p:nvPr/>
        </p:nvSpPr>
        <p:spPr>
          <a:xfrm>
            <a:off x="750676" y="1423877"/>
            <a:ext cx="3081832" cy="67754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黑体" panose="02010600030101010101" charset="-122"/>
                <a:ea typeface="黑体" panose="02010600030101010101" charset="-122"/>
              </a:rPr>
              <a:t>标题文字</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p:txBody>
      </p:sp>
      <p:sp>
        <p:nvSpPr>
          <p:cNvPr id="70" name="TextBox 77">
            <a:extLst>
              <a:ext uri="{FF2B5EF4-FFF2-40B4-BE49-F238E27FC236}">
                <a16:creationId xmlns:a16="http://schemas.microsoft.com/office/drawing/2014/main" id="{CCB20E3A-DBB5-4072-B70F-F412B13D8856}"/>
              </a:ext>
            </a:extLst>
          </p:cNvPr>
          <p:cNvSpPr txBox="1"/>
          <p:nvPr/>
        </p:nvSpPr>
        <p:spPr>
          <a:xfrm>
            <a:off x="4563900" y="1423877"/>
            <a:ext cx="3081832" cy="67754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黑体" panose="02010600030101010101" charset="-122"/>
                <a:ea typeface="黑体" panose="02010600030101010101" charset="-122"/>
              </a:rPr>
              <a:t>标题文字</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p:txBody>
      </p:sp>
      <p:sp>
        <p:nvSpPr>
          <p:cNvPr id="71" name="TextBox 77">
            <a:extLst>
              <a:ext uri="{FF2B5EF4-FFF2-40B4-BE49-F238E27FC236}">
                <a16:creationId xmlns:a16="http://schemas.microsoft.com/office/drawing/2014/main" id="{40648496-D175-4585-A593-43E61937DA4E}"/>
              </a:ext>
            </a:extLst>
          </p:cNvPr>
          <p:cNvSpPr txBox="1"/>
          <p:nvPr/>
        </p:nvSpPr>
        <p:spPr>
          <a:xfrm>
            <a:off x="8308552" y="1423877"/>
            <a:ext cx="3081832" cy="66040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黑体" panose="02010600030101010101" charset="-122"/>
                <a:ea typeface="黑体" panose="02010600030101010101" charset="-122"/>
              </a:rPr>
              <a:t>标题文字</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p:txBody>
      </p:sp>
      <p:sp>
        <p:nvSpPr>
          <p:cNvPr id="72" name="TextBox 77">
            <a:extLst>
              <a:ext uri="{FF2B5EF4-FFF2-40B4-BE49-F238E27FC236}">
                <a16:creationId xmlns:a16="http://schemas.microsoft.com/office/drawing/2014/main" id="{8AE01967-915E-410E-B580-D5594ED93FF8}"/>
              </a:ext>
            </a:extLst>
          </p:cNvPr>
          <p:cNvSpPr txBox="1"/>
          <p:nvPr/>
        </p:nvSpPr>
        <p:spPr>
          <a:xfrm>
            <a:off x="2798859" y="4969717"/>
            <a:ext cx="3081832" cy="67754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黑体" panose="02010600030101010101" charset="-122"/>
                <a:ea typeface="黑体" panose="02010600030101010101" charset="-122"/>
              </a:rPr>
              <a:t>标题文字</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p:txBody>
      </p:sp>
      <p:sp>
        <p:nvSpPr>
          <p:cNvPr id="73" name="TextBox 77">
            <a:extLst>
              <a:ext uri="{FF2B5EF4-FFF2-40B4-BE49-F238E27FC236}">
                <a16:creationId xmlns:a16="http://schemas.microsoft.com/office/drawing/2014/main" id="{75592C80-AEAB-4E01-81BC-F20E2C7C72D4}"/>
              </a:ext>
            </a:extLst>
          </p:cNvPr>
          <p:cNvSpPr txBox="1"/>
          <p:nvPr/>
        </p:nvSpPr>
        <p:spPr>
          <a:xfrm>
            <a:off x="6543511" y="4969717"/>
            <a:ext cx="3081832" cy="67754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黑体" panose="02010600030101010101" charset="-122"/>
                <a:ea typeface="黑体" panose="02010600030101010101" charset="-122"/>
              </a:rPr>
              <a:t>标题文字</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a:p>
            <a:pPr algn="ctr"/>
            <a:r>
              <a:rPr lang="zh-CN" altLang="en-US" sz="1065" dirty="0">
                <a:solidFill>
                  <a:schemeClr val="bg1"/>
                </a:solidFill>
                <a:latin typeface="黑体" panose="02010600030101010101" charset="-122"/>
                <a:ea typeface="黑体" panose="02010600030101010101" charset="-122"/>
              </a:rPr>
              <a:t>单击此处添加文本单击此处添加文本</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53" presetClass="entr" presetSubtype="16"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p:cTn id="42" dur="500" fill="hold"/>
                                        <p:tgtEl>
                                          <p:spTgt spid="54"/>
                                        </p:tgtEl>
                                        <p:attrNameLst>
                                          <p:attrName>ppt_w</p:attrName>
                                        </p:attrNameLst>
                                      </p:cBhvr>
                                      <p:tavLst>
                                        <p:tav tm="0">
                                          <p:val>
                                            <p:fltVal val="0"/>
                                          </p:val>
                                        </p:tav>
                                        <p:tav tm="100000">
                                          <p:val>
                                            <p:strVal val="#ppt_w"/>
                                          </p:val>
                                        </p:tav>
                                      </p:tavLst>
                                    </p:anim>
                                    <p:anim calcmode="lin" valueType="num">
                                      <p:cBhvr>
                                        <p:cTn id="43" dur="500" fill="hold"/>
                                        <p:tgtEl>
                                          <p:spTgt spid="54"/>
                                        </p:tgtEl>
                                        <p:attrNameLst>
                                          <p:attrName>ppt_h</p:attrName>
                                        </p:attrNameLst>
                                      </p:cBhvr>
                                      <p:tavLst>
                                        <p:tav tm="0">
                                          <p:val>
                                            <p:fltVal val="0"/>
                                          </p:val>
                                        </p:tav>
                                        <p:tav tm="100000">
                                          <p:val>
                                            <p:strVal val="#ppt_h"/>
                                          </p:val>
                                        </p:tav>
                                      </p:tavLst>
                                    </p:anim>
                                    <p:animEffect transition="in" filter="fade">
                                      <p:cBhvr>
                                        <p:cTn id="44" dur="500"/>
                                        <p:tgtEl>
                                          <p:spTgt spid="54"/>
                                        </p:tgtEl>
                                      </p:cBhvr>
                                    </p:animEffect>
                                  </p:childTnLst>
                                </p:cTn>
                              </p:par>
                              <p:par>
                                <p:cTn id="45" presetID="53" presetClass="entr" presetSubtype="16" fill="hold"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1000"/>
                                        <p:tgtEl>
                                          <p:spTgt spid="39"/>
                                        </p:tgtEl>
                                      </p:cBhvr>
                                    </p:animEffect>
                                    <p:anim calcmode="lin" valueType="num">
                                      <p:cBhvr>
                                        <p:cTn id="59" dur="1000" fill="hold"/>
                                        <p:tgtEl>
                                          <p:spTgt spid="39"/>
                                        </p:tgtEl>
                                        <p:attrNameLst>
                                          <p:attrName>ppt_x</p:attrName>
                                        </p:attrNameLst>
                                      </p:cBhvr>
                                      <p:tavLst>
                                        <p:tav tm="0">
                                          <p:val>
                                            <p:strVal val="#ppt_x"/>
                                          </p:val>
                                        </p:tav>
                                        <p:tav tm="100000">
                                          <p:val>
                                            <p:strVal val="#ppt_x"/>
                                          </p:val>
                                        </p:tav>
                                      </p:tavLst>
                                    </p:anim>
                                    <p:anim calcmode="lin" valueType="num">
                                      <p:cBhvr>
                                        <p:cTn id="60" dur="1000" fill="hold"/>
                                        <p:tgtEl>
                                          <p:spTgt spid="3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1000"/>
                                        <p:tgtEl>
                                          <p:spTgt spid="41"/>
                                        </p:tgtEl>
                                      </p:cBhvr>
                                    </p:animEffect>
                                    <p:anim calcmode="lin" valueType="num">
                                      <p:cBhvr>
                                        <p:cTn id="64" dur="1000" fill="hold"/>
                                        <p:tgtEl>
                                          <p:spTgt spid="41"/>
                                        </p:tgtEl>
                                        <p:attrNameLst>
                                          <p:attrName>ppt_x</p:attrName>
                                        </p:attrNameLst>
                                      </p:cBhvr>
                                      <p:tavLst>
                                        <p:tav tm="0">
                                          <p:val>
                                            <p:strVal val="#ppt_x"/>
                                          </p:val>
                                        </p:tav>
                                        <p:tav tm="100000">
                                          <p:val>
                                            <p:strVal val="#ppt_x"/>
                                          </p:val>
                                        </p:tav>
                                      </p:tavLst>
                                    </p:anim>
                                    <p:anim calcmode="lin" valueType="num">
                                      <p:cBhvr>
                                        <p:cTn id="65" dur="1000" fill="hold"/>
                                        <p:tgtEl>
                                          <p:spTgt spid="4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1000"/>
                                        <p:tgtEl>
                                          <p:spTgt spid="40"/>
                                        </p:tgtEl>
                                      </p:cBhvr>
                                    </p:animEffect>
                                    <p:anim calcmode="lin" valueType="num">
                                      <p:cBhvr>
                                        <p:cTn id="84" dur="1000" fill="hold"/>
                                        <p:tgtEl>
                                          <p:spTgt spid="40"/>
                                        </p:tgtEl>
                                        <p:attrNameLst>
                                          <p:attrName>ppt_x</p:attrName>
                                        </p:attrNameLst>
                                      </p:cBhvr>
                                      <p:tavLst>
                                        <p:tav tm="0">
                                          <p:val>
                                            <p:strVal val="#ppt_x"/>
                                          </p:val>
                                        </p:tav>
                                        <p:tav tm="100000">
                                          <p:val>
                                            <p:strVal val="#ppt_x"/>
                                          </p:val>
                                        </p:tav>
                                      </p:tavLst>
                                    </p:anim>
                                    <p:anim calcmode="lin" valueType="num">
                                      <p:cBhvr>
                                        <p:cTn id="85" dur="1000" fill="hold"/>
                                        <p:tgtEl>
                                          <p:spTgt spid="4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1000"/>
                                        <p:tgtEl>
                                          <p:spTgt spid="69"/>
                                        </p:tgtEl>
                                      </p:cBhvr>
                                    </p:animEffect>
                                    <p:anim calcmode="lin" valueType="num">
                                      <p:cBhvr>
                                        <p:cTn id="89" dur="1000" fill="hold"/>
                                        <p:tgtEl>
                                          <p:spTgt spid="69"/>
                                        </p:tgtEl>
                                        <p:attrNameLst>
                                          <p:attrName>ppt_x</p:attrName>
                                        </p:attrNameLst>
                                      </p:cBhvr>
                                      <p:tavLst>
                                        <p:tav tm="0">
                                          <p:val>
                                            <p:strVal val="#ppt_x"/>
                                          </p:val>
                                        </p:tav>
                                        <p:tav tm="100000">
                                          <p:val>
                                            <p:strVal val="#ppt_x"/>
                                          </p:val>
                                        </p:tav>
                                      </p:tavLst>
                                    </p:anim>
                                    <p:anim calcmode="lin" valueType="num">
                                      <p:cBhvr>
                                        <p:cTn id="90" dur="10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1000"/>
                                        <p:tgtEl>
                                          <p:spTgt spid="70"/>
                                        </p:tgtEl>
                                      </p:cBhvr>
                                    </p:animEffect>
                                    <p:anim calcmode="lin" valueType="num">
                                      <p:cBhvr>
                                        <p:cTn id="94" dur="1000" fill="hold"/>
                                        <p:tgtEl>
                                          <p:spTgt spid="70"/>
                                        </p:tgtEl>
                                        <p:attrNameLst>
                                          <p:attrName>ppt_x</p:attrName>
                                        </p:attrNameLst>
                                      </p:cBhvr>
                                      <p:tavLst>
                                        <p:tav tm="0">
                                          <p:val>
                                            <p:strVal val="#ppt_x"/>
                                          </p:val>
                                        </p:tav>
                                        <p:tav tm="100000">
                                          <p:val>
                                            <p:strVal val="#ppt_x"/>
                                          </p:val>
                                        </p:tav>
                                      </p:tavLst>
                                    </p:anim>
                                    <p:anim calcmode="lin" valueType="num">
                                      <p:cBhvr>
                                        <p:cTn id="95" dur="10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fade">
                                      <p:cBhvr>
                                        <p:cTn id="98" dur="1000"/>
                                        <p:tgtEl>
                                          <p:spTgt spid="71"/>
                                        </p:tgtEl>
                                      </p:cBhvr>
                                    </p:animEffect>
                                    <p:anim calcmode="lin" valueType="num">
                                      <p:cBhvr>
                                        <p:cTn id="99" dur="1000" fill="hold"/>
                                        <p:tgtEl>
                                          <p:spTgt spid="71"/>
                                        </p:tgtEl>
                                        <p:attrNameLst>
                                          <p:attrName>ppt_x</p:attrName>
                                        </p:attrNameLst>
                                      </p:cBhvr>
                                      <p:tavLst>
                                        <p:tav tm="0">
                                          <p:val>
                                            <p:strVal val="#ppt_x"/>
                                          </p:val>
                                        </p:tav>
                                        <p:tav tm="100000">
                                          <p:val>
                                            <p:strVal val="#ppt_x"/>
                                          </p:val>
                                        </p:tav>
                                      </p:tavLst>
                                    </p:anim>
                                    <p:anim calcmode="lin" valueType="num">
                                      <p:cBhvr>
                                        <p:cTn id="10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5" grpId="0" bldLvl="0" animBg="1"/>
      <p:bldP spid="36" grpId="0" bldLvl="0" animBg="1"/>
      <p:bldP spid="37" grpId="0"/>
      <p:bldP spid="38" grpId="0"/>
      <p:bldP spid="39" grpId="0"/>
      <p:bldP spid="40" grpId="0"/>
      <p:bldP spid="41" grpId="0"/>
      <p:bldP spid="42" grpId="0" bldLvl="0" animBg="1"/>
      <p:bldP spid="43" grpId="0" bldLvl="0" animBg="1"/>
      <p:bldP spid="69" grpId="0"/>
      <p:bldP spid="70"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32946"/>
          <a:stretch>
            <a:fillRect/>
          </a:stretch>
        </p:blipFill>
        <p:spPr>
          <a:xfrm>
            <a:off x="4646679" y="2512592"/>
            <a:ext cx="2898642" cy="2881890"/>
          </a:xfrm>
          <a:prstGeom prst="rect">
            <a:avLst/>
          </a:prstGeom>
        </p:spPr>
      </p:pic>
      <p:sp>
        <p:nvSpPr>
          <p:cNvPr id="5" name="矩形 4"/>
          <p:cNvSpPr/>
          <p:nvPr/>
        </p:nvSpPr>
        <p:spPr>
          <a:xfrm>
            <a:off x="5434373" y="2881000"/>
            <a:ext cx="1323255" cy="400110"/>
          </a:xfrm>
          <a:prstGeom prst="rect">
            <a:avLst/>
          </a:prstGeom>
        </p:spPr>
        <p:txBody>
          <a:bodyPr wrap="square">
            <a:spAutoFit/>
          </a:bodyPr>
          <a:lstStyle/>
          <a:p>
            <a:r>
              <a:rPr lang="zh-CN" altLang="en-US" sz="2000" dirty="0"/>
              <a:t>教育课件</a:t>
            </a:r>
          </a:p>
        </p:txBody>
      </p:sp>
      <p:grpSp>
        <p:nvGrpSpPr>
          <p:cNvPr id="12" name="组合 11"/>
          <p:cNvGrpSpPr/>
          <p:nvPr/>
        </p:nvGrpSpPr>
        <p:grpSpPr>
          <a:xfrm>
            <a:off x="7933872" y="4639653"/>
            <a:ext cx="798285" cy="798285"/>
            <a:chOff x="7933872" y="4639653"/>
            <a:chExt cx="798285" cy="798285"/>
          </a:xfrm>
        </p:grpSpPr>
        <p:sp>
          <p:nvSpPr>
            <p:cNvPr id="7" name="椭圆 6"/>
            <p:cNvSpPr/>
            <p:nvPr/>
          </p:nvSpPr>
          <p:spPr>
            <a:xfrm>
              <a:off x="7933872" y="4639653"/>
              <a:ext cx="798285" cy="7982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a:stretch>
              <a:fillRect/>
            </a:stretch>
          </p:blipFill>
          <p:spPr>
            <a:xfrm>
              <a:off x="8061362" y="4905628"/>
              <a:ext cx="543305" cy="266334"/>
            </a:xfrm>
            <a:prstGeom prst="rect">
              <a:avLst/>
            </a:prstGeom>
          </p:spPr>
        </p:pic>
      </p:grpSp>
      <p:grpSp>
        <p:nvGrpSpPr>
          <p:cNvPr id="11" name="组合 10"/>
          <p:cNvGrpSpPr/>
          <p:nvPr/>
        </p:nvGrpSpPr>
        <p:grpSpPr>
          <a:xfrm>
            <a:off x="7933872" y="2481857"/>
            <a:ext cx="798285" cy="798285"/>
            <a:chOff x="7933872" y="2481857"/>
            <a:chExt cx="798285" cy="798285"/>
          </a:xfrm>
        </p:grpSpPr>
        <p:sp>
          <p:nvSpPr>
            <p:cNvPr id="6" name="椭圆 5"/>
            <p:cNvSpPr/>
            <p:nvPr/>
          </p:nvSpPr>
          <p:spPr>
            <a:xfrm>
              <a:off x="7933872" y="2481857"/>
              <a:ext cx="798285" cy="7982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6"/>
            <a:stretch>
              <a:fillRect/>
            </a:stretch>
          </p:blipFill>
          <p:spPr>
            <a:xfrm>
              <a:off x="8101637" y="2662838"/>
              <a:ext cx="462754" cy="436322"/>
            </a:xfrm>
            <a:prstGeom prst="rect">
              <a:avLst/>
            </a:prstGeom>
          </p:spPr>
        </p:pic>
      </p:grpSp>
      <p:sp>
        <p:nvSpPr>
          <p:cNvPr id="13" name="矩形 12"/>
          <p:cNvSpPr/>
          <p:nvPr/>
        </p:nvSpPr>
        <p:spPr>
          <a:xfrm>
            <a:off x="8848470" y="2478172"/>
            <a:ext cx="1107996" cy="369332"/>
          </a:xfrm>
          <a:prstGeom prst="rect">
            <a:avLst/>
          </a:prstGeom>
        </p:spPr>
        <p:txBody>
          <a:bodyPr wrap="none">
            <a:spAutoFit/>
          </a:bodyPr>
          <a:lstStyle/>
          <a:p>
            <a:r>
              <a:rPr lang="zh-CN" altLang="en-US" dirty="0">
                <a:solidFill>
                  <a:schemeClr val="bg1"/>
                </a:solidFill>
              </a:rPr>
              <a:t>教育课件</a:t>
            </a:r>
          </a:p>
        </p:txBody>
      </p:sp>
      <p:cxnSp>
        <p:nvCxnSpPr>
          <p:cNvPr id="15" name="直接连接符 14"/>
          <p:cNvCxnSpPr/>
          <p:nvPr/>
        </p:nvCxnSpPr>
        <p:spPr>
          <a:xfrm>
            <a:off x="8978900" y="2906399"/>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899922" y="2972202"/>
            <a:ext cx="2923778" cy="415498"/>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18" name="矩形 17"/>
          <p:cNvSpPr/>
          <p:nvPr/>
        </p:nvSpPr>
        <p:spPr>
          <a:xfrm>
            <a:off x="8848470" y="4639653"/>
            <a:ext cx="1107996" cy="369332"/>
          </a:xfrm>
          <a:prstGeom prst="rect">
            <a:avLst/>
          </a:prstGeom>
        </p:spPr>
        <p:txBody>
          <a:bodyPr wrap="none">
            <a:spAutoFit/>
          </a:bodyPr>
          <a:lstStyle/>
          <a:p>
            <a:r>
              <a:rPr lang="zh-CN" altLang="en-US" dirty="0">
                <a:solidFill>
                  <a:schemeClr val="bg1"/>
                </a:solidFill>
              </a:rPr>
              <a:t>教育课件</a:t>
            </a:r>
          </a:p>
        </p:txBody>
      </p:sp>
      <p:cxnSp>
        <p:nvCxnSpPr>
          <p:cNvPr id="19" name="直接连接符 18"/>
          <p:cNvCxnSpPr/>
          <p:nvPr/>
        </p:nvCxnSpPr>
        <p:spPr>
          <a:xfrm>
            <a:off x="8978900" y="5067880"/>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899922" y="5133683"/>
            <a:ext cx="2923778" cy="415498"/>
          </a:xfrm>
          <a:prstGeom prst="rect">
            <a:avLst/>
          </a:prstGeom>
        </p:spPr>
        <p:txBody>
          <a:bodyPr wrap="square">
            <a:spAutoFit/>
          </a:bodyPr>
          <a:lstStyle/>
          <a:p>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3459843" y="4639653"/>
            <a:ext cx="798285" cy="798285"/>
            <a:chOff x="3459843" y="4639653"/>
            <a:chExt cx="798285" cy="798285"/>
          </a:xfrm>
        </p:grpSpPr>
        <p:sp>
          <p:nvSpPr>
            <p:cNvPr id="10" name="椭圆 9"/>
            <p:cNvSpPr/>
            <p:nvPr/>
          </p:nvSpPr>
          <p:spPr>
            <a:xfrm>
              <a:off x="3459843" y="4639653"/>
              <a:ext cx="798285" cy="7982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7"/>
            <a:stretch>
              <a:fillRect/>
            </a:stretch>
          </p:blipFill>
          <p:spPr>
            <a:xfrm>
              <a:off x="3598344" y="4782351"/>
              <a:ext cx="521282" cy="512888"/>
            </a:xfrm>
            <a:prstGeom prst="rect">
              <a:avLst/>
            </a:prstGeom>
          </p:spPr>
        </p:pic>
      </p:grpSp>
      <p:grpSp>
        <p:nvGrpSpPr>
          <p:cNvPr id="24" name="组合 23"/>
          <p:cNvGrpSpPr/>
          <p:nvPr/>
        </p:nvGrpSpPr>
        <p:grpSpPr>
          <a:xfrm>
            <a:off x="3459843" y="2478172"/>
            <a:ext cx="798285" cy="798285"/>
            <a:chOff x="3459843" y="2478172"/>
            <a:chExt cx="798285" cy="798285"/>
          </a:xfrm>
        </p:grpSpPr>
        <p:sp>
          <p:nvSpPr>
            <p:cNvPr id="21" name="椭圆 20"/>
            <p:cNvSpPr/>
            <p:nvPr/>
          </p:nvSpPr>
          <p:spPr>
            <a:xfrm>
              <a:off x="3459843" y="2478172"/>
              <a:ext cx="798285" cy="79828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8"/>
            <a:stretch>
              <a:fillRect/>
            </a:stretch>
          </p:blipFill>
          <p:spPr>
            <a:xfrm>
              <a:off x="3601331" y="2627705"/>
              <a:ext cx="515309" cy="499219"/>
            </a:xfrm>
            <a:prstGeom prst="rect">
              <a:avLst/>
            </a:prstGeom>
          </p:spPr>
        </p:pic>
      </p:grpSp>
      <p:sp>
        <p:nvSpPr>
          <p:cNvPr id="26" name="矩形 25"/>
          <p:cNvSpPr/>
          <p:nvPr/>
        </p:nvSpPr>
        <p:spPr>
          <a:xfrm>
            <a:off x="2279634" y="2478172"/>
            <a:ext cx="1107996" cy="369332"/>
          </a:xfrm>
          <a:prstGeom prst="rect">
            <a:avLst/>
          </a:prstGeom>
        </p:spPr>
        <p:txBody>
          <a:bodyPr wrap="none">
            <a:spAutoFit/>
          </a:bodyPr>
          <a:lstStyle/>
          <a:p>
            <a:r>
              <a:rPr lang="zh-CN" altLang="en-US" dirty="0">
                <a:solidFill>
                  <a:schemeClr val="bg1"/>
                </a:solidFill>
              </a:rPr>
              <a:t>教育课件</a:t>
            </a:r>
          </a:p>
        </p:txBody>
      </p:sp>
      <p:cxnSp>
        <p:nvCxnSpPr>
          <p:cNvPr id="27" name="直接连接符 26"/>
          <p:cNvCxnSpPr/>
          <p:nvPr/>
        </p:nvCxnSpPr>
        <p:spPr>
          <a:xfrm>
            <a:off x="2847487" y="2906399"/>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70845" y="2972202"/>
            <a:ext cx="2923778" cy="415498"/>
          </a:xfrm>
          <a:prstGeom prst="rect">
            <a:avLst/>
          </a:prstGeom>
        </p:spPr>
        <p:txBody>
          <a:bodyPr wrap="square">
            <a:spAutoFit/>
          </a:bodyPr>
          <a:lstStyle/>
          <a:p>
            <a:pPr algn="r"/>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9" name="矩形 28"/>
          <p:cNvSpPr/>
          <p:nvPr/>
        </p:nvSpPr>
        <p:spPr>
          <a:xfrm>
            <a:off x="2279634" y="4639653"/>
            <a:ext cx="1107996" cy="369332"/>
          </a:xfrm>
          <a:prstGeom prst="rect">
            <a:avLst/>
          </a:prstGeom>
        </p:spPr>
        <p:txBody>
          <a:bodyPr wrap="none">
            <a:spAutoFit/>
          </a:bodyPr>
          <a:lstStyle/>
          <a:p>
            <a:r>
              <a:rPr lang="zh-CN" altLang="en-US" dirty="0">
                <a:solidFill>
                  <a:schemeClr val="bg1"/>
                </a:solidFill>
              </a:rPr>
              <a:t>教育课件</a:t>
            </a:r>
          </a:p>
        </p:txBody>
      </p:sp>
      <p:cxnSp>
        <p:nvCxnSpPr>
          <p:cNvPr id="30" name="直接连接符 29"/>
          <p:cNvCxnSpPr/>
          <p:nvPr/>
        </p:nvCxnSpPr>
        <p:spPr>
          <a:xfrm>
            <a:off x="2847487" y="5067880"/>
            <a:ext cx="336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0845" y="5133683"/>
            <a:ext cx="2923778" cy="415498"/>
          </a:xfrm>
          <a:prstGeom prst="rect">
            <a:avLst/>
          </a:prstGeom>
        </p:spPr>
        <p:txBody>
          <a:bodyPr wrap="square">
            <a:spAutoFit/>
          </a:bodyPr>
          <a:lstStyle/>
          <a:p>
            <a:pPr algn="r"/>
            <a:r>
              <a:rPr lang="en-US" altLang="zh-CN" sz="1050" dirty="0">
                <a:solidFill>
                  <a:schemeClr val="bg1"/>
                </a:solidFill>
                <a:latin typeface="华文细黑" panose="02010600040101010101" pitchFamily="2" charset="-122"/>
                <a:ea typeface="华文细黑" panose="02010600040101010101" pitchFamily="2" charset="-122"/>
              </a:rPr>
              <a:t>This PPT template for the rice husk designer pencil</a:t>
            </a:r>
            <a:endParaRPr lang="zh-CN" altLang="en-US" sz="105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500" fill="hold"/>
                                        <p:tgtEl>
                                          <p:spTgt spid="29"/>
                                        </p:tgtEl>
                                        <p:attrNameLst>
                                          <p:attrName>ppt_x</p:attrName>
                                        </p:attrNameLst>
                                      </p:cBhvr>
                                      <p:tavLst>
                                        <p:tav tm="0">
                                          <p:val>
                                            <p:strVal val="#ppt_x"/>
                                          </p:val>
                                        </p:tav>
                                        <p:tav tm="100000">
                                          <p:val>
                                            <p:strVal val="#ppt_x"/>
                                          </p:val>
                                        </p:tav>
                                      </p:tavLst>
                                    </p:anim>
                                    <p:anim calcmode="lin" valueType="num">
                                      <p:cBhvr additive="base">
                                        <p:cTn id="83" dur="500" fill="hold"/>
                                        <p:tgtEl>
                                          <p:spTgt spid="29"/>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fill="hold"/>
                                        <p:tgtEl>
                                          <p:spTgt spid="31"/>
                                        </p:tgtEl>
                                        <p:attrNameLst>
                                          <p:attrName>ppt_x</p:attrName>
                                        </p:attrNameLst>
                                      </p:cBhvr>
                                      <p:tavLst>
                                        <p:tav tm="0">
                                          <p:val>
                                            <p:strVal val="#ppt_x"/>
                                          </p:val>
                                        </p:tav>
                                        <p:tav tm="100000">
                                          <p:val>
                                            <p:strVal val="#ppt_x"/>
                                          </p:val>
                                        </p:tav>
                                      </p:tavLst>
                                    </p:anim>
                                    <p:anim calcmode="lin" valueType="num">
                                      <p:cBhvr additive="base">
                                        <p:cTn id="9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18" grpId="0"/>
      <p:bldP spid="20" grpId="0"/>
      <p:bldP spid="26" grpId="0"/>
      <p:bldP spid="28" grpId="0"/>
      <p:bldP spid="29"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rotWithShape="1">
          <a:blip r:embed="rId4"/>
          <a:srcRect t="58692" b="3963"/>
          <a:stretch>
            <a:fillRect/>
          </a:stretch>
        </p:blipFill>
        <p:spPr>
          <a:xfrm>
            <a:off x="1392672" y="2086424"/>
            <a:ext cx="9406657" cy="2333179"/>
          </a:xfrm>
          <a:prstGeom prst="rect">
            <a:avLst/>
          </a:prstGeom>
        </p:spPr>
      </p:pic>
      <p:sp>
        <p:nvSpPr>
          <p:cNvPr id="5" name="矩形 4"/>
          <p:cNvSpPr/>
          <p:nvPr/>
        </p:nvSpPr>
        <p:spPr>
          <a:xfrm>
            <a:off x="1973243" y="2757057"/>
            <a:ext cx="2341418" cy="332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25291" y="2757057"/>
            <a:ext cx="2341418" cy="332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77339" y="2757057"/>
            <a:ext cx="2341418" cy="332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046518" y="1859437"/>
            <a:ext cx="2098964" cy="4849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474447"/>
                </a:solidFill>
              </a:rPr>
              <a:t>课件说明</a:t>
            </a:r>
          </a:p>
        </p:txBody>
      </p:sp>
      <p:sp>
        <p:nvSpPr>
          <p:cNvPr id="10" name="椭圆 9"/>
          <p:cNvSpPr/>
          <p:nvPr/>
        </p:nvSpPr>
        <p:spPr>
          <a:xfrm>
            <a:off x="2422112" y="2975922"/>
            <a:ext cx="1443682" cy="1443682"/>
          </a:xfrm>
          <a:prstGeom prst="ellipse">
            <a:avLst/>
          </a:prstGeom>
          <a:solidFill>
            <a:srgbClr val="4744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406501" y="2975922"/>
            <a:ext cx="1443682" cy="1443682"/>
          </a:xfrm>
          <a:prstGeom prst="ellipse">
            <a:avLst/>
          </a:prstGeom>
          <a:solidFill>
            <a:srgbClr val="4744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326207" y="2975922"/>
            <a:ext cx="1443682" cy="1443682"/>
          </a:xfrm>
          <a:prstGeom prst="ellipse">
            <a:avLst/>
          </a:prstGeom>
          <a:solidFill>
            <a:srgbClr val="4744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形 12"/>
          <p:cNvPicPr>
            <a:picLocks noChangeAspect="1"/>
          </p:cNvPicPr>
          <p:nvPr/>
        </p:nvPicPr>
        <p:blipFill>
          <a:blip r:embed="rId5"/>
          <a:stretch>
            <a:fillRect/>
          </a:stretch>
        </p:blipFill>
        <p:spPr>
          <a:xfrm>
            <a:off x="2604059" y="3167826"/>
            <a:ext cx="1058590" cy="1016246"/>
          </a:xfrm>
          <a:prstGeom prst="rect">
            <a:avLst/>
          </a:prstGeom>
        </p:spPr>
      </p:pic>
      <p:pic>
        <p:nvPicPr>
          <p:cNvPr id="15" name="图片 14"/>
          <p:cNvPicPr>
            <a:picLocks noChangeAspect="1"/>
          </p:cNvPicPr>
          <p:nvPr/>
        </p:nvPicPr>
        <p:blipFill>
          <a:blip r:embed="rId6"/>
          <a:stretch>
            <a:fillRect/>
          </a:stretch>
        </p:blipFill>
        <p:spPr>
          <a:xfrm>
            <a:off x="5739396" y="3110751"/>
            <a:ext cx="777891" cy="1073321"/>
          </a:xfrm>
          <a:prstGeom prst="rect">
            <a:avLst/>
          </a:prstGeom>
        </p:spPr>
      </p:pic>
      <p:pic>
        <p:nvPicPr>
          <p:cNvPr id="16" name="图形 15"/>
          <p:cNvPicPr>
            <a:picLocks noChangeAspect="1"/>
          </p:cNvPicPr>
          <p:nvPr/>
        </p:nvPicPr>
        <p:blipFill>
          <a:blip r:embed="rId7"/>
          <a:stretch>
            <a:fillRect/>
          </a:stretch>
        </p:blipFill>
        <p:spPr>
          <a:xfrm>
            <a:off x="8608678" y="3271784"/>
            <a:ext cx="909329" cy="856868"/>
          </a:xfrm>
          <a:prstGeom prst="rect">
            <a:avLst/>
          </a:prstGeom>
        </p:spPr>
      </p:pic>
      <p:grpSp>
        <p:nvGrpSpPr>
          <p:cNvPr id="20" name="组合 19"/>
          <p:cNvGrpSpPr/>
          <p:nvPr/>
        </p:nvGrpSpPr>
        <p:grpSpPr>
          <a:xfrm>
            <a:off x="1973243" y="4537585"/>
            <a:ext cx="2414629" cy="1360596"/>
            <a:chOff x="1973243" y="4537585"/>
            <a:chExt cx="2414629" cy="1360596"/>
          </a:xfrm>
        </p:grpSpPr>
        <p:cxnSp>
          <p:nvCxnSpPr>
            <p:cNvPr id="17" name="直接连接符 16"/>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19" name="矩形 18"/>
            <p:cNvSpPr/>
            <p:nvPr/>
          </p:nvSpPr>
          <p:spPr>
            <a:xfrm>
              <a:off x="1973243" y="5141051"/>
              <a:ext cx="2414629" cy="757130"/>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grpSp>
        <p:nvGrpSpPr>
          <p:cNvPr id="21" name="组合 20"/>
          <p:cNvGrpSpPr/>
          <p:nvPr/>
        </p:nvGrpSpPr>
        <p:grpSpPr>
          <a:xfrm>
            <a:off x="4921026" y="4537585"/>
            <a:ext cx="2414629" cy="1360596"/>
            <a:chOff x="1973243" y="4537585"/>
            <a:chExt cx="2414629" cy="1360596"/>
          </a:xfrm>
        </p:grpSpPr>
        <p:cxnSp>
          <p:nvCxnSpPr>
            <p:cNvPr id="22" name="直接连接符 21"/>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24" name="矩形 23"/>
            <p:cNvSpPr/>
            <p:nvPr/>
          </p:nvSpPr>
          <p:spPr>
            <a:xfrm>
              <a:off x="1973243" y="5141051"/>
              <a:ext cx="2414629" cy="757130"/>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grpSp>
        <p:nvGrpSpPr>
          <p:cNvPr id="25" name="组合 24"/>
          <p:cNvGrpSpPr/>
          <p:nvPr/>
        </p:nvGrpSpPr>
        <p:grpSpPr>
          <a:xfrm>
            <a:off x="7856027" y="4537585"/>
            <a:ext cx="2414629" cy="1360596"/>
            <a:chOff x="1973243" y="4537585"/>
            <a:chExt cx="2414629" cy="1360596"/>
          </a:xfrm>
        </p:grpSpPr>
        <p:cxnSp>
          <p:nvCxnSpPr>
            <p:cNvPr id="26" name="直接连接符 25"/>
            <p:cNvCxnSpPr/>
            <p:nvPr/>
          </p:nvCxnSpPr>
          <p:spPr>
            <a:xfrm>
              <a:off x="2965108" y="4979487"/>
              <a:ext cx="430901" cy="0"/>
            </a:xfrm>
            <a:prstGeom prst="line">
              <a:avLst/>
            </a:prstGeom>
            <a:ln>
              <a:solidFill>
                <a:srgbClr val="474447"/>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626560" y="4537585"/>
              <a:ext cx="1107996" cy="369332"/>
            </a:xfrm>
            <a:prstGeom prst="rect">
              <a:avLst/>
            </a:prstGeom>
          </p:spPr>
          <p:txBody>
            <a:bodyPr wrap="none">
              <a:spAutoFit/>
            </a:bodyPr>
            <a:lstStyle/>
            <a:p>
              <a:r>
                <a:rPr lang="zh-CN" altLang="en-US" dirty="0"/>
                <a:t>教育课件</a:t>
              </a:r>
            </a:p>
          </p:txBody>
        </p:sp>
        <p:sp>
          <p:nvSpPr>
            <p:cNvPr id="28" name="矩形 27"/>
            <p:cNvSpPr/>
            <p:nvPr/>
          </p:nvSpPr>
          <p:spPr>
            <a:xfrm>
              <a:off x="1973243" y="5141051"/>
              <a:ext cx="2414629" cy="757130"/>
            </a:xfrm>
            <a:prstGeom prst="rect">
              <a:avLst/>
            </a:prstGeom>
          </p:spPr>
          <p:txBody>
            <a:bodyPr wrap="square">
              <a:spAutoFit/>
            </a:bodyPr>
            <a:lstStyle/>
            <a:p>
              <a:pPr algn="ctr">
                <a:lnSpc>
                  <a:spcPct val="120000"/>
                </a:lnSpc>
              </a:pPr>
              <a:r>
                <a:rPr lang="en-US" altLang="zh-CN" sz="1200" dirty="0">
                  <a:solidFill>
                    <a:srgbClr val="474447"/>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rgbClr val="474447"/>
                </a:solidFill>
                <a:latin typeface="华文细黑" panose="02010600040101010101" pitchFamily="2" charset="-122"/>
                <a:ea typeface="华文细黑" panose="02010600040101010101" pitchFamily="2" charset="-122"/>
              </a:endParaRPr>
            </a:p>
          </p:txBody>
        </p:sp>
      </p:gr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ppt_x"/>
                                          </p:val>
                                        </p:tav>
                                        <p:tav tm="100000">
                                          <p:val>
                                            <p:strVal val="#ppt_x"/>
                                          </p:val>
                                        </p:tav>
                                      </p:tavLst>
                                    </p:anim>
                                    <p:anim calcmode="lin" valueType="num">
                                      <p:cBhvr additive="base">
                                        <p:cTn id="7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406453" y="4323120"/>
            <a:ext cx="1379094" cy="2174160"/>
          </a:xfrm>
          <a:prstGeom prst="rect">
            <a:avLst/>
          </a:prstGeom>
        </p:spPr>
      </p:pic>
      <p:pic>
        <p:nvPicPr>
          <p:cNvPr id="4" name="图片 3"/>
          <p:cNvPicPr>
            <a:picLocks noChangeAspect="1"/>
          </p:cNvPicPr>
          <p:nvPr/>
        </p:nvPicPr>
        <p:blipFill>
          <a:blip r:embed="rId5"/>
          <a:stretch>
            <a:fillRect/>
          </a:stretch>
        </p:blipFill>
        <p:spPr>
          <a:xfrm>
            <a:off x="1080000" y="723412"/>
            <a:ext cx="10032000" cy="3963376"/>
          </a:xfrm>
          <a:prstGeom prst="rect">
            <a:avLst/>
          </a:prstGeom>
        </p:spPr>
      </p:pic>
      <p:sp>
        <p:nvSpPr>
          <p:cNvPr id="5" name="文本框 4"/>
          <p:cNvSpPr txBox="1"/>
          <p:nvPr/>
        </p:nvSpPr>
        <p:spPr>
          <a:xfrm>
            <a:off x="3643573" y="2563115"/>
            <a:ext cx="4904855" cy="646331"/>
          </a:xfrm>
          <a:prstGeom prst="rect">
            <a:avLst/>
          </a:prstGeom>
          <a:noFill/>
        </p:spPr>
        <p:txBody>
          <a:bodyPr wrap="square" rtlCol="0">
            <a:spAutoFit/>
          </a:bodyPr>
          <a:lstStyle/>
          <a:p>
            <a:pPr algn="dist"/>
            <a:r>
              <a:rPr lang="zh-CN" altLang="en-US" sz="3600" b="1" dirty="0">
                <a:ln w="21590">
                  <a:solidFill>
                    <a:schemeClr val="bg1"/>
                  </a:solidFill>
                </a:ln>
                <a:noFill/>
                <a:latin typeface="微软雅黑" panose="020B0503020204020204" pitchFamily="34" charset="-122"/>
                <a:ea typeface="微软雅黑" panose="020B0503020204020204" pitchFamily="34" charset="-122"/>
              </a:rPr>
              <a:t>添加您的主标题</a:t>
            </a:r>
          </a:p>
        </p:txBody>
      </p:sp>
      <p:pic>
        <p:nvPicPr>
          <p:cNvPr id="7" name="图片 6"/>
          <p:cNvPicPr>
            <a:picLocks noChangeAspect="1"/>
          </p:cNvPicPr>
          <p:nvPr/>
        </p:nvPicPr>
        <p:blipFill>
          <a:blip r:embed="rId6"/>
          <a:stretch>
            <a:fillRect/>
          </a:stretch>
        </p:blipFill>
        <p:spPr>
          <a:xfrm>
            <a:off x="3918654" y="5441634"/>
            <a:ext cx="971359" cy="782323"/>
          </a:xfrm>
          <a:prstGeom prst="rect">
            <a:avLst/>
          </a:prstGeom>
        </p:spPr>
      </p:pic>
      <p:pic>
        <p:nvPicPr>
          <p:cNvPr id="8" name="图片 7"/>
          <p:cNvPicPr>
            <a:picLocks noChangeAspect="1"/>
          </p:cNvPicPr>
          <p:nvPr/>
        </p:nvPicPr>
        <p:blipFill>
          <a:blip r:embed="rId7"/>
          <a:stretch>
            <a:fillRect/>
          </a:stretch>
        </p:blipFill>
        <p:spPr>
          <a:xfrm>
            <a:off x="2246290" y="5291913"/>
            <a:ext cx="902794" cy="723412"/>
          </a:xfrm>
          <a:prstGeom prst="rect">
            <a:avLst/>
          </a:prstGeom>
        </p:spPr>
      </p:pic>
      <p:pic>
        <p:nvPicPr>
          <p:cNvPr id="9" name="图片 8"/>
          <p:cNvPicPr>
            <a:picLocks noChangeAspect="1"/>
          </p:cNvPicPr>
          <p:nvPr/>
        </p:nvPicPr>
        <p:blipFill>
          <a:blip r:embed="rId8"/>
          <a:stretch>
            <a:fillRect/>
          </a:stretch>
        </p:blipFill>
        <p:spPr>
          <a:xfrm>
            <a:off x="3468827" y="4712543"/>
            <a:ext cx="674625" cy="663762"/>
          </a:xfrm>
          <a:prstGeom prst="rect">
            <a:avLst/>
          </a:prstGeom>
        </p:spPr>
      </p:pic>
      <p:pic>
        <p:nvPicPr>
          <p:cNvPr id="10" name="图片 9"/>
          <p:cNvPicPr>
            <a:picLocks noChangeAspect="1"/>
          </p:cNvPicPr>
          <p:nvPr/>
        </p:nvPicPr>
        <p:blipFill>
          <a:blip r:embed="rId9"/>
          <a:stretch>
            <a:fillRect/>
          </a:stretch>
        </p:blipFill>
        <p:spPr>
          <a:xfrm>
            <a:off x="1464917" y="4685462"/>
            <a:ext cx="515309" cy="499219"/>
          </a:xfrm>
          <a:prstGeom prst="rect">
            <a:avLst/>
          </a:prstGeom>
        </p:spPr>
      </p:pic>
      <p:pic>
        <p:nvPicPr>
          <p:cNvPr id="11" name="图片 10"/>
          <p:cNvPicPr>
            <a:picLocks noChangeAspect="1"/>
          </p:cNvPicPr>
          <p:nvPr/>
        </p:nvPicPr>
        <p:blipFill>
          <a:blip r:embed="rId10"/>
          <a:stretch>
            <a:fillRect/>
          </a:stretch>
        </p:blipFill>
        <p:spPr>
          <a:xfrm>
            <a:off x="7569679" y="4685462"/>
            <a:ext cx="1018379" cy="499219"/>
          </a:xfrm>
          <a:prstGeom prst="rect">
            <a:avLst/>
          </a:prstGeom>
        </p:spPr>
      </p:pic>
      <p:pic>
        <p:nvPicPr>
          <p:cNvPr id="12" name="图片 11"/>
          <p:cNvPicPr>
            <a:picLocks noChangeAspect="1"/>
          </p:cNvPicPr>
          <p:nvPr/>
        </p:nvPicPr>
        <p:blipFill>
          <a:blip r:embed="rId11"/>
          <a:stretch>
            <a:fillRect/>
          </a:stretch>
        </p:blipFill>
        <p:spPr>
          <a:xfrm>
            <a:off x="8720103" y="5102779"/>
            <a:ext cx="652087" cy="614841"/>
          </a:xfrm>
          <a:prstGeom prst="rect">
            <a:avLst/>
          </a:prstGeom>
        </p:spPr>
      </p:pic>
      <p:pic>
        <p:nvPicPr>
          <p:cNvPr id="13" name="图片 12"/>
          <p:cNvPicPr>
            <a:picLocks noChangeAspect="1"/>
          </p:cNvPicPr>
          <p:nvPr/>
        </p:nvPicPr>
        <p:blipFill>
          <a:blip r:embed="rId12"/>
          <a:stretch>
            <a:fillRect/>
          </a:stretch>
        </p:blipFill>
        <p:spPr>
          <a:xfrm>
            <a:off x="9983551" y="4564054"/>
            <a:ext cx="692680" cy="1692289"/>
          </a:xfrm>
          <a:prstGeom prst="rect">
            <a:avLst/>
          </a:prstGeom>
        </p:spPr>
      </p:pic>
      <p:sp>
        <p:nvSpPr>
          <p:cNvPr id="2" name="矩形 1"/>
          <p:cNvSpPr/>
          <p:nvPr/>
        </p:nvSpPr>
        <p:spPr>
          <a:xfrm>
            <a:off x="5489970" y="1219200"/>
            <a:ext cx="1085001" cy="1085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474447"/>
                </a:solidFill>
              </a:rPr>
              <a:t>02</a:t>
            </a:r>
            <a:endParaRPr lang="zh-CN" altLang="en-US" sz="4400" dirty="0">
              <a:solidFill>
                <a:srgbClr val="474447"/>
              </a:solidFill>
            </a:endParaRPr>
          </a:p>
        </p:txBody>
      </p:sp>
      <p:cxnSp>
        <p:nvCxnSpPr>
          <p:cNvPr id="17" name="直接连接符 16"/>
          <p:cNvCxnSpPr/>
          <p:nvPr/>
        </p:nvCxnSpPr>
        <p:spPr>
          <a:xfrm>
            <a:off x="5725886" y="3282018"/>
            <a:ext cx="7402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8192" y="3468951"/>
            <a:ext cx="7015617" cy="461665"/>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67769" y="565464"/>
            <a:ext cx="2056463" cy="523220"/>
          </a:xfrm>
          <a:prstGeom prst="rect">
            <a:avLst/>
          </a:prstGeom>
          <a:noFill/>
        </p:spPr>
        <p:txBody>
          <a:bodyPr wrap="square" rtlCol="0">
            <a:spAutoFit/>
          </a:bodyPr>
          <a:lstStyle/>
          <a:p>
            <a:pPr algn="dist"/>
            <a:r>
              <a:rPr lang="zh-CN" altLang="en-US" sz="2800" b="1" dirty="0">
                <a:ln w="3175">
                  <a:solidFill>
                    <a:schemeClr val="bg1"/>
                  </a:solidFill>
                </a:ln>
                <a:noFill/>
                <a:latin typeface="微软雅黑" panose="020B0503020204020204" pitchFamily="34" charset="-122"/>
                <a:ea typeface="微软雅黑" panose="020B0503020204020204" pitchFamily="34" charset="-122"/>
              </a:rPr>
              <a:t>第一章节</a:t>
            </a:r>
          </a:p>
        </p:txBody>
      </p:sp>
      <p:sp>
        <p:nvSpPr>
          <p:cNvPr id="3" name="矩形 2"/>
          <p:cNvSpPr/>
          <p:nvPr/>
        </p:nvSpPr>
        <p:spPr>
          <a:xfrm>
            <a:off x="2235535" y="1038672"/>
            <a:ext cx="7720931" cy="276999"/>
          </a:xfrm>
          <a:prstGeom prst="rect">
            <a:avLst/>
          </a:prstGeom>
        </p:spPr>
        <p:txBody>
          <a:bodyPr wrap="square">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57621" t="23315" r="12227" b="31457"/>
          <a:stretch>
            <a:fillRect/>
          </a:stretch>
        </p:blipFill>
        <p:spPr>
          <a:xfrm>
            <a:off x="4949192" y="2115258"/>
            <a:ext cx="2293616" cy="2293616"/>
          </a:xfrm>
          <a:prstGeom prst="rect">
            <a:avLst/>
          </a:prstGeom>
        </p:spPr>
      </p:pic>
      <p:pic>
        <p:nvPicPr>
          <p:cNvPr id="5" name="图片 4"/>
          <p:cNvPicPr>
            <a:picLocks noChangeAspect="1"/>
          </p:cNvPicPr>
          <p:nvPr/>
        </p:nvPicPr>
        <p:blipFill rotWithShape="1">
          <a:blip r:embed="rId5"/>
          <a:srcRect l="39275" t="22428" r="29791" b="30997"/>
          <a:stretch>
            <a:fillRect/>
          </a:stretch>
        </p:blipFill>
        <p:spPr>
          <a:xfrm>
            <a:off x="1397655" y="2115258"/>
            <a:ext cx="2293616" cy="2293616"/>
          </a:xfrm>
          <a:prstGeom prst="rect">
            <a:avLst/>
          </a:prstGeom>
        </p:spPr>
      </p:pic>
      <p:pic>
        <p:nvPicPr>
          <p:cNvPr id="6" name="图片 5"/>
          <p:cNvPicPr>
            <a:picLocks noChangeAspect="1"/>
          </p:cNvPicPr>
          <p:nvPr/>
        </p:nvPicPr>
        <p:blipFill rotWithShape="1">
          <a:blip r:embed="rId6"/>
          <a:srcRect l="30716" t="44322" r="50000" b="26862"/>
          <a:stretch>
            <a:fillRect/>
          </a:stretch>
        </p:blipFill>
        <p:spPr>
          <a:xfrm>
            <a:off x="8500730" y="2115258"/>
            <a:ext cx="2293616" cy="2293616"/>
          </a:xfrm>
          <a:prstGeom prst="rect">
            <a:avLst/>
          </a:prstGeom>
        </p:spPr>
      </p:pic>
      <p:sp>
        <p:nvSpPr>
          <p:cNvPr id="8" name="矩形 7"/>
          <p:cNvSpPr/>
          <p:nvPr/>
        </p:nvSpPr>
        <p:spPr>
          <a:xfrm>
            <a:off x="1397656" y="4598863"/>
            <a:ext cx="555836" cy="555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474447"/>
                </a:solidFill>
              </a:rPr>
              <a:t>01</a:t>
            </a:r>
            <a:endParaRPr lang="zh-CN" altLang="en-US" sz="2000" dirty="0">
              <a:solidFill>
                <a:srgbClr val="474447"/>
              </a:solidFill>
            </a:endParaRPr>
          </a:p>
        </p:txBody>
      </p:sp>
      <p:cxnSp>
        <p:nvCxnSpPr>
          <p:cNvPr id="9" name="直接连接符 8"/>
          <p:cNvCxnSpPr/>
          <p:nvPr/>
        </p:nvCxnSpPr>
        <p:spPr>
          <a:xfrm>
            <a:off x="2315157" y="5057811"/>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168942" y="4589429"/>
            <a:ext cx="1210588" cy="400110"/>
          </a:xfrm>
          <a:prstGeom prst="rect">
            <a:avLst/>
          </a:prstGeom>
        </p:spPr>
        <p:txBody>
          <a:bodyPr wrap="none">
            <a:spAutoFit/>
          </a:bodyPr>
          <a:lstStyle/>
          <a:p>
            <a:r>
              <a:rPr lang="zh-CN" altLang="en-US" sz="2000" dirty="0">
                <a:solidFill>
                  <a:schemeClr val="bg1"/>
                </a:solidFill>
              </a:rPr>
              <a:t>教育课件</a:t>
            </a:r>
          </a:p>
        </p:txBody>
      </p:sp>
      <p:sp>
        <p:nvSpPr>
          <p:cNvPr id="11" name="矩形 10"/>
          <p:cNvSpPr/>
          <p:nvPr/>
        </p:nvSpPr>
        <p:spPr>
          <a:xfrm>
            <a:off x="1276642" y="5236171"/>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12" name="矩形 11"/>
          <p:cNvSpPr/>
          <p:nvPr/>
        </p:nvSpPr>
        <p:spPr>
          <a:xfrm>
            <a:off x="4949192" y="4598863"/>
            <a:ext cx="555836" cy="555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474447"/>
                </a:solidFill>
              </a:rPr>
              <a:t>02</a:t>
            </a:r>
            <a:endParaRPr lang="zh-CN" altLang="en-US" sz="2000" dirty="0">
              <a:solidFill>
                <a:srgbClr val="474447"/>
              </a:solidFill>
            </a:endParaRPr>
          </a:p>
        </p:txBody>
      </p:sp>
      <p:cxnSp>
        <p:nvCxnSpPr>
          <p:cNvPr id="13" name="直接连接符 12"/>
          <p:cNvCxnSpPr/>
          <p:nvPr/>
        </p:nvCxnSpPr>
        <p:spPr>
          <a:xfrm>
            <a:off x="5866693" y="5057811"/>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720478" y="4589429"/>
            <a:ext cx="1210588" cy="400110"/>
          </a:xfrm>
          <a:prstGeom prst="rect">
            <a:avLst/>
          </a:prstGeom>
        </p:spPr>
        <p:txBody>
          <a:bodyPr wrap="none">
            <a:spAutoFit/>
          </a:bodyPr>
          <a:lstStyle/>
          <a:p>
            <a:r>
              <a:rPr lang="zh-CN" altLang="en-US" sz="2000" dirty="0">
                <a:solidFill>
                  <a:schemeClr val="bg1"/>
                </a:solidFill>
              </a:rPr>
              <a:t>教育课件</a:t>
            </a:r>
          </a:p>
        </p:txBody>
      </p:sp>
      <p:sp>
        <p:nvSpPr>
          <p:cNvPr id="15" name="矩形 14"/>
          <p:cNvSpPr/>
          <p:nvPr/>
        </p:nvSpPr>
        <p:spPr>
          <a:xfrm>
            <a:off x="4828178" y="5236171"/>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16" name="矩形 15"/>
          <p:cNvSpPr/>
          <p:nvPr/>
        </p:nvSpPr>
        <p:spPr>
          <a:xfrm>
            <a:off x="8500728" y="4598863"/>
            <a:ext cx="555836" cy="555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474447"/>
                </a:solidFill>
              </a:rPr>
              <a:t>03</a:t>
            </a:r>
            <a:endParaRPr lang="zh-CN" altLang="en-US" sz="2000" dirty="0">
              <a:solidFill>
                <a:srgbClr val="474447"/>
              </a:solidFill>
            </a:endParaRPr>
          </a:p>
        </p:txBody>
      </p:sp>
      <p:cxnSp>
        <p:nvCxnSpPr>
          <p:cNvPr id="17" name="直接连接符 16"/>
          <p:cNvCxnSpPr/>
          <p:nvPr/>
        </p:nvCxnSpPr>
        <p:spPr>
          <a:xfrm>
            <a:off x="9418229" y="5057811"/>
            <a:ext cx="4309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9272014" y="4589429"/>
            <a:ext cx="1210588" cy="400110"/>
          </a:xfrm>
          <a:prstGeom prst="rect">
            <a:avLst/>
          </a:prstGeom>
        </p:spPr>
        <p:txBody>
          <a:bodyPr wrap="none">
            <a:spAutoFit/>
          </a:bodyPr>
          <a:lstStyle/>
          <a:p>
            <a:r>
              <a:rPr lang="zh-CN" altLang="en-US" sz="2000" dirty="0">
                <a:solidFill>
                  <a:schemeClr val="bg1"/>
                </a:solidFill>
              </a:rPr>
              <a:t>教育课件</a:t>
            </a:r>
          </a:p>
        </p:txBody>
      </p:sp>
      <p:sp>
        <p:nvSpPr>
          <p:cNvPr id="19" name="矩形 18"/>
          <p:cNvSpPr/>
          <p:nvPr/>
        </p:nvSpPr>
        <p:spPr>
          <a:xfrm>
            <a:off x="8379714" y="5236171"/>
            <a:ext cx="2602631" cy="757130"/>
          </a:xfrm>
          <a:prstGeom prst="rect">
            <a:avLst/>
          </a:prstGeom>
        </p:spPr>
        <p:txBody>
          <a:bodyPr wrap="square">
            <a:spAutoFit/>
          </a:bodyPr>
          <a:lstStyle/>
          <a:p>
            <a:pPr algn="ct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20" name="矩形 19"/>
          <p:cNvSpPr/>
          <p:nvPr/>
        </p:nvSpPr>
        <p:spPr>
          <a:xfrm>
            <a:off x="1831444" y="2964873"/>
            <a:ext cx="1426038" cy="526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474447"/>
                </a:solidFill>
              </a:rPr>
              <a:t>一年一班</a:t>
            </a:r>
          </a:p>
        </p:txBody>
      </p:sp>
      <p:sp>
        <p:nvSpPr>
          <p:cNvPr id="21" name="矩形 20"/>
          <p:cNvSpPr/>
          <p:nvPr/>
        </p:nvSpPr>
        <p:spPr>
          <a:xfrm>
            <a:off x="5369124" y="2964873"/>
            <a:ext cx="1426038" cy="526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474447"/>
                </a:solidFill>
              </a:rPr>
              <a:t>二年一班</a:t>
            </a:r>
          </a:p>
        </p:txBody>
      </p:sp>
      <p:sp>
        <p:nvSpPr>
          <p:cNvPr id="22" name="矩形 21"/>
          <p:cNvSpPr/>
          <p:nvPr/>
        </p:nvSpPr>
        <p:spPr>
          <a:xfrm>
            <a:off x="8920660" y="2964873"/>
            <a:ext cx="1426038" cy="526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474447"/>
                </a:solidFill>
              </a:rPr>
              <a:t>三年一班</a:t>
            </a:r>
          </a:p>
        </p:txBody>
      </p:sp>
    </p:spTree>
  </p:cSld>
  <p:clrMapOvr>
    <a:masterClrMapping/>
  </p:clrMapOvr>
  <p:transition spd="slow"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ppt_x"/>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ppt_x"/>
                                          </p:val>
                                        </p:tav>
                                        <p:tav tm="100000">
                                          <p:val>
                                            <p:strVal val="#ppt_x"/>
                                          </p:val>
                                        </p:tav>
                                      </p:tavLst>
                                    </p:anim>
                                    <p:anim calcmode="lin" valueType="num">
                                      <p:cBhvr additive="base">
                                        <p:cTn id="83" dur="500" fill="hold"/>
                                        <p:tgtEl>
                                          <p:spTgt spid="20"/>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ppt_x"/>
                                          </p:val>
                                        </p:tav>
                                        <p:tav tm="100000">
                                          <p:val>
                                            <p:strVal val="#ppt_x"/>
                                          </p:val>
                                        </p:tav>
                                      </p:tavLst>
                                    </p:anim>
                                    <p:anim calcmode="lin" valueType="num">
                                      <p:cBhvr additive="base">
                                        <p:cTn id="88" dur="500" fill="hold"/>
                                        <p:tgtEl>
                                          <p:spTgt spid="21"/>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ppt_x"/>
                                          </p:val>
                                        </p:tav>
                                        <p:tav tm="100000">
                                          <p:val>
                                            <p:strVal val="#ppt_x"/>
                                          </p:val>
                                        </p:tav>
                                      </p:tavLst>
                                    </p:anim>
                                    <p:anim calcmode="lin" valueType="num">
                                      <p:cBhvr additive="base">
                                        <p:cTn id="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animBg="1"/>
      <p:bldP spid="14" grpId="0"/>
      <p:bldP spid="15" grpId="0"/>
      <p:bldP spid="16" grpId="0" animBg="1"/>
      <p:bldP spid="18" grpId="0"/>
      <p:bldP spid="19" grpId="0"/>
      <p:bldP spid="20" grpId="0" animBg="1"/>
      <p:bldP spid="21" grpId="0" animBg="1"/>
      <p:bldP spid="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sw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44546A"/>
    </a:dk2>
    <a:lt2>
      <a:srgbClr val="E7E6E6"/>
    </a:lt2>
    <a:accent1>
      <a:srgbClr val="C33A3E"/>
    </a:accent1>
    <a:accent2>
      <a:srgbClr val="FDC122"/>
    </a:accent2>
    <a:accent3>
      <a:srgbClr val="43BB5F"/>
    </a:accent3>
    <a:accent4>
      <a:srgbClr val="DE5021"/>
    </a:accent4>
    <a:accent5>
      <a:srgbClr val="FD4090"/>
    </a:accent5>
    <a:accent6>
      <a:srgbClr val="02AF48"/>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30</TotalTime>
  <Words>1685</Words>
  <Application>Microsoft Office PowerPoint</Application>
  <PresentationFormat>宽屏</PresentationFormat>
  <Paragraphs>265</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等线 Light</vt:lpstr>
      <vt:lpstr>黑体</vt:lpstr>
      <vt:lpstr>华文细黑</vt:lpstr>
      <vt:lpstr>时尚中黑简体</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subject>tukuppt</dc:subject>
  <cp:lastModifiedBy>Administrator</cp:lastModifiedBy>
  <cp:revision>2</cp:revision>
  <dcterms:created xsi:type="dcterms:W3CDTF">2017-04-15T01:14:00Z</dcterms:created>
  <dcterms:modified xsi:type="dcterms:W3CDTF">2019-03-28T05:10:08Z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