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Impact" panose="020B0806030902050204" pitchFamily="34" charset="0"/>
      <p:regular r:id="rId17"/>
    </p:embeddedFont>
    <p:embeddedFont>
      <p:font typeface="方正粗黑宋简体" panose="02010600030101010101" charset="-122"/>
      <p:regular r:id="rId18"/>
    </p:embeddedFont>
    <p:embeddedFont>
      <p:font typeface="方正汉简简体" panose="02010600030101010101" charset="-122"/>
      <p:regular r:id="rId19"/>
    </p:embeddedFont>
    <p:embeddedFont>
      <p:font typeface="方正正纤黑简体" panose="02010600030101010101" charset="-122"/>
      <p:regular r:id="rId20"/>
    </p:embeddedFont>
    <p:embeddedFont>
      <p:font typeface="方正正粗黑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正大黑简体" panose="02010600030101010101" charset="-122"/>
      <p:regular r:id="rId24"/>
    </p:embeddedFont>
    <p:embeddedFont>
      <p:font typeface="迷你简硬笔行书" panose="0201060003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11" d="100"/>
          <a:sy n="111" d="100"/>
        </p:scale>
        <p:origin x="-522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28CFC-E595-4075-B4A0-68BA3CD8372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61BBF-1D8E-4411-BD4F-4BD546BB8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06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4264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C9E7688F-FCFD-4209-B1A5-6BF263B61732}" type="slidenum">
              <a:rPr lang="zh-CN" altLang="en-US" sz="1200" smtClean="0"/>
              <a:t>2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F4809-9FF3-42F6-B06E-C8EFB1F65B2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5"/>
          <a:stretch>
            <a:fillRect/>
          </a:stretch>
        </p:blipFill>
        <p:spPr>
          <a:xfrm>
            <a:off x="0" y="-1"/>
            <a:ext cx="12192000" cy="68778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287" y="-22263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如果你</a:t>
            </a:r>
            <a:r>
              <a:rPr lang="zh-CN" altLang="en-US" dirty="0" smtClean="0"/>
              <a:t>不相信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40631" y="936369"/>
            <a:ext cx="5005137" cy="5005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43408" y="4258174"/>
            <a:ext cx="1955431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400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的关系</a:t>
            </a:r>
            <a:endParaRPr lang="zh-CN" altLang="en-US" sz="4400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268" y="3271167"/>
            <a:ext cx="4924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正纤黑简体" pitchFamily="2" charset="-122"/>
                <a:ea typeface="方正正纤黑简体" pitchFamily="2" charset="-122"/>
              </a:rPr>
              <a:t>张</a:t>
            </a:r>
            <a:endParaRPr lang="en-US" altLang="zh-CN" sz="2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r>
              <a:rPr lang="zh-CN" altLang="en-US" sz="2400" dirty="0" smtClean="0">
                <a:latin typeface="方正正纤黑简体" pitchFamily="2" charset="-122"/>
                <a:ea typeface="方正正纤黑简体" pitchFamily="2" charset="-122"/>
              </a:rPr>
              <a:t>图</a:t>
            </a:r>
            <a:endParaRPr lang="en-US" altLang="zh-CN" sz="2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r>
              <a:rPr lang="zh-CN" altLang="en-US" sz="2400" dirty="0" smtClean="0">
                <a:latin typeface="方正正纤黑简体" pitchFamily="2" charset="-122"/>
                <a:ea typeface="方正正纤黑简体" pitchFamily="2" charset="-122"/>
              </a:rPr>
              <a:t>看</a:t>
            </a:r>
            <a:endParaRPr lang="en-US" altLang="zh-CN" sz="2400" dirty="0" smtClean="0">
              <a:latin typeface="方正正纤黑简体" pitchFamily="2" charset="-122"/>
              <a:ea typeface="方正正纤黑简体" pitchFamily="2" charset="-122"/>
            </a:endParaRPr>
          </a:p>
          <a:p>
            <a:r>
              <a:rPr lang="zh-CN" altLang="en-US" sz="2400" dirty="0" smtClean="0">
                <a:latin typeface="方正正纤黑简体" pitchFamily="2" charset="-122"/>
                <a:ea typeface="方正正纤黑简体" pitchFamily="2" charset="-122"/>
              </a:rPr>
              <a:t>懂</a:t>
            </a:r>
            <a:endParaRPr lang="zh-CN" altLang="en-US" sz="2400" dirty="0"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4312" y="1198143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latin typeface="方正粗黑宋简体" pitchFamily="2" charset="-122"/>
                <a:ea typeface="方正粗黑宋简体" pitchFamily="2" charset="-122"/>
              </a:rPr>
              <a:t>情绪</a:t>
            </a:r>
            <a:endParaRPr lang="zh-CN" altLang="en-US" sz="13800" dirty="0"/>
          </a:p>
        </p:txBody>
      </p:sp>
      <p:sp>
        <p:nvSpPr>
          <p:cNvPr id="9" name="矩形 8"/>
          <p:cNvSpPr/>
          <p:nvPr/>
        </p:nvSpPr>
        <p:spPr>
          <a:xfrm>
            <a:off x="2416218" y="3041566"/>
            <a:ext cx="2287806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200" dirty="0">
                <a:latin typeface="方正粗黑宋简体" pitchFamily="2" charset="-122"/>
                <a:ea typeface="方正粗黑宋简体" pitchFamily="2" charset="-122"/>
              </a:rPr>
              <a:t>疾病</a:t>
            </a:r>
            <a:endParaRPr lang="zh-CN" altLang="en-US" sz="8200" dirty="0"/>
          </a:p>
        </p:txBody>
      </p:sp>
      <p:sp>
        <p:nvSpPr>
          <p:cNvPr id="12" name="矩形 11"/>
          <p:cNvSpPr/>
          <p:nvPr/>
        </p:nvSpPr>
        <p:spPr>
          <a:xfrm>
            <a:off x="1315097" y="3242511"/>
            <a:ext cx="1101121" cy="1785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907" y="3438937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与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03652" y="5265799"/>
            <a:ext cx="2743478" cy="552772"/>
            <a:chOff x="7696016" y="-341682"/>
            <a:chExt cx="1834389" cy="369604"/>
          </a:xfrm>
        </p:grpSpPr>
        <p:sp>
          <p:nvSpPr>
            <p:cNvPr id="19" name="圆角矩形 18"/>
            <p:cNvSpPr/>
            <p:nvPr/>
          </p:nvSpPr>
          <p:spPr>
            <a:xfrm>
              <a:off x="7696016" y="-341682"/>
              <a:ext cx="1828016" cy="36960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83123" y="-290645"/>
              <a:ext cx="873753" cy="267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PPTS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228292" y="-285539"/>
              <a:ext cx="257318" cy="257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05427" y="-316653"/>
              <a:ext cx="324978" cy="30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ym typeface="Wingdings" pitchFamily="2" charset="2"/>
                </a:rPr>
                <a:t></a:t>
              </a:r>
              <a:endParaRPr lang="zh-CN" altLang="en-US" sz="2400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199366" y="1808501"/>
            <a:ext cx="12698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latin typeface="方正汉简简体" pitchFamily="2" charset="-122"/>
                <a:ea typeface="方正汉简简体" pitchFamily="2" charset="-122"/>
              </a:rPr>
              <a:t>4</a:t>
            </a:r>
            <a:endParaRPr lang="zh-CN" altLang="en-US" sz="13800" dirty="0">
              <a:latin typeface="方正汉简简体" pitchFamily="2" charset="-122"/>
              <a:ea typeface="方正汉简简体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8554" y="5896193"/>
            <a:ext cx="1952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日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671581" y="1725963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741906" y="2970823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"/>
          <p:cNvSpPr txBox="1"/>
          <p:nvPr/>
        </p:nvSpPr>
        <p:spPr>
          <a:xfrm>
            <a:off x="9983662" y="29898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846183" y="1672851"/>
            <a:ext cx="146386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dirty="0" smtClean="0">
                <a:latin typeface="Impact" pitchFamily="34" charset="0"/>
              </a:rPr>
              <a:t>02</a:t>
            </a:r>
            <a:endParaRPr lang="zh-CN" altLang="en-US" sz="96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207568" y="472514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313957" y="4996836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怒</a:t>
            </a:r>
          </a:p>
        </p:txBody>
      </p:sp>
      <p:cxnSp>
        <p:nvCxnSpPr>
          <p:cNvPr id="49" name="曲线连接符 48"/>
          <p:cNvCxnSpPr/>
          <p:nvPr/>
        </p:nvCxnSpPr>
        <p:spPr>
          <a:xfrm rot="5400000">
            <a:off x="2819325" y="4162848"/>
            <a:ext cx="752185" cy="358469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792047" y="2930624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4" name="椭圆 5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937165" y="3179106"/>
            <a:ext cx="1133903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胖</a:t>
            </a:r>
          </a:p>
        </p:txBody>
      </p:sp>
      <p:cxnSp>
        <p:nvCxnSpPr>
          <p:cNvPr id="51" name="曲线连接符 50"/>
          <p:cNvCxnSpPr/>
          <p:nvPr/>
        </p:nvCxnSpPr>
        <p:spPr>
          <a:xfrm rot="10800000">
            <a:off x="3016182" y="3711057"/>
            <a:ext cx="219063" cy="102748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2449916" y="89831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7" name="椭圆 6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20186" y="118804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熬</a:t>
            </a:r>
          </a:p>
        </p:txBody>
      </p:sp>
      <p:cxnSp>
        <p:nvCxnSpPr>
          <p:cNvPr id="53" name="曲线连接符 52"/>
          <p:cNvCxnSpPr/>
          <p:nvPr/>
        </p:nvCxnSpPr>
        <p:spPr>
          <a:xfrm rot="16200000" flipV="1">
            <a:off x="3482205" y="1919780"/>
            <a:ext cx="331403" cy="16304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331551" y="71003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0" name="椭圆 6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18628" y="1044026"/>
            <a:ext cx="999836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酗</a:t>
            </a:r>
          </a:p>
        </p:txBody>
      </p:sp>
      <p:cxnSp>
        <p:nvCxnSpPr>
          <p:cNvPr id="55" name="曲线连接符 54"/>
          <p:cNvCxnSpPr/>
          <p:nvPr/>
        </p:nvCxnSpPr>
        <p:spPr>
          <a:xfrm flipV="1">
            <a:off x="4314635" y="2001304"/>
            <a:ext cx="425143" cy="24229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650640" y="160800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716529" y="191683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药</a:t>
            </a:r>
          </a:p>
        </p:txBody>
      </p:sp>
      <p:cxnSp>
        <p:nvCxnSpPr>
          <p:cNvPr id="57" name="曲线连接符 56"/>
          <p:cNvCxnSpPr/>
          <p:nvPr/>
        </p:nvCxnSpPr>
        <p:spPr>
          <a:xfrm flipV="1">
            <a:off x="4784818" y="2425263"/>
            <a:ext cx="865822" cy="36123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50556" y="2772491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7" name="椭圆 7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5923818" y="3178271"/>
            <a:ext cx="1643749" cy="532786"/>
          </a:xfrm>
          <a:custGeom>
            <a:avLst/>
            <a:gdLst>
              <a:gd name="connsiteX0" fmla="*/ 0 w 1528175"/>
              <a:gd name="connsiteY0" fmla="*/ 455697 h 455697"/>
              <a:gd name="connsiteX1" fmla="*/ 764088 w 1528175"/>
              <a:gd name="connsiteY1" fmla="*/ 17286 h 455697"/>
              <a:gd name="connsiteX2" fmla="*/ 1528175 w 1528175"/>
              <a:gd name="connsiteY2" fmla="*/ 130020 h 45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175" h="455697">
                <a:moveTo>
                  <a:pt x="0" y="455697"/>
                </a:moveTo>
                <a:cubicBezTo>
                  <a:pt x="254696" y="263631"/>
                  <a:pt x="509392" y="71566"/>
                  <a:pt x="764088" y="17286"/>
                </a:cubicBezTo>
                <a:cubicBezTo>
                  <a:pt x="1018784" y="-36994"/>
                  <a:pt x="1273479" y="46513"/>
                  <a:pt x="1528175" y="130020"/>
                </a:cubicBezTo>
              </a:path>
            </a:pathLst>
          </a:cu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99033" y="2958045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脑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088950" y="1160749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209441" y="1416526"/>
            <a:ext cx="1051075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中风</a:t>
            </a:r>
          </a:p>
        </p:txBody>
      </p:sp>
      <p:cxnSp>
        <p:nvCxnSpPr>
          <p:cNvPr id="76" name="曲线连接符 75"/>
          <p:cNvCxnSpPr/>
          <p:nvPr/>
        </p:nvCxnSpPr>
        <p:spPr>
          <a:xfrm flipV="1">
            <a:off x="8996298" y="2399797"/>
            <a:ext cx="354258" cy="463293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061983" y="2290413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431705" y="2588711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肝</a:t>
            </a:r>
          </a:p>
        </p:txBody>
      </p:sp>
      <p:cxnSp>
        <p:nvCxnSpPr>
          <p:cNvPr id="3" name="曲线连接符 2"/>
          <p:cNvCxnSpPr/>
          <p:nvPr/>
        </p:nvCxnSpPr>
        <p:spPr>
          <a:xfrm rot="10800000">
            <a:off x="4875847" y="3496038"/>
            <a:ext cx="588949" cy="1764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学习资料\20120302\My Pictures\201051418313165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491" y="3665865"/>
            <a:ext cx="4286250" cy="334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6745692" y="4650587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暴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怒</a:t>
            </a:r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伤肝火上头</a:t>
            </a:r>
            <a:endParaRPr lang="zh-CN" altLang="en-US" sz="4800" dirty="0">
              <a:ln w="19050">
                <a:noFill/>
              </a:ln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itchFamily="65" charset="-122"/>
                <a:ea typeface="迷你简硬笔行书" pitchFamily="65" charset="-122"/>
              </a:rPr>
              <a:t>PAGE</a:t>
            </a:r>
            <a:endParaRPr lang="zh-CN" altLang="en-US" sz="2400" b="1" dirty="0">
              <a:latin typeface="迷你简硬笔行书" pitchFamily="65" charset="-122"/>
              <a:ea typeface="迷你简硬笔行书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955" y="5578850"/>
            <a:ext cx="688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4" y="-28842"/>
            <a:ext cx="10572087" cy="69862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3" y="664033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8" name="矩形 2047"/>
          <p:cNvSpPr/>
          <p:nvPr/>
        </p:nvSpPr>
        <p:spPr>
          <a:xfrm>
            <a:off x="2492447" y="1007701"/>
            <a:ext cx="1011265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生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4" name="曲线连接符 2053"/>
          <p:cNvCxnSpPr/>
          <p:nvPr/>
        </p:nvCxnSpPr>
        <p:spPr>
          <a:xfrm rot="10800000">
            <a:off x="3498970" y="1382188"/>
            <a:ext cx="516163" cy="25275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718465" y="212650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82541" y="2406415"/>
            <a:ext cx="1045107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受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6" name="曲线连接符 2055"/>
          <p:cNvCxnSpPr/>
          <p:nvPr/>
        </p:nvCxnSpPr>
        <p:spPr>
          <a:xfrm rot="10800000" flipV="1">
            <a:off x="2942601" y="2703444"/>
            <a:ext cx="814444" cy="10762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2439567" y="367027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3" name="椭圆 5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9" name="矩形 2048"/>
          <p:cNvSpPr/>
          <p:nvPr/>
        </p:nvSpPr>
        <p:spPr>
          <a:xfrm>
            <a:off x="2639617" y="3896732"/>
            <a:ext cx="14853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没力</a:t>
            </a:r>
            <a:endParaRPr lang="en-US" altLang="zh-CN" sz="24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8" name="曲线连接符 2057"/>
          <p:cNvCxnSpPr/>
          <p:nvPr/>
        </p:nvCxnSpPr>
        <p:spPr>
          <a:xfrm rot="10800000" flipV="1">
            <a:off x="3498970" y="3256576"/>
            <a:ext cx="516163" cy="6519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3823829" y="410553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6" name="椭圆 55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1" name="矩形 2050"/>
          <p:cNvSpPr/>
          <p:nvPr/>
        </p:nvSpPr>
        <p:spPr>
          <a:xfrm>
            <a:off x="4007768" y="4256772"/>
            <a:ext cx="1232295" cy="954107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  <a:endParaRPr lang="en-US" altLang="zh-CN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不足</a:t>
            </a:r>
          </a:p>
        </p:txBody>
      </p:sp>
      <p:cxnSp>
        <p:nvCxnSpPr>
          <p:cNvPr id="2065" name="曲线连接符 2064"/>
          <p:cNvCxnSpPr/>
          <p:nvPr/>
        </p:nvCxnSpPr>
        <p:spPr>
          <a:xfrm rot="5400000">
            <a:off x="4275950" y="3773886"/>
            <a:ext cx="501293" cy="19252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5449257" y="321535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2" name="矩形 2051"/>
          <p:cNvSpPr/>
          <p:nvPr/>
        </p:nvSpPr>
        <p:spPr>
          <a:xfrm>
            <a:off x="5600748" y="3520764"/>
            <a:ext cx="1028186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67" name="曲线连接符 2066"/>
          <p:cNvCxnSpPr/>
          <p:nvPr/>
        </p:nvCxnSpPr>
        <p:spPr>
          <a:xfrm>
            <a:off x="5199052" y="3179983"/>
            <a:ext cx="365655" cy="2310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719737" y="1430712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23792" y="1658094"/>
            <a:ext cx="12464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肺</a:t>
            </a:r>
            <a:r>
              <a:rPr lang="zh-CN" altLang="en-US" sz="28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气虚</a:t>
            </a:r>
          </a:p>
        </p:txBody>
      </p:sp>
      <p:cxnSp>
        <p:nvCxnSpPr>
          <p:cNvPr id="2070" name="曲线连接符 2069"/>
          <p:cNvCxnSpPr/>
          <p:nvPr/>
        </p:nvCxnSpPr>
        <p:spPr>
          <a:xfrm rot="10800000" flipV="1">
            <a:off x="5416326" y="1698809"/>
            <a:ext cx="1338037" cy="25702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曲线连接符 40"/>
          <p:cNvCxnSpPr/>
          <p:nvPr/>
        </p:nvCxnSpPr>
        <p:spPr>
          <a:xfrm rot="10800000">
            <a:off x="2118076" y="341752"/>
            <a:ext cx="4604703" cy="1161954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52717" y="40743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2" name="椭圆 6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997" y="383219"/>
            <a:ext cx="1457042" cy="1323439"/>
            <a:chOff x="3203848" y="665401"/>
            <a:chExt cx="1457042" cy="1323439"/>
          </a:xfrm>
        </p:grpSpPr>
        <p:sp>
          <p:nvSpPr>
            <p:cNvPr id="71" name="矩形 70"/>
            <p:cNvSpPr/>
            <p:nvPr/>
          </p:nvSpPr>
          <p:spPr>
            <a:xfrm>
              <a:off x="3203848" y="665401"/>
              <a:ext cx="130524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免疫低下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4283968" y="960983"/>
              <a:ext cx="376922" cy="307777"/>
            </a:xfrm>
            <a:prstGeom prst="rect">
              <a:avLst/>
            </a:prstGeom>
            <a:noFill/>
            <a:effectLst>
              <a:glow rad="76200">
                <a:schemeClr val="bg1">
                  <a:alpha val="60000"/>
                </a:schemeClr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力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561240" y="5147389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愁</a:t>
            </a:r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忧添怕最病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肺</a:t>
            </a:r>
            <a:endParaRPr lang="zh-CN" altLang="en-US" sz="4800" dirty="0">
              <a:ln w="19050">
                <a:noFill/>
              </a:ln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0355" y="55608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itchFamily="2" charset="-122"/>
                <a:ea typeface="方正正纤黑简体" pitchFamily="2" charset="-122"/>
              </a:rPr>
              <a:t>请从右</a:t>
            </a:r>
            <a:r>
              <a:rPr lang="zh-CN" altLang="en-US" dirty="0">
                <a:latin typeface="方正正纤黑简体" pitchFamily="2" charset="-122"/>
                <a:ea typeface="方正正纤黑简体" pitchFamily="2" charset="-122"/>
              </a:rPr>
              <a:t>到</a:t>
            </a:r>
            <a:r>
              <a:rPr lang="zh-CN" altLang="en-US" dirty="0" smtClean="0">
                <a:latin typeface="方正正纤黑简体" pitchFamily="2" charset="-122"/>
                <a:ea typeface="方正正纤黑简体" pitchFamily="2" charset="-122"/>
              </a:rPr>
              <a:t>左读</a:t>
            </a:r>
            <a:endParaRPr lang="zh-CN" altLang="en-US" dirty="0">
              <a:latin typeface="方正正纤黑简体" pitchFamily="2" charset="-122"/>
              <a:ea typeface="方正正纤黑简体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1660356" y="5930143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6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itchFamily="65" charset="-122"/>
                <a:ea typeface="迷你简硬笔行书" pitchFamily="65" charset="-122"/>
              </a:rPr>
              <a:t>PAGE</a:t>
            </a:r>
            <a:endParaRPr lang="zh-CN" altLang="en-US" sz="2400" b="1" dirty="0">
              <a:latin typeface="迷你简硬笔行书" pitchFamily="65" charset="-122"/>
              <a:ea typeface="迷你简硬笔行书" pitchFamily="65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343" y1="67760" x2="17958" y2="80874"/>
                        <a14:foregroundMark x1="25707" y1="82650" x2="27552" y2="90710"/>
                        <a14:foregroundMark x1="48216" y1="55874" x2="50923" y2="62432"/>
                        <a14:foregroundMark x1="78598" y1="76776" x2="82903" y2="94672"/>
                        <a14:foregroundMark x1="89914" y1="63798" x2="90406" y2="77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2540813"/>
            <a:ext cx="4837157" cy="435522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6212211" y="196931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557215" y="2192666"/>
            <a:ext cx="1023148" cy="116889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脾胃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7819475" y="3266902"/>
            <a:ext cx="435253" cy="2554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630817" y="36217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929613" y="392495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精神紧张</a:t>
            </a:r>
          </a:p>
        </p:txBody>
      </p:sp>
      <p:cxnSp>
        <p:nvCxnSpPr>
          <p:cNvPr id="31" name="曲线连接符 30"/>
          <p:cNvCxnSpPr/>
          <p:nvPr/>
        </p:nvCxnSpPr>
        <p:spPr>
          <a:xfrm rot="10800000" flipV="1">
            <a:off x="6222769" y="3628971"/>
            <a:ext cx="495784" cy="295986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2552542" y="3084818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67143" y="334576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食欲不振</a:t>
            </a:r>
          </a:p>
        </p:txBody>
      </p:sp>
      <p:cxnSp>
        <p:nvCxnSpPr>
          <p:cNvPr id="33" name="曲线连接符 32"/>
          <p:cNvCxnSpPr/>
          <p:nvPr/>
        </p:nvCxnSpPr>
        <p:spPr>
          <a:xfrm rot="10800000">
            <a:off x="3847294" y="4736567"/>
            <a:ext cx="852749" cy="65149"/>
          </a:xfrm>
          <a:prstGeom prst="curvedConnector4">
            <a:avLst>
              <a:gd name="adj1" fmla="val 37032"/>
              <a:gd name="adj2" fmla="val -826344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500169" y="962516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14702" y="1143580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烧心反酸</a:t>
            </a:r>
          </a:p>
        </p:txBody>
      </p:sp>
      <p:cxnSp>
        <p:nvCxnSpPr>
          <p:cNvPr id="36" name="曲线连接符 35"/>
          <p:cNvCxnSpPr>
            <a:stCxn id="46" idx="0"/>
          </p:cNvCxnSpPr>
          <p:nvPr/>
        </p:nvCxnSpPr>
        <p:spPr>
          <a:xfrm rot="16200000" flipV="1">
            <a:off x="3108219" y="2800356"/>
            <a:ext cx="530350" cy="3857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602745" y="2345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917346" y="379713"/>
            <a:ext cx="1051075" cy="1231106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胃</a:t>
            </a:r>
            <a:endParaRPr lang="en-US" altLang="zh-CN" sz="5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 溃疡</a:t>
            </a:r>
          </a:p>
        </p:txBody>
      </p:sp>
      <p:cxnSp>
        <p:nvCxnSpPr>
          <p:cNvPr id="38" name="曲线连接符 37"/>
          <p:cNvCxnSpPr/>
          <p:nvPr/>
        </p:nvCxnSpPr>
        <p:spPr>
          <a:xfrm flipV="1">
            <a:off x="4056168" y="1314559"/>
            <a:ext cx="531612" cy="8571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8768" y="5146926"/>
            <a:ext cx="6877049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胃脾伤度过虑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思</a:t>
            </a:r>
            <a:endParaRPr lang="zh-CN" altLang="en-US" sz="4800" dirty="0">
              <a:ln w="19050">
                <a:noFill/>
              </a:ln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1345043" y="5909545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1277712" y="55261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itchFamily="2" charset="-122"/>
                <a:ea typeface="方正正纤黑简体" pitchFamily="2" charset="-122"/>
              </a:rPr>
              <a:t>请从右</a:t>
            </a:r>
            <a:r>
              <a:rPr lang="zh-CN" altLang="en-US" dirty="0">
                <a:latin typeface="方正正纤黑简体" pitchFamily="2" charset="-122"/>
                <a:ea typeface="方正正纤黑简体" pitchFamily="2" charset="-122"/>
              </a:rPr>
              <a:t>到</a:t>
            </a:r>
            <a:r>
              <a:rPr lang="zh-CN" altLang="en-US" dirty="0" smtClean="0">
                <a:latin typeface="方正正纤黑简体" pitchFamily="2" charset="-122"/>
                <a:ea typeface="方正正纤黑简体" pitchFamily="2" charset="-122"/>
              </a:rPr>
              <a:t>左读</a:t>
            </a:r>
            <a:endParaRPr lang="zh-CN" altLang="en-US" dirty="0"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itchFamily="65" charset="-122"/>
                <a:ea typeface="迷你简硬笔行书" pitchFamily="65" charset="-122"/>
              </a:rPr>
              <a:t>PAGE</a:t>
            </a:r>
            <a:endParaRPr lang="zh-CN" altLang="en-US" sz="2400" b="1" dirty="0">
              <a:latin typeface="迷你简硬笔行书" pitchFamily="65" charset="-122"/>
              <a:ea typeface="迷你简硬笔行书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048" y="2371332"/>
            <a:ext cx="6377022" cy="4757856"/>
          </a:xfrm>
          <a:prstGeom prst="rect">
            <a:avLst/>
          </a:prstGeom>
          <a:effectLst>
            <a:glow rad="127000">
              <a:schemeClr val="bg1">
                <a:alpha val="60000"/>
              </a:schemeClr>
            </a:glow>
          </a:effectLst>
        </p:spPr>
      </p:pic>
      <p:grpSp>
        <p:nvGrpSpPr>
          <p:cNvPr id="3" name="组合 2"/>
          <p:cNvGrpSpPr/>
          <p:nvPr/>
        </p:nvGrpSpPr>
        <p:grpSpPr>
          <a:xfrm>
            <a:off x="3756126" y="1123147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椭圆 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6" name="矩形 5"/>
          <p:cNvSpPr/>
          <p:nvPr/>
        </p:nvSpPr>
        <p:spPr>
          <a:xfrm>
            <a:off x="4165634" y="1547644"/>
            <a:ext cx="1246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肾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91756" y="365562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车祸吓死路人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司机担责四成</a:t>
            </a:r>
          </a:p>
        </p:txBody>
      </p:sp>
      <p:sp>
        <p:nvSpPr>
          <p:cNvPr id="24" name="矩形 23"/>
          <p:cNvSpPr/>
          <p:nvPr/>
        </p:nvSpPr>
        <p:spPr>
          <a:xfrm>
            <a:off x="8304584" y="4350731"/>
            <a:ext cx="175560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日东方早报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339830" y="4338634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39829" y="3643427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988374" y="403268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00" y="575386"/>
            <a:ext cx="1393129" cy="1361148"/>
          </a:xfrm>
          <a:prstGeom prst="rect">
            <a:avLst/>
          </a:prstGeom>
        </p:spPr>
      </p:pic>
      <p:cxnSp>
        <p:nvCxnSpPr>
          <p:cNvPr id="32" name="曲线连接符 31"/>
          <p:cNvCxnSpPr/>
          <p:nvPr/>
        </p:nvCxnSpPr>
        <p:spPr>
          <a:xfrm flipV="1">
            <a:off x="5508541" y="1569007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437932" y="3266008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96" y="3461771"/>
            <a:ext cx="1408471" cy="1408471"/>
          </a:xfrm>
          <a:prstGeom prst="rect">
            <a:avLst/>
          </a:prstGeom>
        </p:spPr>
      </p:pic>
      <p:cxnSp>
        <p:nvCxnSpPr>
          <p:cNvPr id="36" name="曲线连接符 35"/>
          <p:cNvCxnSpPr/>
          <p:nvPr/>
        </p:nvCxnSpPr>
        <p:spPr>
          <a:xfrm>
            <a:off x="5389894" y="2572272"/>
            <a:ext cx="1048038" cy="11397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曲线连接符 33"/>
          <p:cNvCxnSpPr>
            <a:stCxn id="14" idx="6"/>
            <a:endCxn id="35" idx="2"/>
          </p:cNvCxnSpPr>
          <p:nvPr/>
        </p:nvCxnSpPr>
        <p:spPr>
          <a:xfrm>
            <a:off x="7693757" y="1255960"/>
            <a:ext cx="479589" cy="5970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173346" y="462971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637" y="635262"/>
            <a:ext cx="1360800" cy="13608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017383" y="5178201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-1" fmla="*/ 0 w 6655280"/>
              <a:gd name="connsiteY0-2" fmla="*/ 128337 h 1446550"/>
              <a:gd name="connsiteX1-3" fmla="*/ 6655280 w 6655280"/>
              <a:gd name="connsiteY1-4" fmla="*/ 0 h 1446550"/>
              <a:gd name="connsiteX2-5" fmla="*/ 6655280 w 6655280"/>
              <a:gd name="connsiteY2-6" fmla="*/ 1446550 h 1446550"/>
              <a:gd name="connsiteX3-7" fmla="*/ 1187116 w 6655280"/>
              <a:gd name="connsiteY3-8" fmla="*/ 1446550 h 1446550"/>
              <a:gd name="connsiteX4-9" fmla="*/ 0 w 6655280"/>
              <a:gd name="connsiteY4-10" fmla="*/ 128337 h 1446550"/>
              <a:gd name="connsiteX0-11" fmla="*/ 0 w 6655280"/>
              <a:gd name="connsiteY0-12" fmla="*/ 128337 h 1446550"/>
              <a:gd name="connsiteX1-13" fmla="*/ 6655280 w 6655280"/>
              <a:gd name="connsiteY1-14" fmla="*/ 0 h 1446550"/>
              <a:gd name="connsiteX2-15" fmla="*/ 6478816 w 6655280"/>
              <a:gd name="connsiteY2-16" fmla="*/ 965287 h 1446550"/>
              <a:gd name="connsiteX3-17" fmla="*/ 1187116 w 6655280"/>
              <a:gd name="connsiteY3-18" fmla="*/ 1446550 h 1446550"/>
              <a:gd name="connsiteX4-19" fmla="*/ 0 w 6655280"/>
              <a:gd name="connsiteY4-20" fmla="*/ 128337 h 1446550"/>
              <a:gd name="connsiteX0-21" fmla="*/ 0 w 6478816"/>
              <a:gd name="connsiteY0-22" fmla="*/ 32084 h 1350297"/>
              <a:gd name="connsiteX1-23" fmla="*/ 4489596 w 6478816"/>
              <a:gd name="connsiteY1-24" fmla="*/ 0 h 1350297"/>
              <a:gd name="connsiteX2-25" fmla="*/ 6478816 w 6478816"/>
              <a:gd name="connsiteY2-26" fmla="*/ 869034 h 1350297"/>
              <a:gd name="connsiteX3-27" fmla="*/ 1187116 w 6478816"/>
              <a:gd name="connsiteY3-28" fmla="*/ 1350297 h 1350297"/>
              <a:gd name="connsiteX4-29" fmla="*/ 0 w 6478816"/>
              <a:gd name="connsiteY4-30" fmla="*/ 32084 h 1350297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惊</a:t>
            </a:r>
            <a:r>
              <a:rPr lang="zh-CN" altLang="en-US" sz="11500" dirty="0">
                <a:ln w="19050">
                  <a:noFill/>
                </a:ln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恐</a:t>
            </a:r>
            <a:r>
              <a:rPr lang="zh-CN" altLang="en-US" sz="4800" dirty="0" smtClean="0">
                <a:ln w="19050">
                  <a:noFill/>
                </a:ln>
                <a:latin typeface="方正粗黑宋简体" pitchFamily="2" charset="-122"/>
                <a:ea typeface="方正粗黑宋简体" pitchFamily="2" charset="-122"/>
              </a:rPr>
              <a:t>伤肾尿自流</a:t>
            </a:r>
            <a:endParaRPr lang="zh-CN" altLang="en-US" sz="4800" dirty="0">
              <a:ln w="19050">
                <a:noFill/>
              </a:ln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flipV="1">
            <a:off x="3230278" y="2671595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-1" fmla="*/ 542931 w 1080000"/>
              <a:gd name="connsiteY0-2" fmla="*/ 547758 h 1080000"/>
              <a:gd name="connsiteX1-3" fmla="*/ 20932 w 1080000"/>
              <a:gd name="connsiteY1-4" fmla="*/ 548661 h 1080000"/>
              <a:gd name="connsiteX2-5" fmla="*/ 543382 w 1080000"/>
              <a:gd name="connsiteY2-6" fmla="*/ 1069758 h 1080000"/>
              <a:gd name="connsiteX3-7" fmla="*/ 1064931 w 1080000"/>
              <a:gd name="connsiteY3-8" fmla="*/ 547758 h 1080000"/>
              <a:gd name="connsiteX4-9" fmla="*/ 542931 w 1080000"/>
              <a:gd name="connsiteY4-10" fmla="*/ 547758 h 1080000"/>
              <a:gd name="connsiteX5-11" fmla="*/ 540000 w 1080000"/>
              <a:gd name="connsiteY5-12" fmla="*/ 0 h 1080000"/>
              <a:gd name="connsiteX6-13" fmla="*/ 1080000 w 1080000"/>
              <a:gd name="connsiteY6-14" fmla="*/ 540000 h 1080000"/>
              <a:gd name="connsiteX7-15" fmla="*/ 540000 w 1080000"/>
              <a:gd name="connsiteY7-16" fmla="*/ 1080000 h 1080000"/>
              <a:gd name="connsiteX8-17" fmla="*/ 0 w 1080000"/>
              <a:gd name="connsiteY8-18" fmla="*/ 540000 h 1080000"/>
              <a:gd name="connsiteX9" fmla="*/ 540000 w 1080000"/>
              <a:gd name="connsiteY9" fmla="*/ 0 h 1080000"/>
              <a:gd name="connsiteX0-19" fmla="*/ 581568 w 1118637"/>
              <a:gd name="connsiteY0-20" fmla="*/ 547758 h 1080000"/>
              <a:gd name="connsiteX1-21" fmla="*/ 59569 w 1118637"/>
              <a:gd name="connsiteY1-22" fmla="*/ 548661 h 1080000"/>
              <a:gd name="connsiteX2-23" fmla="*/ 582019 w 1118637"/>
              <a:gd name="connsiteY2-24" fmla="*/ 1069758 h 1080000"/>
              <a:gd name="connsiteX3-25" fmla="*/ 1103568 w 1118637"/>
              <a:gd name="connsiteY3-26" fmla="*/ 547758 h 1080000"/>
              <a:gd name="connsiteX4-27" fmla="*/ 581568 w 1118637"/>
              <a:gd name="connsiteY4-28" fmla="*/ 547758 h 1080000"/>
              <a:gd name="connsiteX5-29" fmla="*/ 578637 w 1118637"/>
              <a:gd name="connsiteY5-30" fmla="*/ 0 h 1080000"/>
              <a:gd name="connsiteX6-31" fmla="*/ 1118637 w 1118637"/>
              <a:gd name="connsiteY6-32" fmla="*/ 540000 h 1080000"/>
              <a:gd name="connsiteX7-33" fmla="*/ 578637 w 1118637"/>
              <a:gd name="connsiteY7-34" fmla="*/ 1080000 h 1080000"/>
              <a:gd name="connsiteX8-35" fmla="*/ 0 w 1118637"/>
              <a:gd name="connsiteY8-36" fmla="*/ 540000 h 1080000"/>
              <a:gd name="connsiteX9-37" fmla="*/ 578637 w 1118637"/>
              <a:gd name="connsiteY9-38" fmla="*/ 0 h 1080000"/>
            </a:gdLst>
            <a:ahLst/>
            <a:cxnLst>
              <a:cxn ang="0">
                <a:pos x="connsiteX0-19" y="connsiteY0-20"/>
              </a:cxn>
              <a:cxn ang="0">
                <a:pos x="connsiteX1-21" y="connsiteY1-22"/>
              </a:cxn>
              <a:cxn ang="0">
                <a:pos x="connsiteX2-23" y="connsiteY2-24"/>
              </a:cxn>
              <a:cxn ang="0">
                <a:pos x="connsiteX3-25" y="connsiteY3-26"/>
              </a:cxn>
              <a:cxn ang="0">
                <a:pos x="connsiteX4-27" y="connsiteY4-28"/>
              </a:cxn>
              <a:cxn ang="0">
                <a:pos x="connsiteX5-29" y="connsiteY5-30"/>
              </a:cxn>
              <a:cxn ang="0">
                <a:pos x="connsiteX6-31" y="connsiteY6-32"/>
              </a:cxn>
              <a:cxn ang="0">
                <a:pos x="connsiteX7-33" y="connsiteY7-34"/>
              </a:cxn>
              <a:cxn ang="0">
                <a:pos x="connsiteX8-35" y="connsiteY8-36"/>
              </a:cxn>
              <a:cxn ang="0">
                <a:pos x="connsiteX9-37" y="connsiteY9-38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itchFamily="65" charset="-122"/>
                <a:ea typeface="迷你简硬笔行书" pitchFamily="65" charset="-122"/>
              </a:rPr>
              <a:t>PAGE</a:t>
            </a:r>
            <a:endParaRPr lang="zh-CN" altLang="en-US" sz="2400" b="1" dirty="0">
              <a:latin typeface="迷你简硬笔行书" pitchFamily="65" charset="-122"/>
              <a:ea typeface="迷你简硬笔行书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itchFamily="82" charset="-120"/>
                <a:ea typeface="AR PShinChanPOP" pitchFamily="82" charset="-12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AR PShinChanPOP" pitchFamily="82" charset="-120"/>
              <a:ea typeface="AR PShinChanPOP" pitchFamily="82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7659" y="4560529"/>
            <a:ext cx="12886500" cy="251196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-1" fmla="*/ 0 w 12376813"/>
              <a:gd name="connsiteY0-2" fmla="*/ 1893179 h 2070979"/>
              <a:gd name="connsiteX1-3" fmla="*/ 50800 w 12376813"/>
              <a:gd name="connsiteY1-4" fmla="*/ 1855079 h 2070979"/>
              <a:gd name="connsiteX2-5" fmla="*/ 355600 w 12376813"/>
              <a:gd name="connsiteY2-6" fmla="*/ 1601079 h 2070979"/>
              <a:gd name="connsiteX3-7" fmla="*/ 825500 w 12376813"/>
              <a:gd name="connsiteY3-8" fmla="*/ 1347079 h 2070979"/>
              <a:gd name="connsiteX4-9" fmla="*/ 1739900 w 12376813"/>
              <a:gd name="connsiteY4-10" fmla="*/ 1499479 h 2070979"/>
              <a:gd name="connsiteX5-11" fmla="*/ 2336800 w 12376813"/>
              <a:gd name="connsiteY5-12" fmla="*/ 877179 h 2070979"/>
              <a:gd name="connsiteX6-13" fmla="*/ 2743200 w 12376813"/>
              <a:gd name="connsiteY6-14" fmla="*/ 775579 h 2070979"/>
              <a:gd name="connsiteX7-15" fmla="*/ 3136900 w 12376813"/>
              <a:gd name="connsiteY7-16" fmla="*/ 648579 h 2070979"/>
              <a:gd name="connsiteX8-17" fmla="*/ 3683000 w 12376813"/>
              <a:gd name="connsiteY8-18" fmla="*/ 585079 h 2070979"/>
              <a:gd name="connsiteX9-19" fmla="*/ 4152900 w 12376813"/>
              <a:gd name="connsiteY9-20" fmla="*/ 419979 h 2070979"/>
              <a:gd name="connsiteX10-21" fmla="*/ 4584700 w 12376813"/>
              <a:gd name="connsiteY10-22" fmla="*/ 191379 h 2070979"/>
              <a:gd name="connsiteX11-23" fmla="*/ 4597400 w 12376813"/>
              <a:gd name="connsiteY11-24" fmla="*/ 178679 h 2070979"/>
              <a:gd name="connsiteX12-25" fmla="*/ 4711700 w 12376813"/>
              <a:gd name="connsiteY12-26" fmla="*/ 127879 h 2070979"/>
              <a:gd name="connsiteX13-27" fmla="*/ 5130800 w 12376813"/>
              <a:gd name="connsiteY13-28" fmla="*/ 165979 h 2070979"/>
              <a:gd name="connsiteX14-29" fmla="*/ 5892800 w 12376813"/>
              <a:gd name="connsiteY14-30" fmla="*/ 153279 h 2070979"/>
              <a:gd name="connsiteX15-31" fmla="*/ 6121400 w 12376813"/>
              <a:gd name="connsiteY15-32" fmla="*/ 140579 h 2070979"/>
              <a:gd name="connsiteX16-33" fmla="*/ 6565900 w 12376813"/>
              <a:gd name="connsiteY16-34" fmla="*/ 140579 h 2070979"/>
              <a:gd name="connsiteX17-35" fmla="*/ 7467600 w 12376813"/>
              <a:gd name="connsiteY17-36" fmla="*/ 229479 h 2070979"/>
              <a:gd name="connsiteX18-37" fmla="*/ 8267700 w 12376813"/>
              <a:gd name="connsiteY18-38" fmla="*/ 229479 h 2070979"/>
              <a:gd name="connsiteX19-39" fmla="*/ 8966200 w 12376813"/>
              <a:gd name="connsiteY19-40" fmla="*/ 229479 h 2070979"/>
              <a:gd name="connsiteX20-41" fmla="*/ 9051944 w 12376813"/>
              <a:gd name="connsiteY20-42" fmla="*/ 23786 h 2070979"/>
              <a:gd name="connsiteX21-43" fmla="*/ 9398000 w 12376813"/>
              <a:gd name="connsiteY21-44" fmla="*/ 77079 h 2070979"/>
              <a:gd name="connsiteX22-45" fmla="*/ 9575800 w 12376813"/>
              <a:gd name="connsiteY22-46" fmla="*/ 879 h 2070979"/>
              <a:gd name="connsiteX23-47" fmla="*/ 9626600 w 12376813"/>
              <a:gd name="connsiteY23-48" fmla="*/ 38979 h 2070979"/>
              <a:gd name="connsiteX24-49" fmla="*/ 9664700 w 12376813"/>
              <a:gd name="connsiteY24-50" fmla="*/ 89779 h 2070979"/>
              <a:gd name="connsiteX25-51" fmla="*/ 9677400 w 12376813"/>
              <a:gd name="connsiteY25-52" fmla="*/ 127879 h 2070979"/>
              <a:gd name="connsiteX26-53" fmla="*/ 9804400 w 12376813"/>
              <a:gd name="connsiteY26-54" fmla="*/ 204079 h 2070979"/>
              <a:gd name="connsiteX27-55" fmla="*/ 10007600 w 12376813"/>
              <a:gd name="connsiteY27-56" fmla="*/ 267579 h 2070979"/>
              <a:gd name="connsiteX28-57" fmla="*/ 10541000 w 12376813"/>
              <a:gd name="connsiteY28-58" fmla="*/ 292979 h 2070979"/>
              <a:gd name="connsiteX29-59" fmla="*/ 10998200 w 12376813"/>
              <a:gd name="connsiteY29-60" fmla="*/ 419979 h 2070979"/>
              <a:gd name="connsiteX30-61" fmla="*/ 11226800 w 12376813"/>
              <a:gd name="connsiteY30-62" fmla="*/ 597779 h 2070979"/>
              <a:gd name="connsiteX31-63" fmla="*/ 11607800 w 12376813"/>
              <a:gd name="connsiteY31-64" fmla="*/ 1169279 h 2070979"/>
              <a:gd name="connsiteX32-65" fmla="*/ 11734800 w 12376813"/>
              <a:gd name="connsiteY32-66" fmla="*/ 1270879 h 2070979"/>
              <a:gd name="connsiteX33-67" fmla="*/ 12065000 w 12376813"/>
              <a:gd name="connsiteY33-68" fmla="*/ 1677279 h 2070979"/>
              <a:gd name="connsiteX34-69" fmla="*/ 12255500 w 12376813"/>
              <a:gd name="connsiteY34-70" fmla="*/ 1943979 h 2070979"/>
              <a:gd name="connsiteX35-71" fmla="*/ 10096500 w 12376813"/>
              <a:gd name="connsiteY35-72" fmla="*/ 2032879 h 2070979"/>
              <a:gd name="connsiteX36-73" fmla="*/ 2362200 w 12376813"/>
              <a:gd name="connsiteY36-74" fmla="*/ 2070979 h 2070979"/>
              <a:gd name="connsiteX0-75" fmla="*/ 0 w 12376813"/>
              <a:gd name="connsiteY0-76" fmla="*/ 1956587 h 2134387"/>
              <a:gd name="connsiteX1-77" fmla="*/ 50800 w 12376813"/>
              <a:gd name="connsiteY1-78" fmla="*/ 1918487 h 2134387"/>
              <a:gd name="connsiteX2-79" fmla="*/ 355600 w 12376813"/>
              <a:gd name="connsiteY2-80" fmla="*/ 1664487 h 2134387"/>
              <a:gd name="connsiteX3-81" fmla="*/ 825500 w 12376813"/>
              <a:gd name="connsiteY3-82" fmla="*/ 1410487 h 2134387"/>
              <a:gd name="connsiteX4-83" fmla="*/ 1739900 w 12376813"/>
              <a:gd name="connsiteY4-84" fmla="*/ 1562887 h 2134387"/>
              <a:gd name="connsiteX5-85" fmla="*/ 2336800 w 12376813"/>
              <a:gd name="connsiteY5-86" fmla="*/ 940587 h 2134387"/>
              <a:gd name="connsiteX6-87" fmla="*/ 2743200 w 12376813"/>
              <a:gd name="connsiteY6-88" fmla="*/ 838987 h 2134387"/>
              <a:gd name="connsiteX7-89" fmla="*/ 3136900 w 12376813"/>
              <a:gd name="connsiteY7-90" fmla="*/ 711987 h 2134387"/>
              <a:gd name="connsiteX8-91" fmla="*/ 3683000 w 12376813"/>
              <a:gd name="connsiteY8-92" fmla="*/ 648487 h 2134387"/>
              <a:gd name="connsiteX9-93" fmla="*/ 4152900 w 12376813"/>
              <a:gd name="connsiteY9-94" fmla="*/ 483387 h 2134387"/>
              <a:gd name="connsiteX10-95" fmla="*/ 4584700 w 12376813"/>
              <a:gd name="connsiteY10-96" fmla="*/ 254787 h 2134387"/>
              <a:gd name="connsiteX11-97" fmla="*/ 4597400 w 12376813"/>
              <a:gd name="connsiteY11-98" fmla="*/ 242087 h 2134387"/>
              <a:gd name="connsiteX12-99" fmla="*/ 4711700 w 12376813"/>
              <a:gd name="connsiteY12-100" fmla="*/ 191287 h 2134387"/>
              <a:gd name="connsiteX13-101" fmla="*/ 5130800 w 12376813"/>
              <a:gd name="connsiteY13-102" fmla="*/ 229387 h 2134387"/>
              <a:gd name="connsiteX14-103" fmla="*/ 5892800 w 12376813"/>
              <a:gd name="connsiteY14-104" fmla="*/ 216687 h 2134387"/>
              <a:gd name="connsiteX15-105" fmla="*/ 6121400 w 12376813"/>
              <a:gd name="connsiteY15-106" fmla="*/ 203987 h 2134387"/>
              <a:gd name="connsiteX16-107" fmla="*/ 6565900 w 12376813"/>
              <a:gd name="connsiteY16-108" fmla="*/ 203987 h 2134387"/>
              <a:gd name="connsiteX17-109" fmla="*/ 7467600 w 12376813"/>
              <a:gd name="connsiteY17-110" fmla="*/ 292887 h 2134387"/>
              <a:gd name="connsiteX18-111" fmla="*/ 8267700 w 12376813"/>
              <a:gd name="connsiteY18-112" fmla="*/ 292887 h 2134387"/>
              <a:gd name="connsiteX19-113" fmla="*/ 8966200 w 12376813"/>
              <a:gd name="connsiteY19-114" fmla="*/ 292887 h 2134387"/>
              <a:gd name="connsiteX20-115" fmla="*/ 9051944 w 12376813"/>
              <a:gd name="connsiteY20-116" fmla="*/ 87194 h 2134387"/>
              <a:gd name="connsiteX21-117" fmla="*/ 9080860 w 12376813"/>
              <a:gd name="connsiteY21-118" fmla="*/ 203 h 2134387"/>
              <a:gd name="connsiteX22-119" fmla="*/ 9575800 w 12376813"/>
              <a:gd name="connsiteY22-120" fmla="*/ 64287 h 2134387"/>
              <a:gd name="connsiteX23-121" fmla="*/ 9626600 w 12376813"/>
              <a:gd name="connsiteY23-122" fmla="*/ 102387 h 2134387"/>
              <a:gd name="connsiteX24-123" fmla="*/ 9664700 w 12376813"/>
              <a:gd name="connsiteY24-124" fmla="*/ 153187 h 2134387"/>
              <a:gd name="connsiteX25-125" fmla="*/ 9677400 w 12376813"/>
              <a:gd name="connsiteY25-126" fmla="*/ 191287 h 2134387"/>
              <a:gd name="connsiteX26-127" fmla="*/ 9804400 w 12376813"/>
              <a:gd name="connsiteY26-128" fmla="*/ 267487 h 2134387"/>
              <a:gd name="connsiteX27-129" fmla="*/ 10007600 w 12376813"/>
              <a:gd name="connsiteY27-130" fmla="*/ 330987 h 2134387"/>
              <a:gd name="connsiteX28-131" fmla="*/ 10541000 w 12376813"/>
              <a:gd name="connsiteY28-132" fmla="*/ 356387 h 2134387"/>
              <a:gd name="connsiteX29-133" fmla="*/ 10998200 w 12376813"/>
              <a:gd name="connsiteY29-134" fmla="*/ 483387 h 2134387"/>
              <a:gd name="connsiteX30-135" fmla="*/ 11226800 w 12376813"/>
              <a:gd name="connsiteY30-136" fmla="*/ 661187 h 2134387"/>
              <a:gd name="connsiteX31-137" fmla="*/ 11607800 w 12376813"/>
              <a:gd name="connsiteY31-138" fmla="*/ 1232687 h 2134387"/>
              <a:gd name="connsiteX32-139" fmla="*/ 11734800 w 12376813"/>
              <a:gd name="connsiteY32-140" fmla="*/ 1334287 h 2134387"/>
              <a:gd name="connsiteX33-141" fmla="*/ 12065000 w 12376813"/>
              <a:gd name="connsiteY33-142" fmla="*/ 1740687 h 2134387"/>
              <a:gd name="connsiteX34-143" fmla="*/ 12255500 w 12376813"/>
              <a:gd name="connsiteY34-144" fmla="*/ 2007387 h 2134387"/>
              <a:gd name="connsiteX35-145" fmla="*/ 10096500 w 12376813"/>
              <a:gd name="connsiteY35-146" fmla="*/ 2096287 h 2134387"/>
              <a:gd name="connsiteX36-147" fmla="*/ 2362200 w 12376813"/>
              <a:gd name="connsiteY36-148" fmla="*/ 2134387 h 2134387"/>
            </a:gdLst>
            <a:ahLst/>
            <a:cxnLst>
              <a:cxn ang="0">
                <a:pos x="connsiteX0-75" y="connsiteY0-76"/>
              </a:cxn>
              <a:cxn ang="0">
                <a:pos x="connsiteX1-77" y="connsiteY1-78"/>
              </a:cxn>
              <a:cxn ang="0">
                <a:pos x="connsiteX2-79" y="connsiteY2-80"/>
              </a:cxn>
              <a:cxn ang="0">
                <a:pos x="connsiteX3-81" y="connsiteY3-82"/>
              </a:cxn>
              <a:cxn ang="0">
                <a:pos x="connsiteX4-83" y="connsiteY4-84"/>
              </a:cxn>
              <a:cxn ang="0">
                <a:pos x="connsiteX5-85" y="connsiteY5-86"/>
              </a:cxn>
              <a:cxn ang="0">
                <a:pos x="connsiteX6-87" y="connsiteY6-88"/>
              </a:cxn>
              <a:cxn ang="0">
                <a:pos x="connsiteX7-89" y="connsiteY7-90"/>
              </a:cxn>
              <a:cxn ang="0">
                <a:pos x="connsiteX8-91" y="connsiteY8-92"/>
              </a:cxn>
              <a:cxn ang="0">
                <a:pos x="connsiteX9-93" y="connsiteY9-94"/>
              </a:cxn>
              <a:cxn ang="0">
                <a:pos x="connsiteX10-95" y="connsiteY10-96"/>
              </a:cxn>
              <a:cxn ang="0">
                <a:pos x="connsiteX11-97" y="connsiteY11-98"/>
              </a:cxn>
              <a:cxn ang="0">
                <a:pos x="connsiteX12-99" y="connsiteY12-100"/>
              </a:cxn>
              <a:cxn ang="0">
                <a:pos x="connsiteX13-101" y="connsiteY13-102"/>
              </a:cxn>
              <a:cxn ang="0">
                <a:pos x="connsiteX14-103" y="connsiteY14-104"/>
              </a:cxn>
              <a:cxn ang="0">
                <a:pos x="connsiteX15-105" y="connsiteY15-106"/>
              </a:cxn>
              <a:cxn ang="0">
                <a:pos x="connsiteX16-107" y="connsiteY16-108"/>
              </a:cxn>
              <a:cxn ang="0">
                <a:pos x="connsiteX17-109" y="connsiteY17-110"/>
              </a:cxn>
              <a:cxn ang="0">
                <a:pos x="connsiteX18-111" y="connsiteY18-112"/>
              </a:cxn>
              <a:cxn ang="0">
                <a:pos x="connsiteX19-113" y="connsiteY19-114"/>
              </a:cxn>
              <a:cxn ang="0">
                <a:pos x="connsiteX20-115" y="connsiteY20-116"/>
              </a:cxn>
              <a:cxn ang="0">
                <a:pos x="connsiteX21-117" y="connsiteY21-118"/>
              </a:cxn>
              <a:cxn ang="0">
                <a:pos x="connsiteX22-119" y="connsiteY22-120"/>
              </a:cxn>
              <a:cxn ang="0">
                <a:pos x="connsiteX23-121" y="connsiteY23-122"/>
              </a:cxn>
              <a:cxn ang="0">
                <a:pos x="connsiteX24-123" y="connsiteY24-124"/>
              </a:cxn>
              <a:cxn ang="0">
                <a:pos x="connsiteX25-125" y="connsiteY25-126"/>
              </a:cxn>
              <a:cxn ang="0">
                <a:pos x="connsiteX26-127" y="connsiteY26-128"/>
              </a:cxn>
              <a:cxn ang="0">
                <a:pos x="connsiteX27-129" y="connsiteY27-130"/>
              </a:cxn>
              <a:cxn ang="0">
                <a:pos x="connsiteX28-131" y="connsiteY28-132"/>
              </a:cxn>
              <a:cxn ang="0">
                <a:pos x="connsiteX29-133" y="connsiteY29-134"/>
              </a:cxn>
              <a:cxn ang="0">
                <a:pos x="connsiteX30-135" y="connsiteY30-136"/>
              </a:cxn>
              <a:cxn ang="0">
                <a:pos x="connsiteX31-137" y="connsiteY31-138"/>
              </a:cxn>
              <a:cxn ang="0">
                <a:pos x="connsiteX32-139" y="connsiteY32-140"/>
              </a:cxn>
              <a:cxn ang="0">
                <a:pos x="connsiteX33-141" y="connsiteY33-142"/>
              </a:cxn>
              <a:cxn ang="0">
                <a:pos x="connsiteX34-143" y="connsiteY34-144"/>
              </a:cxn>
              <a:cxn ang="0">
                <a:pos x="connsiteX35-145" y="connsiteY35-146"/>
              </a:cxn>
              <a:cxn ang="0">
                <a:pos x="connsiteX36-147" y="connsiteY36-148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>
            <a:fillRect/>
          </a:stretch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-1" fmla="*/ 0 w 932688"/>
              <a:gd name="connsiteY0-2" fmla="*/ 1956816 h 1956816"/>
              <a:gd name="connsiteX1-3" fmla="*/ 73462 w 932688"/>
              <a:gd name="connsiteY1-4" fmla="*/ 332594 h 1956816"/>
              <a:gd name="connsiteX2-5" fmla="*/ 173639 w 932688"/>
              <a:gd name="connsiteY2-6" fmla="*/ 0 h 1956816"/>
              <a:gd name="connsiteX3-7" fmla="*/ 759049 w 932688"/>
              <a:gd name="connsiteY3-8" fmla="*/ 0 h 1956816"/>
              <a:gd name="connsiteX4-9" fmla="*/ 932688 w 932688"/>
              <a:gd name="connsiteY4-10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666" y="4464420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-1" fmla="*/ 0 w 603504"/>
              <a:gd name="connsiteY0-2" fmla="*/ 1042416 h 1042416"/>
              <a:gd name="connsiteX1-3" fmla="*/ 37938 w 603504"/>
              <a:gd name="connsiteY1-4" fmla="*/ 0 h 1042416"/>
              <a:gd name="connsiteX2-5" fmla="*/ 474126 w 603504"/>
              <a:gd name="connsiteY2-6" fmla="*/ 0 h 1042416"/>
              <a:gd name="connsiteX3-7" fmla="*/ 603504 w 603504"/>
              <a:gd name="connsiteY3-8" fmla="*/ 1042416 h 1042416"/>
              <a:gd name="connsiteX4-9" fmla="*/ 0 w 603504"/>
              <a:gd name="connsiteY4-10" fmla="*/ 1042416 h 10424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-1" fmla="*/ 413028 w 7138639"/>
              <a:gd name="connsiteY0-2" fmla="*/ 1774348 h 1886243"/>
              <a:gd name="connsiteX1-3" fmla="*/ 622891 w 7138639"/>
              <a:gd name="connsiteY1-4" fmla="*/ 1594466 h 1886243"/>
              <a:gd name="connsiteX2-5" fmla="*/ 832753 w 7138639"/>
              <a:gd name="connsiteY2-6" fmla="*/ 1429574 h 1886243"/>
              <a:gd name="connsiteX3-7" fmla="*/ 1132556 w 7138639"/>
              <a:gd name="connsiteY3-8" fmla="*/ 1294663 h 1886243"/>
              <a:gd name="connsiteX4-9" fmla="*/ 1777133 w 7138639"/>
              <a:gd name="connsiteY4-10" fmla="*/ 1264682 h 1886243"/>
              <a:gd name="connsiteX5-11" fmla="*/ 2211848 w 7138639"/>
              <a:gd name="connsiteY5-12" fmla="*/ 1234702 h 1886243"/>
              <a:gd name="connsiteX6-13" fmla="*/ 2601592 w 7138639"/>
              <a:gd name="connsiteY6-14" fmla="*/ 1084800 h 1886243"/>
              <a:gd name="connsiteX7-15" fmla="*/ 3081278 w 7138639"/>
              <a:gd name="connsiteY7-16" fmla="*/ 964879 h 1886243"/>
              <a:gd name="connsiteX8-17" fmla="*/ 3456032 w 7138639"/>
              <a:gd name="connsiteY8-18" fmla="*/ 919909 h 1886243"/>
              <a:gd name="connsiteX9-19" fmla="*/ 3950707 w 7138639"/>
              <a:gd name="connsiteY9-20" fmla="*/ 859948 h 1886243"/>
              <a:gd name="connsiteX10-21" fmla="*/ 4550314 w 7138639"/>
              <a:gd name="connsiteY10-22" fmla="*/ 560145 h 1886243"/>
              <a:gd name="connsiteX11-23" fmla="*/ 4880097 w 7138639"/>
              <a:gd name="connsiteY11-24" fmla="*/ 470204 h 1886243"/>
              <a:gd name="connsiteX12-25" fmla="*/ 5614615 w 7138639"/>
              <a:gd name="connsiteY12-26" fmla="*/ 440223 h 1886243"/>
              <a:gd name="connsiteX13-27" fmla="*/ 5989369 w 7138639"/>
              <a:gd name="connsiteY13-28" fmla="*/ 320302 h 1886243"/>
              <a:gd name="connsiteX14-29" fmla="*/ 6334143 w 7138639"/>
              <a:gd name="connsiteY14-30" fmla="*/ 185391 h 1886243"/>
              <a:gd name="connsiteX15-31" fmla="*/ 6633946 w 7138639"/>
              <a:gd name="connsiteY15-32" fmla="*/ 110440 h 1886243"/>
              <a:gd name="connsiteX16-33" fmla="*/ 6648937 w 7138639"/>
              <a:gd name="connsiteY16-34" fmla="*/ 125430 h 1886243"/>
              <a:gd name="connsiteX17-35" fmla="*/ 6663927 w 7138639"/>
              <a:gd name="connsiteY17-36" fmla="*/ 620105 h 1886243"/>
              <a:gd name="connsiteX18-37" fmla="*/ 6663927 w 7138639"/>
              <a:gd name="connsiteY18-38" fmla="*/ 1024840 h 1886243"/>
              <a:gd name="connsiteX19-39" fmla="*/ 6678917 w 7138639"/>
              <a:gd name="connsiteY19-40" fmla="*/ 1834309 h 1886243"/>
              <a:gd name="connsiteX20-41" fmla="*/ 413028 w 7138639"/>
              <a:gd name="connsiteY20-42" fmla="*/ 1774348 h 1886243"/>
              <a:gd name="connsiteX0-43" fmla="*/ 413028 w 7138639"/>
              <a:gd name="connsiteY0-44" fmla="*/ 1685413 h 1797308"/>
              <a:gd name="connsiteX1-45" fmla="*/ 622891 w 7138639"/>
              <a:gd name="connsiteY1-46" fmla="*/ 1505531 h 1797308"/>
              <a:gd name="connsiteX2-47" fmla="*/ 832753 w 7138639"/>
              <a:gd name="connsiteY2-48" fmla="*/ 1340639 h 1797308"/>
              <a:gd name="connsiteX3-49" fmla="*/ 1132556 w 7138639"/>
              <a:gd name="connsiteY3-50" fmla="*/ 1205728 h 1797308"/>
              <a:gd name="connsiteX4-51" fmla="*/ 1777133 w 7138639"/>
              <a:gd name="connsiteY4-52" fmla="*/ 1175747 h 1797308"/>
              <a:gd name="connsiteX5-53" fmla="*/ 2211848 w 7138639"/>
              <a:gd name="connsiteY5-54" fmla="*/ 1145767 h 1797308"/>
              <a:gd name="connsiteX6-55" fmla="*/ 2601592 w 7138639"/>
              <a:gd name="connsiteY6-56" fmla="*/ 995865 h 1797308"/>
              <a:gd name="connsiteX7-57" fmla="*/ 3081278 w 7138639"/>
              <a:gd name="connsiteY7-58" fmla="*/ 875944 h 1797308"/>
              <a:gd name="connsiteX8-59" fmla="*/ 3456032 w 7138639"/>
              <a:gd name="connsiteY8-60" fmla="*/ 830974 h 1797308"/>
              <a:gd name="connsiteX9-61" fmla="*/ 3950707 w 7138639"/>
              <a:gd name="connsiteY9-62" fmla="*/ 771013 h 1797308"/>
              <a:gd name="connsiteX10-63" fmla="*/ 4550314 w 7138639"/>
              <a:gd name="connsiteY10-64" fmla="*/ 471210 h 1797308"/>
              <a:gd name="connsiteX11-65" fmla="*/ 4880097 w 7138639"/>
              <a:gd name="connsiteY11-66" fmla="*/ 381269 h 1797308"/>
              <a:gd name="connsiteX12-67" fmla="*/ 5614615 w 7138639"/>
              <a:gd name="connsiteY12-68" fmla="*/ 351288 h 1797308"/>
              <a:gd name="connsiteX13-69" fmla="*/ 5989369 w 7138639"/>
              <a:gd name="connsiteY13-70" fmla="*/ 231367 h 1797308"/>
              <a:gd name="connsiteX14-71" fmla="*/ 6334143 w 7138639"/>
              <a:gd name="connsiteY14-72" fmla="*/ 96456 h 1797308"/>
              <a:gd name="connsiteX15-73" fmla="*/ 6633946 w 7138639"/>
              <a:gd name="connsiteY15-74" fmla="*/ 21505 h 1797308"/>
              <a:gd name="connsiteX16-75" fmla="*/ 6648937 w 7138639"/>
              <a:gd name="connsiteY16-76" fmla="*/ 36495 h 1797308"/>
              <a:gd name="connsiteX17-77" fmla="*/ 6663927 w 7138639"/>
              <a:gd name="connsiteY17-78" fmla="*/ 531170 h 1797308"/>
              <a:gd name="connsiteX18-79" fmla="*/ 6663927 w 7138639"/>
              <a:gd name="connsiteY18-80" fmla="*/ 935905 h 1797308"/>
              <a:gd name="connsiteX19-81" fmla="*/ 6678917 w 7138639"/>
              <a:gd name="connsiteY19-82" fmla="*/ 1745374 h 1797308"/>
              <a:gd name="connsiteX20-83" fmla="*/ 413028 w 7138639"/>
              <a:gd name="connsiteY20-84" fmla="*/ 1685413 h 1797308"/>
              <a:gd name="connsiteX0-85" fmla="*/ 413028 w 7138639"/>
              <a:gd name="connsiteY0-86" fmla="*/ 1697892 h 1809787"/>
              <a:gd name="connsiteX1-87" fmla="*/ 622891 w 7138639"/>
              <a:gd name="connsiteY1-88" fmla="*/ 1518010 h 1809787"/>
              <a:gd name="connsiteX2-89" fmla="*/ 832753 w 7138639"/>
              <a:gd name="connsiteY2-90" fmla="*/ 1353118 h 1809787"/>
              <a:gd name="connsiteX3-91" fmla="*/ 1132556 w 7138639"/>
              <a:gd name="connsiteY3-92" fmla="*/ 1218207 h 1809787"/>
              <a:gd name="connsiteX4-93" fmla="*/ 1777133 w 7138639"/>
              <a:gd name="connsiteY4-94" fmla="*/ 1188226 h 1809787"/>
              <a:gd name="connsiteX5-95" fmla="*/ 2211848 w 7138639"/>
              <a:gd name="connsiteY5-96" fmla="*/ 1158246 h 1809787"/>
              <a:gd name="connsiteX6-97" fmla="*/ 2601592 w 7138639"/>
              <a:gd name="connsiteY6-98" fmla="*/ 1008344 h 1809787"/>
              <a:gd name="connsiteX7-99" fmla="*/ 3081278 w 7138639"/>
              <a:gd name="connsiteY7-100" fmla="*/ 888423 h 1809787"/>
              <a:gd name="connsiteX8-101" fmla="*/ 3456032 w 7138639"/>
              <a:gd name="connsiteY8-102" fmla="*/ 843453 h 1809787"/>
              <a:gd name="connsiteX9-103" fmla="*/ 3950707 w 7138639"/>
              <a:gd name="connsiteY9-104" fmla="*/ 783492 h 1809787"/>
              <a:gd name="connsiteX10-105" fmla="*/ 4550314 w 7138639"/>
              <a:gd name="connsiteY10-106" fmla="*/ 483689 h 1809787"/>
              <a:gd name="connsiteX11-107" fmla="*/ 4880097 w 7138639"/>
              <a:gd name="connsiteY11-108" fmla="*/ 393748 h 1809787"/>
              <a:gd name="connsiteX12-109" fmla="*/ 5614615 w 7138639"/>
              <a:gd name="connsiteY12-110" fmla="*/ 363767 h 1809787"/>
              <a:gd name="connsiteX13-111" fmla="*/ 5989369 w 7138639"/>
              <a:gd name="connsiteY13-112" fmla="*/ 243846 h 1809787"/>
              <a:gd name="connsiteX14-113" fmla="*/ 6334143 w 7138639"/>
              <a:gd name="connsiteY14-114" fmla="*/ 108935 h 1809787"/>
              <a:gd name="connsiteX15-115" fmla="*/ 6633946 w 7138639"/>
              <a:gd name="connsiteY15-116" fmla="*/ 33984 h 1809787"/>
              <a:gd name="connsiteX16-117" fmla="*/ 6648937 w 7138639"/>
              <a:gd name="connsiteY16-118" fmla="*/ 48974 h 1809787"/>
              <a:gd name="connsiteX17-119" fmla="*/ 6915387 w 7138639"/>
              <a:gd name="connsiteY17-120" fmla="*/ 600799 h 1809787"/>
              <a:gd name="connsiteX18-121" fmla="*/ 6663927 w 7138639"/>
              <a:gd name="connsiteY18-122" fmla="*/ 948384 h 1809787"/>
              <a:gd name="connsiteX19-123" fmla="*/ 6678917 w 7138639"/>
              <a:gd name="connsiteY19-124" fmla="*/ 1757853 h 1809787"/>
              <a:gd name="connsiteX20-125" fmla="*/ 413028 w 7138639"/>
              <a:gd name="connsiteY20-126" fmla="*/ 1697892 h 1809787"/>
              <a:gd name="connsiteX0-127" fmla="*/ 413028 w 7324392"/>
              <a:gd name="connsiteY0-128" fmla="*/ 1697892 h 1815961"/>
              <a:gd name="connsiteX1-129" fmla="*/ 622891 w 7324392"/>
              <a:gd name="connsiteY1-130" fmla="*/ 1518010 h 1815961"/>
              <a:gd name="connsiteX2-131" fmla="*/ 832753 w 7324392"/>
              <a:gd name="connsiteY2-132" fmla="*/ 1353118 h 1815961"/>
              <a:gd name="connsiteX3-133" fmla="*/ 1132556 w 7324392"/>
              <a:gd name="connsiteY3-134" fmla="*/ 1218207 h 1815961"/>
              <a:gd name="connsiteX4-135" fmla="*/ 1777133 w 7324392"/>
              <a:gd name="connsiteY4-136" fmla="*/ 1188226 h 1815961"/>
              <a:gd name="connsiteX5-137" fmla="*/ 2211848 w 7324392"/>
              <a:gd name="connsiteY5-138" fmla="*/ 1158246 h 1815961"/>
              <a:gd name="connsiteX6-139" fmla="*/ 2601592 w 7324392"/>
              <a:gd name="connsiteY6-140" fmla="*/ 1008344 h 1815961"/>
              <a:gd name="connsiteX7-141" fmla="*/ 3081278 w 7324392"/>
              <a:gd name="connsiteY7-142" fmla="*/ 888423 h 1815961"/>
              <a:gd name="connsiteX8-143" fmla="*/ 3456032 w 7324392"/>
              <a:gd name="connsiteY8-144" fmla="*/ 843453 h 1815961"/>
              <a:gd name="connsiteX9-145" fmla="*/ 3950707 w 7324392"/>
              <a:gd name="connsiteY9-146" fmla="*/ 783492 h 1815961"/>
              <a:gd name="connsiteX10-147" fmla="*/ 4550314 w 7324392"/>
              <a:gd name="connsiteY10-148" fmla="*/ 483689 h 1815961"/>
              <a:gd name="connsiteX11-149" fmla="*/ 4880097 w 7324392"/>
              <a:gd name="connsiteY11-150" fmla="*/ 393748 h 1815961"/>
              <a:gd name="connsiteX12-151" fmla="*/ 5614615 w 7324392"/>
              <a:gd name="connsiteY12-152" fmla="*/ 363767 h 1815961"/>
              <a:gd name="connsiteX13-153" fmla="*/ 5989369 w 7324392"/>
              <a:gd name="connsiteY13-154" fmla="*/ 243846 h 1815961"/>
              <a:gd name="connsiteX14-155" fmla="*/ 6334143 w 7324392"/>
              <a:gd name="connsiteY14-156" fmla="*/ 108935 h 1815961"/>
              <a:gd name="connsiteX15-157" fmla="*/ 6633946 w 7324392"/>
              <a:gd name="connsiteY15-158" fmla="*/ 33984 h 1815961"/>
              <a:gd name="connsiteX16-159" fmla="*/ 6648937 w 7324392"/>
              <a:gd name="connsiteY16-160" fmla="*/ 48974 h 1815961"/>
              <a:gd name="connsiteX17-161" fmla="*/ 6915387 w 7324392"/>
              <a:gd name="connsiteY17-162" fmla="*/ 600799 h 1815961"/>
              <a:gd name="connsiteX18-163" fmla="*/ 7121127 w 7324392"/>
              <a:gd name="connsiteY18-164" fmla="*/ 834084 h 1815961"/>
              <a:gd name="connsiteX19-165" fmla="*/ 6678917 w 7324392"/>
              <a:gd name="connsiteY19-166" fmla="*/ 1757853 h 1815961"/>
              <a:gd name="connsiteX20-167" fmla="*/ 413028 w 7324392"/>
              <a:gd name="connsiteY20-168" fmla="*/ 1697892 h 1815961"/>
              <a:gd name="connsiteX0-169" fmla="*/ 413028 w 7324392"/>
              <a:gd name="connsiteY0-170" fmla="*/ 1823255 h 1941324"/>
              <a:gd name="connsiteX1-171" fmla="*/ 622891 w 7324392"/>
              <a:gd name="connsiteY1-172" fmla="*/ 1643373 h 1941324"/>
              <a:gd name="connsiteX2-173" fmla="*/ 832753 w 7324392"/>
              <a:gd name="connsiteY2-174" fmla="*/ 1478481 h 1941324"/>
              <a:gd name="connsiteX3-175" fmla="*/ 1132556 w 7324392"/>
              <a:gd name="connsiteY3-176" fmla="*/ 1343570 h 1941324"/>
              <a:gd name="connsiteX4-177" fmla="*/ 1777133 w 7324392"/>
              <a:gd name="connsiteY4-178" fmla="*/ 1313589 h 1941324"/>
              <a:gd name="connsiteX5-179" fmla="*/ 2211848 w 7324392"/>
              <a:gd name="connsiteY5-180" fmla="*/ 1283609 h 1941324"/>
              <a:gd name="connsiteX6-181" fmla="*/ 2601592 w 7324392"/>
              <a:gd name="connsiteY6-182" fmla="*/ 1133707 h 1941324"/>
              <a:gd name="connsiteX7-183" fmla="*/ 3081278 w 7324392"/>
              <a:gd name="connsiteY7-184" fmla="*/ 1013786 h 1941324"/>
              <a:gd name="connsiteX8-185" fmla="*/ 3456032 w 7324392"/>
              <a:gd name="connsiteY8-186" fmla="*/ 968816 h 1941324"/>
              <a:gd name="connsiteX9-187" fmla="*/ 3950707 w 7324392"/>
              <a:gd name="connsiteY9-188" fmla="*/ 908855 h 1941324"/>
              <a:gd name="connsiteX10-189" fmla="*/ 4550314 w 7324392"/>
              <a:gd name="connsiteY10-190" fmla="*/ 609052 h 1941324"/>
              <a:gd name="connsiteX11-191" fmla="*/ 4880097 w 7324392"/>
              <a:gd name="connsiteY11-192" fmla="*/ 519111 h 1941324"/>
              <a:gd name="connsiteX12-193" fmla="*/ 5614615 w 7324392"/>
              <a:gd name="connsiteY12-194" fmla="*/ 489130 h 1941324"/>
              <a:gd name="connsiteX13-195" fmla="*/ 5989369 w 7324392"/>
              <a:gd name="connsiteY13-196" fmla="*/ 369209 h 1941324"/>
              <a:gd name="connsiteX14-197" fmla="*/ 6334143 w 7324392"/>
              <a:gd name="connsiteY14-198" fmla="*/ 234298 h 1941324"/>
              <a:gd name="connsiteX15-199" fmla="*/ 6633946 w 7324392"/>
              <a:gd name="connsiteY15-200" fmla="*/ 159347 h 1941324"/>
              <a:gd name="connsiteX16-201" fmla="*/ 6774667 w 7324392"/>
              <a:gd name="connsiteY16-202" fmla="*/ 25747 h 1941324"/>
              <a:gd name="connsiteX17-203" fmla="*/ 6915387 w 7324392"/>
              <a:gd name="connsiteY17-204" fmla="*/ 726162 h 1941324"/>
              <a:gd name="connsiteX18-205" fmla="*/ 7121127 w 7324392"/>
              <a:gd name="connsiteY18-206" fmla="*/ 959447 h 1941324"/>
              <a:gd name="connsiteX19-207" fmla="*/ 6678917 w 7324392"/>
              <a:gd name="connsiteY19-208" fmla="*/ 1883216 h 1941324"/>
              <a:gd name="connsiteX20-209" fmla="*/ 413028 w 7324392"/>
              <a:gd name="connsiteY20-210" fmla="*/ 1823255 h 1941324"/>
              <a:gd name="connsiteX0-211" fmla="*/ 413028 w 7324392"/>
              <a:gd name="connsiteY0-212" fmla="*/ 1814899 h 1932968"/>
              <a:gd name="connsiteX1-213" fmla="*/ 622891 w 7324392"/>
              <a:gd name="connsiteY1-214" fmla="*/ 1635017 h 1932968"/>
              <a:gd name="connsiteX2-215" fmla="*/ 832753 w 7324392"/>
              <a:gd name="connsiteY2-216" fmla="*/ 1470125 h 1932968"/>
              <a:gd name="connsiteX3-217" fmla="*/ 1132556 w 7324392"/>
              <a:gd name="connsiteY3-218" fmla="*/ 1335214 h 1932968"/>
              <a:gd name="connsiteX4-219" fmla="*/ 1777133 w 7324392"/>
              <a:gd name="connsiteY4-220" fmla="*/ 1305233 h 1932968"/>
              <a:gd name="connsiteX5-221" fmla="*/ 2211848 w 7324392"/>
              <a:gd name="connsiteY5-222" fmla="*/ 1275253 h 1932968"/>
              <a:gd name="connsiteX6-223" fmla="*/ 2601592 w 7324392"/>
              <a:gd name="connsiteY6-224" fmla="*/ 1125351 h 1932968"/>
              <a:gd name="connsiteX7-225" fmla="*/ 3081278 w 7324392"/>
              <a:gd name="connsiteY7-226" fmla="*/ 1005430 h 1932968"/>
              <a:gd name="connsiteX8-227" fmla="*/ 3456032 w 7324392"/>
              <a:gd name="connsiteY8-228" fmla="*/ 960460 h 1932968"/>
              <a:gd name="connsiteX9-229" fmla="*/ 3950707 w 7324392"/>
              <a:gd name="connsiteY9-230" fmla="*/ 900499 h 1932968"/>
              <a:gd name="connsiteX10-231" fmla="*/ 4550314 w 7324392"/>
              <a:gd name="connsiteY10-232" fmla="*/ 600696 h 1932968"/>
              <a:gd name="connsiteX11-233" fmla="*/ 4880097 w 7324392"/>
              <a:gd name="connsiteY11-234" fmla="*/ 510755 h 1932968"/>
              <a:gd name="connsiteX12-235" fmla="*/ 5614615 w 7324392"/>
              <a:gd name="connsiteY12-236" fmla="*/ 480774 h 1932968"/>
              <a:gd name="connsiteX13-237" fmla="*/ 5989369 w 7324392"/>
              <a:gd name="connsiteY13-238" fmla="*/ 360853 h 1932968"/>
              <a:gd name="connsiteX14-239" fmla="*/ 6334143 w 7324392"/>
              <a:gd name="connsiteY14-240" fmla="*/ 225942 h 1932968"/>
              <a:gd name="connsiteX15-241" fmla="*/ 6633946 w 7324392"/>
              <a:gd name="connsiteY15-242" fmla="*/ 150991 h 1932968"/>
              <a:gd name="connsiteX16-243" fmla="*/ 6774667 w 7324392"/>
              <a:gd name="connsiteY16-244" fmla="*/ 17391 h 1932968"/>
              <a:gd name="connsiteX17-245" fmla="*/ 6915387 w 7324392"/>
              <a:gd name="connsiteY17-246" fmla="*/ 717806 h 1932968"/>
              <a:gd name="connsiteX18-247" fmla="*/ 7121127 w 7324392"/>
              <a:gd name="connsiteY18-248" fmla="*/ 951091 h 1932968"/>
              <a:gd name="connsiteX19-249" fmla="*/ 6678917 w 7324392"/>
              <a:gd name="connsiteY19-250" fmla="*/ 1874860 h 1932968"/>
              <a:gd name="connsiteX20-251" fmla="*/ 413028 w 7324392"/>
              <a:gd name="connsiteY20-252" fmla="*/ 1814899 h 1932968"/>
              <a:gd name="connsiteX0-253" fmla="*/ 413028 w 7324392"/>
              <a:gd name="connsiteY0-254" fmla="*/ 1834336 h 1952405"/>
              <a:gd name="connsiteX1-255" fmla="*/ 622891 w 7324392"/>
              <a:gd name="connsiteY1-256" fmla="*/ 1654454 h 1952405"/>
              <a:gd name="connsiteX2-257" fmla="*/ 832753 w 7324392"/>
              <a:gd name="connsiteY2-258" fmla="*/ 1489562 h 1952405"/>
              <a:gd name="connsiteX3-259" fmla="*/ 1132556 w 7324392"/>
              <a:gd name="connsiteY3-260" fmla="*/ 1354651 h 1952405"/>
              <a:gd name="connsiteX4-261" fmla="*/ 1777133 w 7324392"/>
              <a:gd name="connsiteY4-262" fmla="*/ 1324670 h 1952405"/>
              <a:gd name="connsiteX5-263" fmla="*/ 2211848 w 7324392"/>
              <a:gd name="connsiteY5-264" fmla="*/ 1294690 h 1952405"/>
              <a:gd name="connsiteX6-265" fmla="*/ 2601592 w 7324392"/>
              <a:gd name="connsiteY6-266" fmla="*/ 1144788 h 1952405"/>
              <a:gd name="connsiteX7-267" fmla="*/ 3081278 w 7324392"/>
              <a:gd name="connsiteY7-268" fmla="*/ 1024867 h 1952405"/>
              <a:gd name="connsiteX8-269" fmla="*/ 3456032 w 7324392"/>
              <a:gd name="connsiteY8-270" fmla="*/ 979897 h 1952405"/>
              <a:gd name="connsiteX9-271" fmla="*/ 3950707 w 7324392"/>
              <a:gd name="connsiteY9-272" fmla="*/ 919936 h 1952405"/>
              <a:gd name="connsiteX10-273" fmla="*/ 4550314 w 7324392"/>
              <a:gd name="connsiteY10-274" fmla="*/ 620133 h 1952405"/>
              <a:gd name="connsiteX11-275" fmla="*/ 4880097 w 7324392"/>
              <a:gd name="connsiteY11-276" fmla="*/ 530192 h 1952405"/>
              <a:gd name="connsiteX12-277" fmla="*/ 5614615 w 7324392"/>
              <a:gd name="connsiteY12-278" fmla="*/ 500211 h 1952405"/>
              <a:gd name="connsiteX13-279" fmla="*/ 5989369 w 7324392"/>
              <a:gd name="connsiteY13-280" fmla="*/ 380290 h 1952405"/>
              <a:gd name="connsiteX14-281" fmla="*/ 6334143 w 7324392"/>
              <a:gd name="connsiteY14-282" fmla="*/ 245379 h 1952405"/>
              <a:gd name="connsiteX15-283" fmla="*/ 6496786 w 7324392"/>
              <a:gd name="connsiteY15-284" fmla="*/ 113278 h 1952405"/>
              <a:gd name="connsiteX16-285" fmla="*/ 6774667 w 7324392"/>
              <a:gd name="connsiteY16-286" fmla="*/ 36828 h 1952405"/>
              <a:gd name="connsiteX17-287" fmla="*/ 6915387 w 7324392"/>
              <a:gd name="connsiteY17-288" fmla="*/ 737243 h 1952405"/>
              <a:gd name="connsiteX18-289" fmla="*/ 7121127 w 7324392"/>
              <a:gd name="connsiteY18-290" fmla="*/ 970528 h 1952405"/>
              <a:gd name="connsiteX19-291" fmla="*/ 6678917 w 7324392"/>
              <a:gd name="connsiteY19-292" fmla="*/ 1894297 h 1952405"/>
              <a:gd name="connsiteX20-293" fmla="*/ 413028 w 7324392"/>
              <a:gd name="connsiteY20-294" fmla="*/ 1834336 h 1952405"/>
            </a:gdLst>
            <a:ahLst/>
            <a:cxnLst>
              <a:cxn ang="0">
                <a:pos x="connsiteX0-253" y="connsiteY0-254"/>
              </a:cxn>
              <a:cxn ang="0">
                <a:pos x="connsiteX1-255" y="connsiteY1-256"/>
              </a:cxn>
              <a:cxn ang="0">
                <a:pos x="connsiteX2-257" y="connsiteY2-258"/>
              </a:cxn>
              <a:cxn ang="0">
                <a:pos x="connsiteX3-259" y="connsiteY3-260"/>
              </a:cxn>
              <a:cxn ang="0">
                <a:pos x="connsiteX4-261" y="connsiteY4-262"/>
              </a:cxn>
              <a:cxn ang="0">
                <a:pos x="connsiteX5-263" y="connsiteY5-264"/>
              </a:cxn>
              <a:cxn ang="0">
                <a:pos x="connsiteX6-265" y="connsiteY6-266"/>
              </a:cxn>
              <a:cxn ang="0">
                <a:pos x="connsiteX7-267" y="connsiteY7-268"/>
              </a:cxn>
              <a:cxn ang="0">
                <a:pos x="connsiteX8-269" y="connsiteY8-270"/>
              </a:cxn>
              <a:cxn ang="0">
                <a:pos x="connsiteX9-271" y="connsiteY9-272"/>
              </a:cxn>
              <a:cxn ang="0">
                <a:pos x="connsiteX10-273" y="connsiteY10-274"/>
              </a:cxn>
              <a:cxn ang="0">
                <a:pos x="connsiteX11-275" y="connsiteY11-276"/>
              </a:cxn>
              <a:cxn ang="0">
                <a:pos x="connsiteX12-277" y="connsiteY12-278"/>
              </a:cxn>
              <a:cxn ang="0">
                <a:pos x="connsiteX13-279" y="connsiteY13-280"/>
              </a:cxn>
              <a:cxn ang="0">
                <a:pos x="connsiteX14-281" y="connsiteY14-282"/>
              </a:cxn>
              <a:cxn ang="0">
                <a:pos x="connsiteX15-283" y="connsiteY15-284"/>
              </a:cxn>
              <a:cxn ang="0">
                <a:pos x="connsiteX16-285" y="connsiteY16-286"/>
              </a:cxn>
              <a:cxn ang="0">
                <a:pos x="connsiteX17-287" y="connsiteY17-288"/>
              </a:cxn>
              <a:cxn ang="0">
                <a:pos x="connsiteX18-289" y="connsiteY18-290"/>
              </a:cxn>
              <a:cxn ang="0">
                <a:pos x="connsiteX19-291" y="connsiteY19-292"/>
              </a:cxn>
              <a:cxn ang="0">
                <a:pos x="connsiteX20-293" y="connsiteY20-294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304052 w 682580"/>
              <a:gd name="connsiteY0-12" fmla="*/ 45486 h 1171976"/>
              <a:gd name="connsiteX1-13" fmla="*/ 682580 w 682580"/>
              <a:gd name="connsiteY1-14" fmla="*/ -1 h 1171976"/>
              <a:gd name="connsiteX2-15" fmla="*/ 682580 w 682580"/>
              <a:gd name="connsiteY2-16" fmla="*/ 1171976 h 1171976"/>
              <a:gd name="connsiteX3-17" fmla="*/ 0 w 682580"/>
              <a:gd name="connsiteY3-18" fmla="*/ 1171976 h 1171976"/>
              <a:gd name="connsiteX4-19" fmla="*/ 304052 w 682580"/>
              <a:gd name="connsiteY4-20" fmla="*/ 45486 h 1171976"/>
              <a:gd name="connsiteX0-21" fmla="*/ 545328 w 682580"/>
              <a:gd name="connsiteY0-22" fmla="*/ 1 h 1568838"/>
              <a:gd name="connsiteX1-23" fmla="*/ 682580 w 682580"/>
              <a:gd name="connsiteY1-24" fmla="*/ 396861 h 1568838"/>
              <a:gd name="connsiteX2-25" fmla="*/ 682580 w 682580"/>
              <a:gd name="connsiteY2-26" fmla="*/ 1568838 h 1568838"/>
              <a:gd name="connsiteX3-27" fmla="*/ 0 w 682580"/>
              <a:gd name="connsiteY3-28" fmla="*/ 1568838 h 1568838"/>
              <a:gd name="connsiteX4-29" fmla="*/ 545328 w 682580"/>
              <a:gd name="connsiteY4-30" fmla="*/ 1 h 1568838"/>
              <a:gd name="connsiteX0-31" fmla="*/ 545328 w 682580"/>
              <a:gd name="connsiteY0-32" fmla="*/ 0 h 1568837"/>
              <a:gd name="connsiteX1-33" fmla="*/ 682580 w 682580"/>
              <a:gd name="connsiteY1-34" fmla="*/ 396860 h 1568837"/>
              <a:gd name="connsiteX2-35" fmla="*/ 682580 w 682580"/>
              <a:gd name="connsiteY2-36" fmla="*/ 1568837 h 1568837"/>
              <a:gd name="connsiteX3-37" fmla="*/ 0 w 682580"/>
              <a:gd name="connsiteY3-38" fmla="*/ 1568837 h 1568837"/>
              <a:gd name="connsiteX4-39" fmla="*/ 225163 w 682580"/>
              <a:gd name="connsiteY4-40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167425 w 682580"/>
              <a:gd name="connsiteY0-12" fmla="*/ 0 h 1236372"/>
              <a:gd name="connsiteX1-13" fmla="*/ 473576 w 682580"/>
              <a:gd name="connsiteY1-14" fmla="*/ 195868 h 1236372"/>
              <a:gd name="connsiteX2-15" fmla="*/ 682580 w 682580"/>
              <a:gd name="connsiteY2-16" fmla="*/ 1236372 h 1236372"/>
              <a:gd name="connsiteX3-17" fmla="*/ 0 w 682580"/>
              <a:gd name="connsiteY3-18" fmla="*/ 1236372 h 1236372"/>
              <a:gd name="connsiteX4-19" fmla="*/ 167425 w 682580"/>
              <a:gd name="connsiteY4-20" fmla="*/ 0 h 1236372"/>
              <a:gd name="connsiteX0-21" fmla="*/ 167425 w 682580"/>
              <a:gd name="connsiteY0-22" fmla="*/ 0 h 1236372"/>
              <a:gd name="connsiteX1-23" fmla="*/ 601300 w 682580"/>
              <a:gd name="connsiteY1-24" fmla="*/ 469768 h 1236372"/>
              <a:gd name="connsiteX2-25" fmla="*/ 682580 w 682580"/>
              <a:gd name="connsiteY2-26" fmla="*/ 1236372 h 1236372"/>
              <a:gd name="connsiteX3-27" fmla="*/ 0 w 682580"/>
              <a:gd name="connsiteY3-28" fmla="*/ 1236372 h 1236372"/>
              <a:gd name="connsiteX4-29" fmla="*/ 167425 w 682580"/>
              <a:gd name="connsiteY4-30" fmla="*/ 0 h 1236372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287405 w 682580"/>
              <a:gd name="connsiteY0-12" fmla="*/ 0 h 1475073"/>
              <a:gd name="connsiteX1-13" fmla="*/ 682580 w 682580"/>
              <a:gd name="connsiteY1-14" fmla="*/ 303096 h 1475073"/>
              <a:gd name="connsiteX2-15" fmla="*/ 682580 w 682580"/>
              <a:gd name="connsiteY2-16" fmla="*/ 1475073 h 1475073"/>
              <a:gd name="connsiteX3-17" fmla="*/ 0 w 682580"/>
              <a:gd name="connsiteY3-18" fmla="*/ 1475073 h 1475073"/>
              <a:gd name="connsiteX4-19" fmla="*/ 287405 w 682580"/>
              <a:gd name="connsiteY4-20" fmla="*/ 0 h 1475073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-1" fmla="*/ 167425 w 682580"/>
              <a:gd name="connsiteY0-2" fmla="*/ 0 h 1236372"/>
              <a:gd name="connsiteX1-3" fmla="*/ 682580 w 682580"/>
              <a:gd name="connsiteY1-4" fmla="*/ 64395 h 1236372"/>
              <a:gd name="connsiteX2-5" fmla="*/ 682580 w 682580"/>
              <a:gd name="connsiteY2-6" fmla="*/ 1236372 h 1236372"/>
              <a:gd name="connsiteX3-7" fmla="*/ 0 w 682580"/>
              <a:gd name="connsiteY3-8" fmla="*/ 1236372 h 1236372"/>
              <a:gd name="connsiteX4-9" fmla="*/ 167425 w 682580"/>
              <a:gd name="connsiteY4-10" fmla="*/ 0 h 1236372"/>
              <a:gd name="connsiteX0-11" fmla="*/ 167425 w 682580"/>
              <a:gd name="connsiteY0-12" fmla="*/ 0 h 1236372"/>
              <a:gd name="connsiteX1-13" fmla="*/ 545946 w 682580"/>
              <a:gd name="connsiteY1-14" fmla="*/ 86330 h 1236372"/>
              <a:gd name="connsiteX2-15" fmla="*/ 682580 w 682580"/>
              <a:gd name="connsiteY2-16" fmla="*/ 1236372 h 1236372"/>
              <a:gd name="connsiteX3-17" fmla="*/ 0 w 682580"/>
              <a:gd name="connsiteY3-18" fmla="*/ 1236372 h 1236372"/>
              <a:gd name="connsiteX4-19" fmla="*/ 167425 w 682580"/>
              <a:gd name="connsiteY4-20" fmla="*/ 0 h 1236372"/>
              <a:gd name="connsiteX0-21" fmla="*/ 248704 w 763859"/>
              <a:gd name="connsiteY0-22" fmla="*/ 0 h 1306351"/>
              <a:gd name="connsiteX1-23" fmla="*/ 627225 w 763859"/>
              <a:gd name="connsiteY1-24" fmla="*/ 86330 h 1306351"/>
              <a:gd name="connsiteX2-25" fmla="*/ 763859 w 763859"/>
              <a:gd name="connsiteY2-26" fmla="*/ 1236372 h 1306351"/>
              <a:gd name="connsiteX3-27" fmla="*/ 0 w 763859"/>
              <a:gd name="connsiteY3-28" fmla="*/ 1306351 h 1306351"/>
              <a:gd name="connsiteX4-29" fmla="*/ 248704 w 763859"/>
              <a:gd name="connsiteY4-30" fmla="*/ 0 h 1306351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46627" y="766861"/>
            <a:ext cx="3179117" cy="1592187"/>
            <a:chOff x="5446627" y="766861"/>
            <a:chExt cx="3179117" cy="1592187"/>
          </a:xfrm>
        </p:grpSpPr>
        <p:sp>
          <p:nvSpPr>
            <p:cNvPr id="43" name="任意多边形 42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20621796">
              <a:off x="6819773" y="1035610"/>
              <a:ext cx="994182" cy="1323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方正正大黑简体" pitchFamily="2" charset="-122"/>
                  <a:ea typeface="方正正大黑简体" pitchFamily="2" charset="-122"/>
                </a:rPr>
                <a:t>P</a:t>
              </a:r>
              <a:endParaRPr lang="zh-CN" altLang="en-US" sz="8000" b="1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0638096">
              <a:off x="7557242" y="927467"/>
              <a:ext cx="9525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方正正大黑简体" pitchFamily="2" charset="-122"/>
                  <a:ea typeface="方正正大黑简体" pitchFamily="2" charset="-122"/>
                </a:rPr>
                <a:t>T</a:t>
              </a:r>
              <a:endParaRPr lang="zh-CN" altLang="en-US" sz="7200" b="1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9404814">
              <a:off x="5917846" y="766861"/>
              <a:ext cx="1156086" cy="1569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方正正大黑简体" pitchFamily="2" charset="-122"/>
                  <a:ea typeface="方正正大黑简体" pitchFamily="2" charset="-122"/>
                </a:rPr>
                <a:t>P</a:t>
              </a:r>
              <a:endParaRPr lang="zh-CN" altLang="en-US" sz="9600" b="1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164450" y="5918142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</a:rPr>
              <a:t>登高望 笃思方可</a:t>
            </a:r>
            <a:r>
              <a:rPr lang="zh-CN" altLang="en-US" sz="4400" dirty="0" smtClean="0">
                <a:ln w="12700">
                  <a:noFill/>
                </a:ln>
                <a:solidFill>
                  <a:srgbClr val="FF0000"/>
                </a:solidFill>
                <a:latin typeface="方正正粗黑简体" pitchFamily="2" charset="-122"/>
                <a:ea typeface="方正正粗黑简体" pitchFamily="2" charset="-122"/>
              </a:rPr>
              <a:t>树一帜</a:t>
            </a:r>
            <a:endParaRPr lang="en-US" altLang="zh-CN" sz="4400" dirty="0">
              <a:ln w="12700">
                <a:noFill/>
              </a:ln>
              <a:solidFill>
                <a:srgbClr val="FF0000"/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805057" y="23806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057" y="304362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057" y="368370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057" y="43237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69015" y="234753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itchFamily="2" charset="-122"/>
                <a:ea typeface="方正正大黑简体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47914" y="302454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itchFamily="2" charset="-122"/>
                <a:ea typeface="方正正大黑简体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86600" y="365055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itchFamily="2" charset="-122"/>
                <a:ea typeface="方正正大黑简体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02426" y="430470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itchFamily="2" charset="-122"/>
                <a:ea typeface="方正正大黑简体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87280" y="5871945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806567" y="2311400"/>
            <a:ext cx="965333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</Words>
  <Application>Microsoft Office PowerPoint</Application>
  <PresentationFormat>自定义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Impact</vt:lpstr>
      <vt:lpstr>方正粗黑宋简体</vt:lpstr>
      <vt:lpstr>方正汉简简体</vt:lpstr>
      <vt:lpstr>方正正纤黑简体</vt:lpstr>
      <vt:lpstr>方正正粗黑简体</vt:lpstr>
      <vt:lpstr>微软雅黑</vt:lpstr>
      <vt:lpstr>方正正大黑简体</vt:lpstr>
      <vt:lpstr>AR PShinChanPOP</vt:lpstr>
      <vt:lpstr>迷你简硬笔行书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31</cp:revision>
  <dcterms:created xsi:type="dcterms:W3CDTF">2013-04-28T06:45:00Z</dcterms:created>
  <dcterms:modified xsi:type="dcterms:W3CDTF">2016-09-26T03:18:03Z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