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heme/themeOverride1.xml" ContentType="application/vnd.openxmlformats-officedocument.themeOverride+xml"/>
  <Override PartName="/ppt/charts/chart8.xml" ContentType="application/vnd.openxmlformats-officedocument.drawingml.chart+xml"/>
  <Override PartName="/ppt/theme/themeOverride2.xml" ContentType="application/vnd.openxmlformats-officedocument.themeOverride+xml"/>
  <Override PartName="/ppt/charts/chart9.xml" ContentType="application/vnd.openxmlformats-officedocument.drawingml.chart+xml"/>
  <Override PartName="/ppt/charts/chart10.xml" ContentType="application/vnd.openxmlformats-officedocument.drawingml.chart+xml"/>
  <Override PartName="/ppt/theme/themeOverride3.xml" ContentType="application/vnd.openxmlformats-officedocument.themeOverride+xml"/>
  <Override PartName="/ppt/charts/chart11.xml" ContentType="application/vnd.openxmlformats-officedocument.drawingml.chart+xml"/>
  <Override PartName="/ppt/charts/chart12.xml" ContentType="application/vnd.openxmlformats-officedocument.drawingml.chart+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Override PartName="/ppt/charts/style6.xml" ContentType="application/vnd.ms-office.chartstyle+xml"/>
  <Override PartName="/ppt/charts/colors6.xml" ContentType="application/vnd.ms-office.chartcolorstyle+xml"/>
  <Override PartName="/ppt/charts/style7.xml" ContentType="application/vnd.ms-office.chartstyle+xml"/>
  <Override PartName="/ppt/charts/colors7.xml" ContentType="application/vnd.ms-office.chartcolorstyle+xml"/>
  <Override PartName="/ppt/charts/style8.xml" ContentType="application/vnd.ms-office.chartstyle+xml"/>
  <Override PartName="/ppt/charts/colors8.xml" ContentType="application/vnd.ms-office.chartcolorstyle+xml"/>
  <Override PartName="/ppt/charts/style9.xml" ContentType="application/vnd.ms-office.chartstyle+xml"/>
  <Override PartName="/ppt/charts/colors9.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3" r:id="rId4"/>
    <p:sldId id="261" r:id="rId5"/>
    <p:sldId id="258" r:id="rId6"/>
    <p:sldId id="259" r:id="rId7"/>
    <p:sldId id="260" r:id="rId8"/>
    <p:sldId id="265" r:id="rId9"/>
    <p:sldId id="280" r:id="rId10"/>
    <p:sldId id="306" r:id="rId11"/>
    <p:sldId id="264" r:id="rId12"/>
    <p:sldId id="266" r:id="rId13"/>
    <p:sldId id="296" r:id="rId14"/>
    <p:sldId id="297" r:id="rId15"/>
    <p:sldId id="295" r:id="rId16"/>
    <p:sldId id="262" r:id="rId17"/>
    <p:sldId id="267" r:id="rId18"/>
    <p:sldId id="275" r:id="rId19"/>
    <p:sldId id="301" r:id="rId20"/>
    <p:sldId id="302" r:id="rId21"/>
    <p:sldId id="303" r:id="rId22"/>
    <p:sldId id="304" r:id="rId23"/>
    <p:sldId id="298" r:id="rId24"/>
    <p:sldId id="268" r:id="rId25"/>
    <p:sldId id="269" r:id="rId26"/>
    <p:sldId id="293" r:id="rId27"/>
    <p:sldId id="272" r:id="rId28"/>
    <p:sldId id="294" r:id="rId29"/>
    <p:sldId id="276" r:id="rId30"/>
    <p:sldId id="287" r:id="rId31"/>
    <p:sldId id="277" r:id="rId32"/>
    <p:sldId id="273" r:id="rId33"/>
    <p:sldId id="274" r:id="rId34"/>
    <p:sldId id="292" r:id="rId35"/>
    <p:sldId id="291" r:id="rId36"/>
    <p:sldId id="288" r:id="rId37"/>
    <p:sldId id="289" r:id="rId38"/>
    <p:sldId id="270" r:id="rId39"/>
    <p:sldId id="271" r:id="rId40"/>
    <p:sldId id="281" r:id="rId41"/>
    <p:sldId id="278" r:id="rId42"/>
    <p:sldId id="282" r:id="rId43"/>
    <p:sldId id="305" r:id="rId44"/>
    <p:sldId id="284" r:id="rId45"/>
    <p:sldId id="300" r:id="rId46"/>
    <p:sldId id="286" r:id="rId47"/>
    <p:sldId id="283" r:id="rId48"/>
    <p:sldId id="279" r:id="rId49"/>
    <p:sldId id="290" r:id="rId50"/>
    <p:sldId id="299" r:id="rId51"/>
    <p:sldId id="30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06D0E8"/>
    <a:srgbClr val="FE497C"/>
    <a:srgbClr val="7030A0"/>
    <a:srgbClr val="FF00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66" d="100"/>
          <a:sy n="66" d="100"/>
        </p:scale>
        <p:origin x="1915" y="4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3.xml"/></Relationships>
</file>

<file path=ppt/charts/_rels/chart11.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1.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2.xml"/></Relationships>
</file>

<file path=ppt/charts/_rels/chart9.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lt1"/>
            </a:solidFill>
            <a:ln w="19050">
              <a:noFill/>
            </a:ln>
            <a:effectLst/>
          </c:spPr>
          <c:dPt>
            <c:idx val="0"/>
            <c:bubble3D val="0"/>
            <c:spPr>
              <a:solidFill>
                <a:srgbClr val="FE497C"/>
              </a:solidFill>
              <a:ln w="19050">
                <a:noFill/>
              </a:ln>
              <a:effectLst/>
            </c:spPr>
          </c:dPt>
          <c:dPt>
            <c:idx val="1"/>
            <c:bubble3D val="0"/>
            <c:spPr>
              <a:solidFill>
                <a:schemeClr val="bg1">
                  <a:lumMod val="85000"/>
                </a:schemeClr>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iPad</c:v>
                </c:pt>
              </c:strCache>
            </c:strRef>
          </c:tx>
          <c:spPr>
            <a:solidFill>
              <a:srgbClr val="06D0E8"/>
            </a:solidFill>
          </c:spPr>
          <c:invertIfNegative val="0"/>
          <c:cat>
            <c:numRef>
              <c:f>Sheet1!$A$2:$A$5</c:f>
              <c:numCache>
                <c:formatCode>General</c:formatCode>
                <c:ptCount val="4"/>
                <c:pt idx="0">
                  <c:v>2010</c:v>
                </c:pt>
                <c:pt idx="1">
                  <c:v>2011</c:v>
                </c:pt>
                <c:pt idx="2">
                  <c:v>2012</c:v>
                </c:pt>
                <c:pt idx="3">
                  <c:v>2013</c:v>
                </c:pt>
              </c:numCache>
            </c:numRef>
          </c:cat>
          <c:val>
            <c:numRef>
              <c:f>Sheet1!$B$2:$B$5</c:f>
              <c:numCache>
                <c:formatCode>General</c:formatCode>
                <c:ptCount val="4"/>
                <c:pt idx="0">
                  <c:v>70</c:v>
                </c:pt>
                <c:pt idx="1">
                  <c:v>20</c:v>
                </c:pt>
                <c:pt idx="2">
                  <c:v>60</c:v>
                </c:pt>
                <c:pt idx="3">
                  <c:v>50</c:v>
                </c:pt>
              </c:numCache>
            </c:numRef>
          </c:val>
        </c:ser>
        <c:ser>
          <c:idx val="1"/>
          <c:order val="1"/>
          <c:tx>
            <c:strRef>
              <c:f>Sheet1!$C$1</c:f>
              <c:strCache>
                <c:ptCount val="1"/>
                <c:pt idx="0">
                  <c:v>iPhone</c:v>
                </c:pt>
              </c:strCache>
            </c:strRef>
          </c:tx>
          <c:spPr>
            <a:solidFill>
              <a:srgbClr val="FE497C"/>
            </a:solidFill>
          </c:spPr>
          <c:invertIfNegative val="0"/>
          <c:cat>
            <c:numRef>
              <c:f>Sheet1!$A$2:$A$5</c:f>
              <c:numCache>
                <c:formatCode>General</c:formatCode>
                <c:ptCount val="4"/>
                <c:pt idx="0">
                  <c:v>2010</c:v>
                </c:pt>
                <c:pt idx="1">
                  <c:v>2011</c:v>
                </c:pt>
                <c:pt idx="2">
                  <c:v>2012</c:v>
                </c:pt>
                <c:pt idx="3">
                  <c:v>2013</c:v>
                </c:pt>
              </c:numCache>
            </c:numRef>
          </c:cat>
          <c:val>
            <c:numRef>
              <c:f>Sheet1!$C$2:$C$5</c:f>
              <c:numCache>
                <c:formatCode>General</c:formatCode>
                <c:ptCount val="4"/>
                <c:pt idx="0">
                  <c:v>10</c:v>
                </c:pt>
                <c:pt idx="1">
                  <c:v>100</c:v>
                </c:pt>
                <c:pt idx="2">
                  <c:v>50</c:v>
                </c:pt>
                <c:pt idx="3">
                  <c:v>20</c:v>
                </c:pt>
              </c:numCache>
            </c:numRef>
          </c:val>
        </c:ser>
        <c:ser>
          <c:idx val="2"/>
          <c:order val="2"/>
          <c:tx>
            <c:strRef>
              <c:f>Sheet1!$D$1</c:f>
              <c:strCache>
                <c:ptCount val="1"/>
                <c:pt idx="0">
                  <c:v>Android</c:v>
                </c:pt>
              </c:strCache>
            </c:strRef>
          </c:tx>
          <c:spPr>
            <a:solidFill>
              <a:sysClr val="window" lastClr="FFFFFF">
                <a:lumMod val="85000"/>
              </a:sysClr>
            </a:solidFill>
          </c:spPr>
          <c:invertIfNegative val="0"/>
          <c:cat>
            <c:numRef>
              <c:f>Sheet1!$A$2:$A$5</c:f>
              <c:numCache>
                <c:formatCode>General</c:formatCode>
                <c:ptCount val="4"/>
                <c:pt idx="0">
                  <c:v>2010</c:v>
                </c:pt>
                <c:pt idx="1">
                  <c:v>2011</c:v>
                </c:pt>
                <c:pt idx="2">
                  <c:v>2012</c:v>
                </c:pt>
                <c:pt idx="3">
                  <c:v>2013</c:v>
                </c:pt>
              </c:numCache>
            </c:numRef>
          </c:cat>
          <c:val>
            <c:numRef>
              <c:f>Sheet1!$D$2:$D$5</c:f>
              <c:numCache>
                <c:formatCode>General</c:formatCode>
                <c:ptCount val="4"/>
                <c:pt idx="0">
                  <c:v>20</c:v>
                </c:pt>
                <c:pt idx="1">
                  <c:v>80</c:v>
                </c:pt>
                <c:pt idx="2">
                  <c:v>40</c:v>
                </c:pt>
                <c:pt idx="3">
                  <c:v>90</c:v>
                </c:pt>
              </c:numCache>
            </c:numRef>
          </c:val>
        </c:ser>
        <c:dLbls>
          <c:showLegendKey val="0"/>
          <c:showVal val="0"/>
          <c:showCatName val="0"/>
          <c:showSerName val="0"/>
          <c:showPercent val="0"/>
          <c:showBubbleSize val="0"/>
        </c:dLbls>
        <c:gapWidth val="150"/>
        <c:axId val="260576000"/>
        <c:axId val="260577536"/>
      </c:barChart>
      <c:catAx>
        <c:axId val="260576000"/>
        <c:scaling>
          <c:orientation val="minMax"/>
        </c:scaling>
        <c:delete val="0"/>
        <c:axPos val="b"/>
        <c:numFmt formatCode="General" sourceLinked="1"/>
        <c:majorTickMark val="out"/>
        <c:minorTickMark val="none"/>
        <c:tickLblPos val="nextTo"/>
        <c:crossAx val="260577536"/>
        <c:crosses val="autoZero"/>
        <c:auto val="1"/>
        <c:lblAlgn val="ctr"/>
        <c:lblOffset val="100"/>
        <c:noMultiLvlLbl val="0"/>
      </c:catAx>
      <c:valAx>
        <c:axId val="260577536"/>
        <c:scaling>
          <c:orientation val="minMax"/>
        </c:scaling>
        <c:delete val="0"/>
        <c:axPos val="l"/>
        <c:majorGridlines/>
        <c:numFmt formatCode="General" sourceLinked="1"/>
        <c:majorTickMark val="out"/>
        <c:minorTickMark val="none"/>
        <c:tickLblPos val="nextTo"/>
        <c:crossAx val="260576000"/>
        <c:crosses val="autoZero"/>
        <c:crossBetween val="between"/>
      </c:valAx>
    </c:plotArea>
    <c:legend>
      <c:legendPos val="b"/>
      <c:overlay val="0"/>
    </c:legend>
    <c:plotVisOnly val="1"/>
    <c:dispBlanksAs val="gap"/>
    <c:showDLblsOverMax val="0"/>
  </c:chart>
  <c:txPr>
    <a:bodyPr/>
    <a:lstStyle/>
    <a:p>
      <a:pPr>
        <a:defRPr sz="1200" b="1" kern="3000" spc="30" baseline="0">
          <a:solidFill>
            <a:schemeClr val="tx1">
              <a:lumMod val="65000"/>
              <a:lumOff val="35000"/>
            </a:schemeClr>
          </a:solidFill>
          <a:latin typeface="Liberation Sans" panose="020B0604020202020204" pitchFamily="34" charset="0"/>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4925" cap="rnd" cmpd="sng">
              <a:solidFill>
                <a:srgbClr val="FE497C"/>
              </a:solidFill>
              <a:prstDash val="solid"/>
              <a:round/>
              <a:tailEnd w="med" len="med"/>
            </a:ln>
            <a:effectLst/>
          </c:spPr>
          <c:marker>
            <c:symbol val="circle"/>
            <c:size val="17"/>
            <c:spPr>
              <a:solidFill>
                <a:srgbClr val="FE497C"/>
              </a:solidFill>
              <a:ln>
                <a:noFill/>
              </a:ln>
              <a:effectLst/>
            </c:spPr>
          </c:marker>
          <c:cat>
            <c:strRef>
              <c:f>Sheet1!$A$2:$A$11</c:f>
              <c:strCache>
                <c:ptCount val="4"/>
                <c:pt idx="0">
                  <c:v>Category 1</c:v>
                </c:pt>
                <c:pt idx="1">
                  <c:v>Category 2</c:v>
                </c:pt>
                <c:pt idx="2">
                  <c:v>Category 3</c:v>
                </c:pt>
                <c:pt idx="3">
                  <c:v>Category 4</c:v>
                </c:pt>
              </c:strCache>
            </c:strRef>
          </c:cat>
          <c:val>
            <c:numRef>
              <c:f>Sheet1!$B$2:$B$11</c:f>
              <c:numCache>
                <c:formatCode>General</c:formatCode>
                <c:ptCount val="10"/>
                <c:pt idx="0">
                  <c:v>5</c:v>
                </c:pt>
                <c:pt idx="1">
                  <c:v>3</c:v>
                </c:pt>
                <c:pt idx="2">
                  <c:v>5</c:v>
                </c:pt>
                <c:pt idx="3">
                  <c:v>7</c:v>
                </c:pt>
                <c:pt idx="4">
                  <c:v>5</c:v>
                </c:pt>
                <c:pt idx="5">
                  <c:v>9</c:v>
                </c:pt>
                <c:pt idx="6">
                  <c:v>7</c:v>
                </c:pt>
                <c:pt idx="7">
                  <c:v>6</c:v>
                </c:pt>
                <c:pt idx="8">
                  <c:v>4</c:v>
                </c:pt>
                <c:pt idx="9">
                  <c:v>3</c:v>
                </c:pt>
              </c:numCache>
            </c:numRef>
          </c:val>
          <c:smooth val="0"/>
        </c:ser>
        <c:dLbls>
          <c:showLegendKey val="0"/>
          <c:showVal val="0"/>
          <c:showCatName val="0"/>
          <c:showSerName val="0"/>
          <c:showPercent val="0"/>
          <c:showBubbleSize val="0"/>
        </c:dLbls>
        <c:marker val="1"/>
        <c:smooth val="0"/>
        <c:axId val="260664704"/>
        <c:axId val="260666880"/>
      </c:lineChart>
      <c:catAx>
        <c:axId val="260664704"/>
        <c:scaling>
          <c:orientation val="minMax"/>
        </c:scaling>
        <c:delete val="1"/>
        <c:axPos val="b"/>
        <c:numFmt formatCode="General" sourceLinked="1"/>
        <c:majorTickMark val="none"/>
        <c:minorTickMark val="none"/>
        <c:tickLblPos val="nextTo"/>
        <c:crossAx val="260666880"/>
        <c:crosses val="autoZero"/>
        <c:auto val="1"/>
        <c:lblAlgn val="ctr"/>
        <c:lblOffset val="100"/>
        <c:noMultiLvlLbl val="0"/>
      </c:catAx>
      <c:valAx>
        <c:axId val="260666880"/>
        <c:scaling>
          <c:orientation val="minMax"/>
        </c:scaling>
        <c:delete val="1"/>
        <c:axPos val="l"/>
        <c:numFmt formatCode="General" sourceLinked="1"/>
        <c:majorTickMark val="none"/>
        <c:minorTickMark val="none"/>
        <c:tickLblPos val="nextTo"/>
        <c:crossAx val="26066470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4925" cap="rnd" cmpd="sng">
              <a:solidFill>
                <a:srgbClr val="06D0E8"/>
              </a:solidFill>
              <a:prstDash val="solid"/>
              <a:round/>
              <a:tailEnd w="med" len="med"/>
            </a:ln>
            <a:effectLst/>
          </c:spPr>
          <c:marker>
            <c:symbol val="circle"/>
            <c:size val="17"/>
            <c:spPr>
              <a:solidFill>
                <a:srgbClr val="06D0E8"/>
              </a:solidFill>
              <a:ln>
                <a:noFill/>
              </a:ln>
              <a:effectLst/>
            </c:spPr>
          </c:marker>
          <c:cat>
            <c:strRef>
              <c:f>Sheet1!$A$2:$A$11</c:f>
              <c:strCache>
                <c:ptCount val="4"/>
                <c:pt idx="0">
                  <c:v>Category 1</c:v>
                </c:pt>
                <c:pt idx="1">
                  <c:v>Category 2</c:v>
                </c:pt>
                <c:pt idx="2">
                  <c:v>Category 3</c:v>
                </c:pt>
                <c:pt idx="3">
                  <c:v>Category 4</c:v>
                </c:pt>
              </c:strCache>
            </c:strRef>
          </c:cat>
          <c:val>
            <c:numRef>
              <c:f>Sheet1!$B$2:$B$11</c:f>
              <c:numCache>
                <c:formatCode>General</c:formatCode>
                <c:ptCount val="10"/>
                <c:pt idx="0">
                  <c:v>2</c:v>
                </c:pt>
                <c:pt idx="1">
                  <c:v>3</c:v>
                </c:pt>
                <c:pt idx="2">
                  <c:v>4</c:v>
                </c:pt>
                <c:pt idx="3">
                  <c:v>7</c:v>
                </c:pt>
                <c:pt idx="4">
                  <c:v>3</c:v>
                </c:pt>
                <c:pt idx="5">
                  <c:v>4</c:v>
                </c:pt>
                <c:pt idx="6">
                  <c:v>5</c:v>
                </c:pt>
                <c:pt idx="7">
                  <c:v>6</c:v>
                </c:pt>
                <c:pt idx="8">
                  <c:v>4</c:v>
                </c:pt>
                <c:pt idx="9">
                  <c:v>5</c:v>
                </c:pt>
              </c:numCache>
            </c:numRef>
          </c:val>
          <c:smooth val="0"/>
        </c:ser>
        <c:dLbls>
          <c:showLegendKey val="0"/>
          <c:showVal val="0"/>
          <c:showCatName val="0"/>
          <c:showSerName val="0"/>
          <c:showPercent val="0"/>
          <c:showBubbleSize val="0"/>
        </c:dLbls>
        <c:marker val="1"/>
        <c:smooth val="0"/>
        <c:axId val="260684416"/>
        <c:axId val="260690688"/>
      </c:lineChart>
      <c:catAx>
        <c:axId val="260684416"/>
        <c:scaling>
          <c:orientation val="minMax"/>
        </c:scaling>
        <c:delete val="1"/>
        <c:axPos val="b"/>
        <c:numFmt formatCode="General" sourceLinked="1"/>
        <c:majorTickMark val="none"/>
        <c:minorTickMark val="none"/>
        <c:tickLblPos val="nextTo"/>
        <c:crossAx val="260690688"/>
        <c:crosses val="autoZero"/>
        <c:auto val="1"/>
        <c:lblAlgn val="ctr"/>
        <c:lblOffset val="100"/>
        <c:noMultiLvlLbl val="0"/>
      </c:catAx>
      <c:valAx>
        <c:axId val="260690688"/>
        <c:scaling>
          <c:orientation val="minMax"/>
        </c:scaling>
        <c:delete val="1"/>
        <c:axPos val="l"/>
        <c:numFmt formatCode="General" sourceLinked="1"/>
        <c:majorTickMark val="none"/>
        <c:minorTickMark val="none"/>
        <c:tickLblPos val="nextTo"/>
        <c:crossAx val="26068441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lt1"/>
            </a:solidFill>
            <a:ln w="19050">
              <a:noFill/>
            </a:ln>
            <a:effectLst/>
          </c:spPr>
          <c:dPt>
            <c:idx val="0"/>
            <c:bubble3D val="0"/>
            <c:spPr>
              <a:solidFill>
                <a:srgbClr val="06D0E8"/>
              </a:solidFill>
              <a:ln w="19050">
                <a:noFill/>
              </a:ln>
              <a:effectLst/>
            </c:spPr>
          </c:dPt>
          <c:dPt>
            <c:idx val="1"/>
            <c:bubble3D val="0"/>
            <c:spPr>
              <a:solidFill>
                <a:schemeClr val="bg1">
                  <a:lumMod val="85000"/>
                </a:schemeClr>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lt1"/>
            </a:solidFill>
            <a:ln w="19050">
              <a:noFill/>
            </a:ln>
            <a:effectLst/>
          </c:spPr>
          <c:dPt>
            <c:idx val="0"/>
            <c:bubble3D val="0"/>
            <c:spPr>
              <a:solidFill>
                <a:srgbClr val="FE497C"/>
              </a:solidFill>
              <a:ln w="19050">
                <a:noFill/>
              </a:ln>
              <a:effectLst/>
            </c:spPr>
          </c:dPt>
          <c:dPt>
            <c:idx val="1"/>
            <c:bubble3D val="0"/>
            <c:spPr>
              <a:solidFill>
                <a:schemeClr val="bg1">
                  <a:lumMod val="85000"/>
                </a:schemeClr>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lt1"/>
            </a:solidFill>
            <a:ln w="19050">
              <a:noFill/>
            </a:ln>
            <a:effectLst/>
          </c:spPr>
          <c:dPt>
            <c:idx val="0"/>
            <c:bubble3D val="0"/>
            <c:spPr>
              <a:solidFill>
                <a:srgbClr val="06D0E8"/>
              </a:solidFill>
              <a:ln w="19050">
                <a:noFill/>
              </a:ln>
              <a:effectLst/>
            </c:spPr>
          </c:dPt>
          <c:dPt>
            <c:idx val="1"/>
            <c:bubble3D val="0"/>
            <c:spPr>
              <a:solidFill>
                <a:schemeClr val="bg1">
                  <a:lumMod val="85000"/>
                </a:schemeClr>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bg1">
                <a:lumMod val="85000"/>
              </a:schemeClr>
            </a:solidFill>
            <a:ln w="19050">
              <a:noFill/>
            </a:ln>
            <a:effectLst/>
          </c:spPr>
          <c:dPt>
            <c:idx val="0"/>
            <c:bubble3D val="0"/>
          </c:dPt>
          <c:dPt>
            <c:idx val="1"/>
            <c:bubble3D val="0"/>
            <c:spPr>
              <a:solidFill>
                <a:srgbClr val="FE497C"/>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c:v>
                </c:pt>
              </c:strCache>
            </c:strRef>
          </c:tx>
          <c:spPr>
            <a:solidFill>
              <a:schemeClr val="lt1"/>
            </a:solidFill>
            <a:ln w="19050">
              <a:noFill/>
            </a:ln>
            <a:effectLst/>
          </c:spPr>
          <c:dPt>
            <c:idx val="0"/>
            <c:bubble3D val="0"/>
            <c:spPr>
              <a:solidFill>
                <a:schemeClr val="bg1">
                  <a:lumMod val="85000"/>
                </a:schemeClr>
              </a:solidFill>
              <a:ln w="19050">
                <a:noFill/>
              </a:ln>
              <a:effectLst/>
            </c:spPr>
          </c:dPt>
          <c:dPt>
            <c:idx val="1"/>
            <c:bubble3D val="0"/>
            <c:spPr>
              <a:solidFill>
                <a:srgbClr val="06D0E8"/>
              </a:solidFill>
              <a:ln w="19050">
                <a:noFill/>
              </a:ln>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Percent</c:v>
                </c:pt>
              </c:strCache>
            </c:strRef>
          </c:tx>
          <c:spPr>
            <a:ln w="19050"/>
            <a:effectLst/>
          </c:spPr>
          <c:dPt>
            <c:idx val="0"/>
            <c:bubble3D val="0"/>
            <c:spPr>
              <a:solidFill>
                <a:srgbClr val="06D0E8"/>
              </a:solidFill>
              <a:ln w="19050"/>
              <a:effectLst/>
            </c:spPr>
          </c:dPt>
          <c:dPt>
            <c:idx val="1"/>
            <c:bubble3D val="0"/>
            <c:spPr>
              <a:solidFill>
                <a:sysClr val="windowText" lastClr="000000">
                  <a:lumMod val="75000"/>
                  <a:lumOff val="25000"/>
                </a:sysClr>
              </a:solidFill>
              <a:ln w="19050"/>
              <a:effectLst/>
            </c:spPr>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Percent</c:v>
                </c:pt>
              </c:strCache>
            </c:strRef>
          </c:tx>
          <c:spPr>
            <a:ln w="19050"/>
            <a:effectLst/>
          </c:spPr>
          <c:dPt>
            <c:idx val="0"/>
            <c:bubble3D val="0"/>
            <c:spPr>
              <a:solidFill>
                <a:srgbClr val="FE497C"/>
              </a:solidFill>
              <a:ln w="19050"/>
              <a:effectLst/>
            </c:spPr>
          </c:dPt>
          <c:dPt>
            <c:idx val="1"/>
            <c:bubble3D val="0"/>
            <c:spPr>
              <a:solidFill>
                <a:sysClr val="windowText" lastClr="000000">
                  <a:lumMod val="75000"/>
                  <a:lumOff val="25000"/>
                </a:sysClr>
              </a:solidFill>
              <a:ln w="19050"/>
              <a:effectLst/>
            </c:spPr>
          </c:dPt>
          <c:cat>
            <c:strRef>
              <c:f>Sheet1!$A$2:$A$3</c:f>
              <c:strCache>
                <c:ptCount val="2"/>
                <c:pt idx="0">
                  <c:v>min</c:v>
                </c:pt>
                <c:pt idx="1">
                  <c:v>max</c:v>
                </c:pt>
              </c:strCache>
            </c:strRef>
          </c:cat>
          <c:val>
            <c:numRef>
              <c:f>Sheet1!$B$2:$B$3</c:f>
              <c:numCache>
                <c:formatCode>0%</c:formatCode>
                <c:ptCount val="2"/>
                <c:pt idx="0">
                  <c:v>0.33</c:v>
                </c:pt>
                <c:pt idx="1">
                  <c:v>0.67</c:v>
                </c:pt>
              </c:numCache>
            </c:numRef>
          </c:val>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60" b="1" i="0" u="none" strike="noStrike" kern="1200" cap="none" spc="50" baseline="0">
              <a:solidFill>
                <a:schemeClr val="tx1">
                  <a:lumMod val="65000"/>
                  <a:lumOff val="35000"/>
                </a:schemeClr>
              </a:solidFill>
              <a:latin typeface="Liberation Sans" panose="020B0604020202020204" pitchFamily="34" charset="0"/>
              <a:ea typeface="+mn-ea"/>
              <a:cs typeface="+mn-cs"/>
            </a:defRPr>
          </a:pPr>
          <a:endParaRPr lang="zh-CN"/>
        </a:p>
      </c:txPr>
    </c:title>
    <c:autoTitleDeleted val="0"/>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2009</c:v>
                </c:pt>
              </c:strCache>
            </c:strRef>
          </c:tx>
          <c:spPr>
            <a:solidFill>
              <a:srgbClr val="06D0E8"/>
            </a:solidFill>
            <a:ln>
              <a:solidFill>
                <a:srgbClr val="06D0E8"/>
              </a:solidFill>
            </a:ln>
            <a:effectLst/>
            <a:scene3d>
              <a:camera prst="orthographicFront"/>
              <a:lightRig rig="threePt" dir="t"/>
            </a:scene3d>
            <a:sp3d prstMaterial="translucentPowder">
              <a:contourClr>
                <a:srgbClr val="06D0E8"/>
              </a:contourClr>
            </a:sp3d>
          </c:spPr>
          <c:invertIfNegative val="0"/>
          <c:cat>
            <c:strRef>
              <c:f>Sheet1!$A$2:$A$5</c:f>
              <c:strCache>
                <c:ptCount val="4"/>
                <c:pt idx="0">
                  <c:v>Flyers</c:v>
                </c:pt>
                <c:pt idx="1">
                  <c:v>Toys</c:v>
                </c:pt>
                <c:pt idx="2">
                  <c:v>Clothes</c:v>
                </c:pt>
                <c:pt idx="3">
                  <c:v>Ticket</c:v>
                </c:pt>
              </c:strCache>
            </c:strRef>
          </c:cat>
          <c:val>
            <c:numRef>
              <c:f>Sheet1!$B$2:$B$5</c:f>
              <c:numCache>
                <c:formatCode>General</c:formatCode>
                <c:ptCount val="4"/>
                <c:pt idx="0">
                  <c:v>20</c:v>
                </c:pt>
                <c:pt idx="1">
                  <c:v>10</c:v>
                </c:pt>
                <c:pt idx="2">
                  <c:v>12</c:v>
                </c:pt>
                <c:pt idx="3">
                  <c:v>20</c:v>
                </c:pt>
              </c:numCache>
            </c:numRef>
          </c:val>
        </c:ser>
        <c:ser>
          <c:idx val="1"/>
          <c:order val="1"/>
          <c:tx>
            <c:strRef>
              <c:f>Sheet1!$C$1</c:f>
              <c:strCache>
                <c:ptCount val="1"/>
                <c:pt idx="0">
                  <c:v>2010</c:v>
                </c:pt>
              </c:strCache>
            </c:strRef>
          </c:tx>
          <c:spPr>
            <a:solidFill>
              <a:srgbClr val="FE497C"/>
            </a:solidFill>
            <a:ln>
              <a:solidFill>
                <a:srgbClr val="FE497C"/>
              </a:solidFill>
            </a:ln>
            <a:effectLst/>
            <a:scene3d>
              <a:camera prst="orthographicFront"/>
              <a:lightRig rig="threePt" dir="t"/>
            </a:scene3d>
            <a:sp3d prstMaterial="translucentPowder">
              <a:contourClr>
                <a:srgbClr val="FE497C"/>
              </a:contourClr>
            </a:sp3d>
          </c:spPr>
          <c:invertIfNegative val="0"/>
          <c:cat>
            <c:strRef>
              <c:f>Sheet1!$A$2:$A$5</c:f>
              <c:strCache>
                <c:ptCount val="4"/>
                <c:pt idx="0">
                  <c:v>Flyers</c:v>
                </c:pt>
                <c:pt idx="1">
                  <c:v>Toys</c:v>
                </c:pt>
                <c:pt idx="2">
                  <c:v>Clothes</c:v>
                </c:pt>
                <c:pt idx="3">
                  <c:v>Ticket</c:v>
                </c:pt>
              </c:strCache>
            </c:strRef>
          </c:cat>
          <c:val>
            <c:numRef>
              <c:f>Sheet1!$C$2:$C$5</c:f>
              <c:numCache>
                <c:formatCode>General</c:formatCode>
                <c:ptCount val="4"/>
                <c:pt idx="0">
                  <c:v>50</c:v>
                </c:pt>
                <c:pt idx="1">
                  <c:v>30</c:v>
                </c:pt>
                <c:pt idx="2">
                  <c:v>24</c:v>
                </c:pt>
                <c:pt idx="3">
                  <c:v>63</c:v>
                </c:pt>
              </c:numCache>
            </c:numRef>
          </c:val>
        </c:ser>
        <c:ser>
          <c:idx val="2"/>
          <c:order val="2"/>
          <c:tx>
            <c:strRef>
              <c:f>Sheet1!$D$1</c:f>
              <c:strCache>
                <c:ptCount val="1"/>
                <c:pt idx="0">
                  <c:v>2011</c:v>
                </c:pt>
              </c:strCache>
            </c:strRef>
          </c:tx>
          <c:spPr>
            <a:solidFill>
              <a:schemeClr val="accent3"/>
            </a:solidFill>
            <a:ln>
              <a:solidFill>
                <a:schemeClr val="accent3">
                  <a:lumMod val="75000"/>
                </a:schemeClr>
              </a:solidFill>
            </a:ln>
            <a:effectLst/>
            <a:scene3d>
              <a:camera prst="orthographicFront"/>
              <a:lightRig rig="threePt" dir="t"/>
            </a:scene3d>
            <a:sp3d prstMaterial="translucentPowder">
              <a:contourClr>
                <a:schemeClr val="accent3">
                  <a:lumMod val="75000"/>
                </a:schemeClr>
              </a:contourClr>
            </a:sp3d>
          </c:spPr>
          <c:invertIfNegative val="0"/>
          <c:cat>
            <c:strRef>
              <c:f>Sheet1!$A$2:$A$5</c:f>
              <c:strCache>
                <c:ptCount val="4"/>
                <c:pt idx="0">
                  <c:v>Flyers</c:v>
                </c:pt>
                <c:pt idx="1">
                  <c:v>Toys</c:v>
                </c:pt>
                <c:pt idx="2">
                  <c:v>Clothes</c:v>
                </c:pt>
                <c:pt idx="3">
                  <c:v>Ticket</c:v>
                </c:pt>
              </c:strCache>
            </c:strRef>
          </c:cat>
          <c:val>
            <c:numRef>
              <c:f>Sheet1!$D$2:$D$5</c:f>
              <c:numCache>
                <c:formatCode>General</c:formatCode>
                <c:ptCount val="4"/>
                <c:pt idx="0">
                  <c:v>70</c:v>
                </c:pt>
                <c:pt idx="1">
                  <c:v>80</c:v>
                </c:pt>
                <c:pt idx="2">
                  <c:v>48</c:v>
                </c:pt>
                <c:pt idx="3">
                  <c:v>80</c:v>
                </c:pt>
              </c:numCache>
            </c:numRef>
          </c:val>
        </c:ser>
        <c:dLbls>
          <c:showLegendKey val="0"/>
          <c:showVal val="0"/>
          <c:showCatName val="0"/>
          <c:showSerName val="0"/>
          <c:showPercent val="0"/>
          <c:showBubbleSize val="0"/>
        </c:dLbls>
        <c:gapWidth val="150"/>
        <c:shape val="pyramid"/>
        <c:axId val="259378176"/>
        <c:axId val="259379968"/>
        <c:axId val="0"/>
      </c:bar3DChart>
      <c:catAx>
        <c:axId val="259378176"/>
        <c:scaling>
          <c:orientation val="minMax"/>
        </c:scaling>
        <c:delete val="0"/>
        <c:axPos val="b"/>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50000"/>
                    <a:lumOff val="50000"/>
                  </a:schemeClr>
                </a:solidFill>
                <a:latin typeface="Liberation Sans" panose="020B0604020202020204" pitchFamily="34" charset="0"/>
                <a:ea typeface="+mn-ea"/>
                <a:cs typeface="+mn-cs"/>
              </a:defRPr>
            </a:pPr>
            <a:endParaRPr lang="zh-CN"/>
          </a:p>
        </c:txPr>
        <c:crossAx val="259379968"/>
        <c:crosses val="autoZero"/>
        <c:auto val="1"/>
        <c:lblAlgn val="ctr"/>
        <c:lblOffset val="100"/>
        <c:noMultiLvlLbl val="0"/>
      </c:catAx>
      <c:valAx>
        <c:axId val="25937996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50000"/>
                    <a:lumOff val="50000"/>
                  </a:schemeClr>
                </a:solidFill>
                <a:latin typeface="Liberation Sans" panose="020B0604020202020204" pitchFamily="34" charset="0"/>
                <a:ea typeface="+mn-ea"/>
                <a:cs typeface="+mn-cs"/>
              </a:defRPr>
            </a:pPr>
            <a:endParaRPr lang="zh-CN"/>
          </a:p>
        </c:txPr>
        <c:crossAx val="259378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50000"/>
                  <a:lumOff val="50000"/>
                </a:schemeClr>
              </a:solidFill>
              <a:latin typeface="Liberation Sans" panose="020B0604020202020204" pitchFamily="34" charset="0"/>
              <a:ea typeface="+mn-ea"/>
              <a:cs typeface="+mn-cs"/>
            </a:defRPr>
          </a:pPr>
          <a:endParaRPr lang="zh-CN"/>
        </a:p>
      </c:txPr>
    </c:legend>
    <c:plotVisOnly val="1"/>
    <c:dispBlanksAs val="gap"/>
    <c:showDLblsOverMax val="0"/>
  </c:chart>
  <c:spPr>
    <a:noFill/>
    <a:ln>
      <a:noFill/>
    </a:ln>
    <a:effectLst/>
  </c:spPr>
  <c:txPr>
    <a:bodyPr/>
    <a:lstStyle/>
    <a:p>
      <a:pPr>
        <a:defRPr sz="1800">
          <a:latin typeface="Liberation Sans" panose="020B0604020202020204"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8.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4241"/>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E955DFA-AB48-4D12-AB67-C632F2A8F55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58B6A33-21FD-492B-A45A-32195667A462}" type="presOf" srcId="{B3E39A80-D6B7-4E26-B22E-327D37299CB1}" destId="{BDA71D6A-C3D1-411E-9EAC-6386FFEE52C2}" srcOrd="0" destOrd="0" presId="urn:microsoft.com/office/officeart/2008/layout/BendingPictureSemiTransparentText"/>
    <dgm:cxn modelId="{FA4998BD-932A-4B67-BF1B-8D625D11C65E}" type="presParOf" srcId="{BDA71D6A-C3D1-411E-9EAC-6386FFEE52C2}" destId="{0B2273E3-B9E3-4A02-93CF-275511BE0699}" srcOrd="0" destOrd="0" presId="urn:microsoft.com/office/officeart/2008/layout/BendingPictureSemiTransparentText"/>
    <dgm:cxn modelId="{3A62D300-963C-4BFC-AFE6-11A1FF62F7B5}" type="presParOf" srcId="{0B2273E3-B9E3-4A02-93CF-275511BE0699}" destId="{367DAC4B-08E7-4BA7-A970-D0115453FB5A}" srcOrd="0" destOrd="0" presId="urn:microsoft.com/office/officeart/2008/layout/BendingPictureSemiTransparentText"/>
    <dgm:cxn modelId="{2EC042A5-FC44-4E9C-AF88-5CEB757C095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32349" custScaleY="380669" custLinFactNeighborX="739" custLinFactNeighborY="-15198"/>
      <dgm:spPr>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8FFBF03-A348-44A2-9BB4-A2810569A9A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89952E2-8C6C-450F-962A-F97634A9B729}" type="presOf" srcId="{F4DCAFF9-3CD8-4192-92EC-2050EBC96D81}" destId="{7AC81859-B11C-4EE9-8379-B9AF70890D88}" srcOrd="0" destOrd="0" presId="urn:microsoft.com/office/officeart/2008/layout/BendingPictureSemiTransparentText"/>
    <dgm:cxn modelId="{1CEDE4AA-74B1-4B0B-968E-8BA5529225C4}" type="presParOf" srcId="{BDA71D6A-C3D1-411E-9EAC-6386FFEE52C2}" destId="{0B2273E3-B9E3-4A02-93CF-275511BE0699}" srcOrd="0" destOrd="0" presId="urn:microsoft.com/office/officeart/2008/layout/BendingPictureSemiTransparentText"/>
    <dgm:cxn modelId="{125C935D-2479-438F-9DEB-7344ADDAA540}" type="presParOf" srcId="{0B2273E3-B9E3-4A02-93CF-275511BE0699}" destId="{367DAC4B-08E7-4BA7-A970-D0115453FB5A}" srcOrd="0" destOrd="0" presId="urn:microsoft.com/office/officeart/2008/layout/BendingPictureSemiTransparentText"/>
    <dgm:cxn modelId="{C4F1A318-876D-4ACC-812D-885B0EA90A8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7808" custScaleY="362478" custLinFactNeighborX="-1526" custLinFactNeighborY="-33"/>
      <dgm:spPr>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8DFDEE-D6A3-44F5-9ABB-0C0AF1338444}" type="presOf" srcId="{F4DCAFF9-3CD8-4192-92EC-2050EBC96D81}" destId="{7AC81859-B11C-4EE9-8379-B9AF70890D88}" srcOrd="0" destOrd="0" presId="urn:microsoft.com/office/officeart/2008/layout/BendingPictureSemiTransparentText"/>
    <dgm:cxn modelId="{4263CF42-E578-41CA-907D-60480958403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4FFCF6A-CA7A-4086-81B2-23610FFC6410}" type="presParOf" srcId="{BDA71D6A-C3D1-411E-9EAC-6386FFEE52C2}" destId="{0B2273E3-B9E3-4A02-93CF-275511BE0699}" srcOrd="0" destOrd="0" presId="urn:microsoft.com/office/officeart/2008/layout/BendingPictureSemiTransparentText"/>
    <dgm:cxn modelId="{1A305730-29D0-4A84-973C-EBCD81DD2C1C}" type="presParOf" srcId="{0B2273E3-B9E3-4A02-93CF-275511BE0699}" destId="{367DAC4B-08E7-4BA7-A970-D0115453FB5A}" srcOrd="0" destOrd="0" presId="urn:microsoft.com/office/officeart/2008/layout/BendingPictureSemiTransparentText"/>
    <dgm:cxn modelId="{EF173A25-8DA0-4FC9-8941-4E94584A8B5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26127" custScaleY="263918" custLinFactNeighborX="801" custLinFactNeighborY="-33"/>
      <dgm:spPr>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4DB3664-2BB1-44D2-8B99-992716C21BA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C64585B-C621-452F-8A9C-F839E3A5DB42}" type="presOf" srcId="{F4DCAFF9-3CD8-4192-92EC-2050EBC96D81}" destId="{7AC81859-B11C-4EE9-8379-B9AF70890D88}" srcOrd="0" destOrd="0" presId="urn:microsoft.com/office/officeart/2008/layout/BendingPictureSemiTransparentText"/>
    <dgm:cxn modelId="{2D74515A-FFB2-4FC8-A3A1-79A973ACB497}" type="presParOf" srcId="{BDA71D6A-C3D1-411E-9EAC-6386FFEE52C2}" destId="{0B2273E3-B9E3-4A02-93CF-275511BE0699}" srcOrd="0" destOrd="0" presId="urn:microsoft.com/office/officeart/2008/layout/BendingPictureSemiTransparentText"/>
    <dgm:cxn modelId="{5CF847A3-610C-49FD-9628-8ABC40A39CE6}" type="presParOf" srcId="{0B2273E3-B9E3-4A02-93CF-275511BE0699}" destId="{367DAC4B-08E7-4BA7-A970-D0115453FB5A}" srcOrd="0" destOrd="0" presId="urn:microsoft.com/office/officeart/2008/layout/BendingPictureSemiTransparentText"/>
    <dgm:cxn modelId="{4366BFE4-2DC5-4CE6-A969-6B939E9F690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071BE70-4096-4C4F-886D-65B65FB11E8A}" type="presOf" srcId="{B3E39A80-D6B7-4E26-B22E-327D37299CB1}" destId="{BDA71D6A-C3D1-411E-9EAC-6386FFEE52C2}" srcOrd="0" destOrd="0" presId="urn:microsoft.com/office/officeart/2008/layout/BendingPictureSemiTransparentText"/>
    <dgm:cxn modelId="{594F82EB-5F6D-4C64-99CE-EB6FD9434EA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DCDE1E-4ECC-451C-BC83-71E1D27B4E56}" type="presParOf" srcId="{BDA71D6A-C3D1-411E-9EAC-6386FFEE52C2}" destId="{0B2273E3-B9E3-4A02-93CF-275511BE0699}" srcOrd="0" destOrd="0" presId="urn:microsoft.com/office/officeart/2008/layout/BendingPictureSemiTransparentText"/>
    <dgm:cxn modelId="{6B704E1D-A5EF-4F64-BF92-EF10F345D900}" type="presParOf" srcId="{0B2273E3-B9E3-4A02-93CF-275511BE0699}" destId="{367DAC4B-08E7-4BA7-A970-D0115453FB5A}" srcOrd="0" destOrd="0" presId="urn:microsoft.com/office/officeart/2008/layout/BendingPictureSemiTransparentText"/>
    <dgm:cxn modelId="{12D6920E-E635-4DD9-99D2-192FA579724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9411" custScaleY="207497" custLinFactNeighborX="0" custLinFactNeighborY="-2227"/>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AC24B57-4611-4E78-8A66-B6965960198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94C431E-7C4C-4110-9CF9-FF78C4C99298}" type="presOf" srcId="{B3E39A80-D6B7-4E26-B22E-327D37299CB1}" destId="{BDA71D6A-C3D1-411E-9EAC-6386FFEE52C2}" srcOrd="0" destOrd="0" presId="urn:microsoft.com/office/officeart/2008/layout/BendingPictureSemiTransparentText"/>
    <dgm:cxn modelId="{8EB7D0EF-E678-4D73-AFE6-7ABD505708B5}" type="presParOf" srcId="{BDA71D6A-C3D1-411E-9EAC-6386FFEE52C2}" destId="{0B2273E3-B9E3-4A02-93CF-275511BE0699}" srcOrd="0" destOrd="0" presId="urn:microsoft.com/office/officeart/2008/layout/BendingPictureSemiTransparentText"/>
    <dgm:cxn modelId="{DBB8D890-80E7-4E56-9768-B1CBFF3A4022}" type="presParOf" srcId="{0B2273E3-B9E3-4A02-93CF-275511BE0699}" destId="{367DAC4B-08E7-4BA7-A970-D0115453FB5A}" srcOrd="0" destOrd="0" presId="urn:microsoft.com/office/officeart/2008/layout/BendingPictureSemiTransparentText"/>
    <dgm:cxn modelId="{C9FA8306-0B84-48F6-B291-1F278A442A0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9411" custScaleY="207497" custLinFactNeighborX="0" custLinFactNeighborY="-2227"/>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09EBF09-3FE5-4399-88A0-9E96467C6B2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4384CA9-4D86-4000-A80A-0D1F50A03A6F}" type="presOf" srcId="{B3E39A80-D6B7-4E26-B22E-327D37299CB1}" destId="{BDA71D6A-C3D1-411E-9EAC-6386FFEE52C2}" srcOrd="0" destOrd="0" presId="urn:microsoft.com/office/officeart/2008/layout/BendingPictureSemiTransparentText"/>
    <dgm:cxn modelId="{6C780529-9014-4E96-82FC-4F83BE872D5B}" type="presParOf" srcId="{BDA71D6A-C3D1-411E-9EAC-6386FFEE52C2}" destId="{0B2273E3-B9E3-4A02-93CF-275511BE0699}" srcOrd="0" destOrd="0" presId="urn:microsoft.com/office/officeart/2008/layout/BendingPictureSemiTransparentText"/>
    <dgm:cxn modelId="{844E7AF5-85CA-4847-8392-932482524057}" type="presParOf" srcId="{0B2273E3-B9E3-4A02-93CF-275511BE0699}" destId="{367DAC4B-08E7-4BA7-A970-D0115453FB5A}" srcOrd="0" destOrd="0" presId="urn:microsoft.com/office/officeart/2008/layout/BendingPictureSemiTransparentText"/>
    <dgm:cxn modelId="{9F1E947E-231C-4931-8CC0-95212CC0615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9411" custScaleY="207497" custLinFactNeighborX="0" custLinFactNeighborY="-2227"/>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622C632-F71B-4E15-8366-9EAF02C9246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723C625-6EE3-49DC-81C2-6D92EA1961B7}" type="presOf" srcId="{F4DCAFF9-3CD8-4192-92EC-2050EBC96D81}" destId="{7AC81859-B11C-4EE9-8379-B9AF70890D88}" srcOrd="0" destOrd="0" presId="urn:microsoft.com/office/officeart/2008/layout/BendingPictureSemiTransparentText"/>
    <dgm:cxn modelId="{985F4901-6F53-45A7-83EF-7066CCEB827A}" type="presParOf" srcId="{BDA71D6A-C3D1-411E-9EAC-6386FFEE52C2}" destId="{0B2273E3-B9E3-4A02-93CF-275511BE0699}" srcOrd="0" destOrd="0" presId="urn:microsoft.com/office/officeart/2008/layout/BendingPictureSemiTransparentText"/>
    <dgm:cxn modelId="{B0DE963E-7674-4F47-8A66-DB518B85FFE2}" type="presParOf" srcId="{0B2273E3-B9E3-4A02-93CF-275511BE0699}" destId="{367DAC4B-08E7-4BA7-A970-D0115453FB5A}" srcOrd="0" destOrd="0" presId="urn:microsoft.com/office/officeart/2008/layout/BendingPictureSemiTransparentText"/>
    <dgm:cxn modelId="{6BB3DA61-8D45-491C-AF40-DC43CAE657E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234" custScaleY="178709" custLinFactNeighborX="5" custLinFactNeighborY="3736"/>
      <dgm:spPr>
        <a:prstGeom prst="rect">
          <a:avLst/>
        </a:prstGeom>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72407FC-428D-4FC0-9FCC-6F74852CB733}" type="presOf" srcId="{B3E39A80-D6B7-4E26-B22E-327D37299CB1}" destId="{BDA71D6A-C3D1-411E-9EAC-6386FFEE52C2}" srcOrd="0" destOrd="0" presId="urn:microsoft.com/office/officeart/2008/layout/BendingPictureSemiTransparentText"/>
    <dgm:cxn modelId="{07AB8BB0-B7C2-4F65-89E5-F4AD35CEC3D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3AD2313-4CEF-4EA5-919D-99B156E8E680}" type="presParOf" srcId="{BDA71D6A-C3D1-411E-9EAC-6386FFEE52C2}" destId="{0B2273E3-B9E3-4A02-93CF-275511BE0699}" srcOrd="0" destOrd="0" presId="urn:microsoft.com/office/officeart/2008/layout/BendingPictureSemiTransparentText"/>
    <dgm:cxn modelId="{D1E18BC9-154F-4C08-A8D1-ACCC6A722D39}" type="presParOf" srcId="{0B2273E3-B9E3-4A02-93CF-275511BE0699}" destId="{367DAC4B-08E7-4BA7-A970-D0115453FB5A}" srcOrd="0" destOrd="0" presId="urn:microsoft.com/office/officeart/2008/layout/BendingPictureSemiTransparentText"/>
    <dgm:cxn modelId="{F5E54C46-394F-40D1-A7EB-911C1CF2BB48}"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6A355BE6-E365-4D9E-B484-EC740B7E9664}" type="presOf" srcId="{A6BF25DC-37B7-4AE9-8C23-6AAEB8FBAF17}" destId="{E1581476-3519-4BE2-A75A-6D984F1040FE}" srcOrd="0" destOrd="0" presId="urn:microsoft.com/office/officeart/2008/layout/BendingPictureSemiTransparentText"/>
    <dgm:cxn modelId="{2FF839BF-E90D-47F0-A030-862800C3FC1C}" type="presOf" srcId="{F0175A64-93FE-4CB5-990E-089EDF48BC15}" destId="{94BFD56F-058E-44BD-8C95-15538F4C56F8}" srcOrd="0" destOrd="0" presId="urn:microsoft.com/office/officeart/2008/layout/BendingPictureSemiTransparentText"/>
    <dgm:cxn modelId="{295259A6-5606-4288-B4E3-7880C40E63BD}" type="presParOf" srcId="{94BFD56F-058E-44BD-8C95-15538F4C56F8}" destId="{2BCAA8D8-FC24-4AC5-882B-8E46DAA44B6E}" srcOrd="0" destOrd="0" presId="urn:microsoft.com/office/officeart/2008/layout/BendingPictureSemiTransparentText"/>
    <dgm:cxn modelId="{285DD252-B0A2-43C9-9D59-4AA263E2BD1E}" type="presParOf" srcId="{2BCAA8D8-FC24-4AC5-882B-8E46DAA44B6E}" destId="{3399F5D3-DDD0-402B-951E-BB27E3087B4F}" srcOrd="0" destOrd="0" presId="urn:microsoft.com/office/officeart/2008/layout/BendingPictureSemiTransparentText"/>
    <dgm:cxn modelId="{172BAD5C-9066-449E-ADB3-99745EC4A0D2}"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61A366A3-5ADF-4715-BC14-FCBE3DBF40C4}" type="presOf" srcId="{A6BF25DC-37B7-4AE9-8C23-6AAEB8FBAF17}" destId="{E1581476-3519-4BE2-A75A-6D984F1040FE}" srcOrd="0" destOrd="0" presId="urn:microsoft.com/office/officeart/2008/layout/BendingPictureSemiTransparentText"/>
    <dgm:cxn modelId="{A3FB9347-2A80-4883-A05B-10BF6E66D6E3}" srcId="{F0175A64-93FE-4CB5-990E-089EDF48BC15}" destId="{A6BF25DC-37B7-4AE9-8C23-6AAEB8FBAF17}" srcOrd="0" destOrd="0" parTransId="{E3B8A620-43C0-452D-8E97-566554318DFF}" sibTransId="{4E8AF0E4-9FB2-4AAC-8D1A-2EC0E1393067}"/>
    <dgm:cxn modelId="{BE094B39-FB87-4C0E-8297-D3C00E90BFC8}" type="presOf" srcId="{F0175A64-93FE-4CB5-990E-089EDF48BC15}" destId="{94BFD56F-058E-44BD-8C95-15538F4C56F8}" srcOrd="0" destOrd="0" presId="urn:microsoft.com/office/officeart/2008/layout/BendingPictureSemiTransparentText"/>
    <dgm:cxn modelId="{959FCE18-770F-4895-B874-0E6DCB1BA15A}" type="presParOf" srcId="{94BFD56F-058E-44BD-8C95-15538F4C56F8}" destId="{2BCAA8D8-FC24-4AC5-882B-8E46DAA44B6E}" srcOrd="0" destOrd="0" presId="urn:microsoft.com/office/officeart/2008/layout/BendingPictureSemiTransparentText"/>
    <dgm:cxn modelId="{DF01A5FF-E216-4ACB-B440-9F5F9C30D0C1}" type="presParOf" srcId="{2BCAA8D8-FC24-4AC5-882B-8E46DAA44B6E}" destId="{3399F5D3-DDD0-402B-951E-BB27E3087B4F}" srcOrd="0" destOrd="0" presId="urn:microsoft.com/office/officeart/2008/layout/BendingPictureSemiTransparentText"/>
    <dgm:cxn modelId="{DCCE66E2-05BE-43D7-8043-C6274882C7E4}"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custT="1"/>
      <dgm:spPr>
        <a:solidFill>
          <a:srgbClr val="0D0D0D">
            <a:alpha val="60000"/>
          </a:srgbClr>
        </a:solidFill>
      </dgm:spPr>
      <dgm:t>
        <a:bodyPr/>
        <a:lstStyle/>
        <a:p>
          <a:r>
            <a:rPr lang="en-US" sz="1600" b="1" kern="3000" spc="30" baseline="0" dirty="0" smtClean="0">
              <a:latin typeface="Liberation Sans" panose="020B0604020202020204" pitchFamily="34" charset="0"/>
            </a:rPr>
            <a:t>Billy Doe</a:t>
          </a:r>
        </a:p>
        <a:p>
          <a:r>
            <a:rPr lang="en-US" sz="900" b="1" i="0" kern="3000" spc="30" baseline="0" dirty="0" smtClean="0">
              <a:latin typeface="Liberation Sans" panose="020B0604020202020204" pitchFamily="34" charset="0"/>
            </a:rPr>
            <a:t>Founder</a:t>
          </a:r>
          <a:endParaRPr lang="en-US" sz="900" b="1" i="0" kern="3000" spc="30" baseline="0" dirty="0">
            <a:latin typeface="Liberation Sans" panose="020B0604020202020204" pitchFamily="34" charset="0"/>
          </a:endParaRPr>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9911" custScaleY="306129" custLinFactNeighborY="-2344"/>
      <dgm:spPr>
        <a:ln w="6350">
          <a:solidFill>
            <a:schemeClr val="tx1">
              <a:lumMod val="75000"/>
              <a:lumOff val="25000"/>
            </a:schemeClr>
          </a:solidFill>
          <a:prstDash val="dash"/>
        </a:ln>
      </dgm:spPr>
      <dgm:t>
        <a:bodyPr/>
        <a:lstStyle/>
        <a:p>
          <a:endParaRPr lang="en-US"/>
        </a:p>
      </dgm:t>
    </dgm:pt>
    <dgm:pt modelId="{7AC81859-B11C-4EE9-8379-B9AF70890D88}" type="pres">
      <dgm:prSet presAssocID="{F4DCAFF9-3CD8-4192-92EC-2050EBC96D81}" presName="rect2" presStyleLbl="trBgShp" presStyleIdx="0" presStyleCnt="1" custScaleX="210226" custScaleY="217204" custLinFactY="200000" custLinFactNeighborX="1020" custLinFactNeighborY="216438">
        <dgm:presLayoutVars>
          <dgm:bulletEnabled val="1"/>
        </dgm:presLayoutVars>
      </dgm:prSet>
      <dgm:spPr/>
      <dgm:t>
        <a:bodyPr/>
        <a:lstStyle/>
        <a:p>
          <a:endParaRPr lang="en-US"/>
        </a:p>
      </dgm:t>
    </dgm:pt>
  </dgm:ptLst>
  <dgm:cxnLst>
    <dgm:cxn modelId="{AECC9234-1C4F-4F18-8420-814BBB84EFA7}" type="presOf" srcId="{B3E39A80-D6B7-4E26-B22E-327D37299CB1}" destId="{BDA71D6A-C3D1-411E-9EAC-6386FFEE52C2}" srcOrd="0" destOrd="0" presId="urn:microsoft.com/office/officeart/2008/layout/BendingPictureSemiTransparentText"/>
    <dgm:cxn modelId="{34FE1DB4-F769-4223-BFC6-B38F16BF92C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BD38E97-E893-4391-93D6-440F83E0891C}" type="presParOf" srcId="{BDA71D6A-C3D1-411E-9EAC-6386FFEE52C2}" destId="{0B2273E3-B9E3-4A02-93CF-275511BE0699}" srcOrd="0" destOrd="0" presId="urn:microsoft.com/office/officeart/2008/layout/BendingPictureSemiTransparentText"/>
    <dgm:cxn modelId="{C0F54118-72CC-4656-9D40-A8D8D6C630B1}" type="presParOf" srcId="{0B2273E3-B9E3-4A02-93CF-275511BE0699}" destId="{367DAC4B-08E7-4BA7-A970-D0115453FB5A}" srcOrd="0" destOrd="0" presId="urn:microsoft.com/office/officeart/2008/layout/BendingPictureSemiTransparentText"/>
    <dgm:cxn modelId="{D42F2A87-7888-403F-9A37-796F9FEB84F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2369B599-C924-4E39-B63B-037CB0C14A89}" type="presOf" srcId="{A6BF25DC-37B7-4AE9-8C23-6AAEB8FBAF17}" destId="{E1581476-3519-4BE2-A75A-6D984F1040FE}" srcOrd="0" destOrd="0" presId="urn:microsoft.com/office/officeart/2008/layout/BendingPictureSemiTransparentText"/>
    <dgm:cxn modelId="{51A9945A-A58B-4D64-9793-CC94B393910A}" type="presOf" srcId="{F0175A64-93FE-4CB5-990E-089EDF48BC15}" destId="{94BFD56F-058E-44BD-8C95-15538F4C56F8}" srcOrd="0" destOrd="0" presId="urn:microsoft.com/office/officeart/2008/layout/BendingPictureSemiTransparentText"/>
    <dgm:cxn modelId="{0F242F89-ABB1-408F-98B2-9EBF0D2F7513}" type="presParOf" srcId="{94BFD56F-058E-44BD-8C95-15538F4C56F8}" destId="{2BCAA8D8-FC24-4AC5-882B-8E46DAA44B6E}" srcOrd="0" destOrd="0" presId="urn:microsoft.com/office/officeart/2008/layout/BendingPictureSemiTransparentText"/>
    <dgm:cxn modelId="{644EDCF3-D0BC-4CCD-870E-7C1190CF3D42}" type="presParOf" srcId="{2BCAA8D8-FC24-4AC5-882B-8E46DAA44B6E}" destId="{3399F5D3-DDD0-402B-951E-BB27E3087B4F}" srcOrd="0" destOrd="0" presId="urn:microsoft.com/office/officeart/2008/layout/BendingPictureSemiTransparentText"/>
    <dgm:cxn modelId="{3DB4A043-E2B5-4565-B9AD-25B35049D303}"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2DA621F2-C444-4430-A0D4-A3BA27B48C4A}" type="presOf" srcId="{F0175A64-93FE-4CB5-990E-089EDF48BC15}" destId="{94BFD56F-058E-44BD-8C95-15538F4C56F8}" srcOrd="0" destOrd="0" presId="urn:microsoft.com/office/officeart/2008/layout/BendingPictureSemiTransparentText"/>
    <dgm:cxn modelId="{87A34438-9A2A-423B-8DC7-6F5D00486CD7}" type="presOf" srcId="{A6BF25DC-37B7-4AE9-8C23-6AAEB8FBAF17}" destId="{E1581476-3519-4BE2-A75A-6D984F1040FE}" srcOrd="0" destOrd="0" presId="urn:microsoft.com/office/officeart/2008/layout/BendingPictureSemiTransparentText"/>
    <dgm:cxn modelId="{9D76DD78-9BAF-4345-9E09-7D689B64A600}" type="presParOf" srcId="{94BFD56F-058E-44BD-8C95-15538F4C56F8}" destId="{2BCAA8D8-FC24-4AC5-882B-8E46DAA44B6E}" srcOrd="0" destOrd="0" presId="urn:microsoft.com/office/officeart/2008/layout/BendingPictureSemiTransparentText"/>
    <dgm:cxn modelId="{3D506928-DEF8-40E7-9DC9-A8E9A66A5F36}" type="presParOf" srcId="{2BCAA8D8-FC24-4AC5-882B-8E46DAA44B6E}" destId="{3399F5D3-DDD0-402B-951E-BB27E3087B4F}" srcOrd="0" destOrd="0" presId="urn:microsoft.com/office/officeart/2008/layout/BendingPictureSemiTransparentText"/>
    <dgm:cxn modelId="{ECBF4DEB-BF04-4227-B812-3EB5EA70F9F1}"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C225EAFE-FC51-4901-B542-C5CB97A50990}" type="presOf" srcId="{A6BF25DC-37B7-4AE9-8C23-6AAEB8FBAF17}" destId="{E1581476-3519-4BE2-A75A-6D984F1040FE}" srcOrd="0" destOrd="0" presId="urn:microsoft.com/office/officeart/2008/layout/BendingPictureSemiTransparentText"/>
    <dgm:cxn modelId="{979F7D56-E823-49E2-AB71-4828BC568841}" type="presOf" srcId="{F0175A64-93FE-4CB5-990E-089EDF48BC15}" destId="{94BFD56F-058E-44BD-8C95-15538F4C56F8}" srcOrd="0" destOrd="0" presId="urn:microsoft.com/office/officeart/2008/layout/BendingPictureSemiTransparentText"/>
    <dgm:cxn modelId="{B731AE37-183D-40D0-BB24-11FE473E81FB}" type="presParOf" srcId="{94BFD56F-058E-44BD-8C95-15538F4C56F8}" destId="{2BCAA8D8-FC24-4AC5-882B-8E46DAA44B6E}" srcOrd="0" destOrd="0" presId="urn:microsoft.com/office/officeart/2008/layout/BendingPictureSemiTransparentText"/>
    <dgm:cxn modelId="{DEE59B63-D319-4CBC-85EC-0C0A076F452F}" type="presParOf" srcId="{2BCAA8D8-FC24-4AC5-882B-8E46DAA44B6E}" destId="{3399F5D3-DDD0-402B-951E-BB27E3087B4F}" srcOrd="0" destOrd="0" presId="urn:microsoft.com/office/officeart/2008/layout/BendingPictureSemiTransparentText"/>
    <dgm:cxn modelId="{8E647787-1835-4DA8-8589-A3E9DB71AD55}"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0ACD3AC6-AF8F-40A1-BF70-B72140FE1397}" type="presOf" srcId="{F0175A64-93FE-4CB5-990E-089EDF48BC15}" destId="{94BFD56F-058E-44BD-8C95-15538F4C56F8}" srcOrd="0" destOrd="0" presId="urn:microsoft.com/office/officeart/2008/layout/BendingPictureSemiTransparentText"/>
    <dgm:cxn modelId="{DC8724E7-ADC7-4726-95F2-27A27DC36B7F}" type="presOf" srcId="{A6BF25DC-37B7-4AE9-8C23-6AAEB8FBAF17}" destId="{E1581476-3519-4BE2-A75A-6D984F1040FE}" srcOrd="0" destOrd="0" presId="urn:microsoft.com/office/officeart/2008/layout/BendingPictureSemiTransparentText"/>
    <dgm:cxn modelId="{F7CD96F0-E6B1-4F2F-9B2B-361D6D67E6EE}" type="presParOf" srcId="{94BFD56F-058E-44BD-8C95-15538F4C56F8}" destId="{2BCAA8D8-FC24-4AC5-882B-8E46DAA44B6E}" srcOrd="0" destOrd="0" presId="urn:microsoft.com/office/officeart/2008/layout/BendingPictureSemiTransparentText"/>
    <dgm:cxn modelId="{59844D60-5821-46C7-95A8-70487B48FA98}" type="presParOf" srcId="{2BCAA8D8-FC24-4AC5-882B-8E46DAA44B6E}" destId="{3399F5D3-DDD0-402B-951E-BB27E3087B4F}" srcOrd="0" destOrd="0" presId="urn:microsoft.com/office/officeart/2008/layout/BendingPictureSemiTransparentText"/>
    <dgm:cxn modelId="{EC833037-A444-4EF2-8D54-DEBF0ADC4DDB}"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1A0CA060-0C9D-4B00-9EB2-70355E771CF6}" type="presOf" srcId="{A6BF25DC-37B7-4AE9-8C23-6AAEB8FBAF17}" destId="{E1581476-3519-4BE2-A75A-6D984F1040FE}" srcOrd="0" destOrd="0" presId="urn:microsoft.com/office/officeart/2008/layout/BendingPictureSemiTransparentText"/>
    <dgm:cxn modelId="{9C575457-D659-47DD-B0FB-EE6ACFC3522E}" type="presOf" srcId="{F0175A64-93FE-4CB5-990E-089EDF48BC15}" destId="{94BFD56F-058E-44BD-8C95-15538F4C56F8}" srcOrd="0" destOrd="0" presId="urn:microsoft.com/office/officeart/2008/layout/BendingPictureSemiTransparentText"/>
    <dgm:cxn modelId="{D9E75FDF-3C0A-459D-877D-57D840EC15D7}" type="presParOf" srcId="{94BFD56F-058E-44BD-8C95-15538F4C56F8}" destId="{2BCAA8D8-FC24-4AC5-882B-8E46DAA44B6E}" srcOrd="0" destOrd="0" presId="urn:microsoft.com/office/officeart/2008/layout/BendingPictureSemiTransparentText"/>
    <dgm:cxn modelId="{C5B08578-40E7-43D8-90E0-CFE4016CD5A0}" type="presParOf" srcId="{2BCAA8D8-FC24-4AC5-882B-8E46DAA44B6E}" destId="{3399F5D3-DDD0-402B-951E-BB27E3087B4F}" srcOrd="0" destOrd="0" presId="urn:microsoft.com/office/officeart/2008/layout/BendingPictureSemiTransparentText"/>
    <dgm:cxn modelId="{85FEA0ED-D560-45FB-94FA-F8EFBD663B03}"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7B74EE74-4A86-4AE4-BBC2-92B2DD71CF0C}" type="presOf" srcId="{A6BF25DC-37B7-4AE9-8C23-6AAEB8FBAF17}" destId="{E1581476-3519-4BE2-A75A-6D984F1040FE}" srcOrd="0" destOrd="0" presId="urn:microsoft.com/office/officeart/2008/layout/BendingPictureSemiTransparentText"/>
    <dgm:cxn modelId="{B0F1614E-39CC-4BD8-8DF8-32EC068D891B}" type="presOf" srcId="{F0175A64-93FE-4CB5-990E-089EDF48BC15}" destId="{94BFD56F-058E-44BD-8C95-15538F4C56F8}" srcOrd="0" destOrd="0" presId="urn:microsoft.com/office/officeart/2008/layout/BendingPictureSemiTransparentText"/>
    <dgm:cxn modelId="{AA5269DE-6AFA-4F8C-870D-82FEC86CA4BD}" type="presParOf" srcId="{94BFD56F-058E-44BD-8C95-15538F4C56F8}" destId="{2BCAA8D8-FC24-4AC5-882B-8E46DAA44B6E}" srcOrd="0" destOrd="0" presId="urn:microsoft.com/office/officeart/2008/layout/BendingPictureSemiTransparentText"/>
    <dgm:cxn modelId="{B4E375BB-73ED-491E-9125-EA5003E97699}" type="presParOf" srcId="{2BCAA8D8-FC24-4AC5-882B-8E46DAA44B6E}" destId="{3399F5D3-DDD0-402B-951E-BB27E3087B4F}" srcOrd="0" destOrd="0" presId="urn:microsoft.com/office/officeart/2008/layout/BendingPictureSemiTransparentText"/>
    <dgm:cxn modelId="{3F61E838-1118-4B37-87B9-BF7A437E6DC0}"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4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ln w="38100">
          <a:solidFill>
            <a:schemeClr val="bg1"/>
          </a:solidFill>
        </a:ln>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9FDBF35B-9247-4B36-BEB9-F4089FA8B742}" type="presOf" srcId="{A6BF25DC-37B7-4AE9-8C23-6AAEB8FBAF17}" destId="{E1581476-3519-4BE2-A75A-6D984F1040FE}" srcOrd="0" destOrd="0" presId="urn:microsoft.com/office/officeart/2008/layout/BendingPictureSemiTransparentText"/>
    <dgm:cxn modelId="{C6B64619-5704-4239-974C-DA2A04829BE8}" type="presOf" srcId="{F0175A64-93FE-4CB5-990E-089EDF48BC15}" destId="{94BFD56F-058E-44BD-8C95-15538F4C56F8}" srcOrd="0" destOrd="0" presId="urn:microsoft.com/office/officeart/2008/layout/BendingPictureSemiTransparentText"/>
    <dgm:cxn modelId="{D37ED869-5FFE-4F15-9F9E-70A2BB41C765}" type="presParOf" srcId="{94BFD56F-058E-44BD-8C95-15538F4C56F8}" destId="{2BCAA8D8-FC24-4AC5-882B-8E46DAA44B6E}" srcOrd="0" destOrd="0" presId="urn:microsoft.com/office/officeart/2008/layout/BendingPictureSemiTransparentText"/>
    <dgm:cxn modelId="{1608FFF3-12F0-4F24-99FF-3E9133A5416B}" type="presParOf" srcId="{2BCAA8D8-FC24-4AC5-882B-8E46DAA44B6E}" destId="{3399F5D3-DDD0-402B-951E-BB27E3087B4F}" srcOrd="0" destOrd="0" presId="urn:microsoft.com/office/officeart/2008/layout/BendingPictureSemiTransparentText"/>
    <dgm:cxn modelId="{E6D95088-5DAB-449A-95A5-F57FA558CC4C}"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F0175A64-93FE-4CB5-990E-089EDF48BC15}"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A6BF25DC-37B7-4AE9-8C23-6AAEB8FBAF17}">
      <dgm:prSet phldrT="[Text]"/>
      <dgm:spPr>
        <a:noFill/>
      </dgm:spPr>
      <dgm:t>
        <a:bodyPr/>
        <a:lstStyle/>
        <a:p>
          <a:endParaRPr lang="en-US" dirty="0"/>
        </a:p>
      </dgm:t>
    </dgm:pt>
    <dgm:pt modelId="{E3B8A620-43C0-452D-8E97-566554318DFF}" type="parTrans" cxnId="{A3FB9347-2A80-4883-A05B-10BF6E66D6E3}">
      <dgm:prSet/>
      <dgm:spPr/>
      <dgm:t>
        <a:bodyPr/>
        <a:lstStyle/>
        <a:p>
          <a:endParaRPr lang="en-US"/>
        </a:p>
      </dgm:t>
    </dgm:pt>
    <dgm:pt modelId="{4E8AF0E4-9FB2-4AAC-8D1A-2EC0E1393067}" type="sibTrans" cxnId="{A3FB9347-2A80-4883-A05B-10BF6E66D6E3}">
      <dgm:prSet/>
      <dgm:spPr/>
      <dgm:t>
        <a:bodyPr/>
        <a:lstStyle/>
        <a:p>
          <a:endParaRPr lang="en-US"/>
        </a:p>
      </dgm:t>
    </dgm:pt>
    <dgm:pt modelId="{94BFD56F-058E-44BD-8C95-15538F4C56F8}" type="pres">
      <dgm:prSet presAssocID="{F0175A64-93FE-4CB5-990E-089EDF48BC15}" presName="Name0" presStyleCnt="0">
        <dgm:presLayoutVars>
          <dgm:dir/>
          <dgm:resizeHandles val="exact"/>
        </dgm:presLayoutVars>
      </dgm:prSet>
      <dgm:spPr/>
      <dgm:t>
        <a:bodyPr/>
        <a:lstStyle/>
        <a:p>
          <a:endParaRPr lang="en-US"/>
        </a:p>
      </dgm:t>
    </dgm:pt>
    <dgm:pt modelId="{2BCAA8D8-FC24-4AC5-882B-8E46DAA44B6E}" type="pres">
      <dgm:prSet presAssocID="{A6BF25DC-37B7-4AE9-8C23-6AAEB8FBAF17}" presName="composite" presStyleCnt="0"/>
      <dgm:spPr/>
    </dgm:pt>
    <dgm:pt modelId="{3399F5D3-DDD0-402B-951E-BB27E3087B4F}" type="pres">
      <dgm:prSet presAssocID="{A6BF25DC-37B7-4AE9-8C23-6AAEB8FBAF17}" presName="rect1" presStyleLbl="bgShp" presStyleIdx="0" presStyleCnt="1" custScaleY="119070"/>
      <dgm:spPr>
        <a:prstGeom prst="ellipse">
          <a:avLst/>
        </a:prstGeom>
        <a:ln w="38100">
          <a:solidFill>
            <a:schemeClr val="bg1"/>
          </a:solidFill>
        </a:ln>
        <a:effectLst>
          <a:outerShdw blurRad="50800" dist="38100" dir="2700000" algn="tl" rotWithShape="0">
            <a:prstClr val="black">
              <a:alpha val="40000"/>
            </a:prstClr>
          </a:outerShdw>
        </a:effectLst>
      </dgm:spPr>
      <dgm:t>
        <a:bodyPr/>
        <a:lstStyle/>
        <a:p>
          <a:endParaRPr lang="en-US"/>
        </a:p>
      </dgm:t>
    </dgm:pt>
    <dgm:pt modelId="{E1581476-3519-4BE2-A75A-6D984F1040FE}" type="pres">
      <dgm:prSet presAssocID="{A6BF25DC-37B7-4AE9-8C23-6AAEB8FBAF17}" presName="rect2" presStyleLbl="trBgShp" presStyleIdx="0" presStyleCnt="1">
        <dgm:presLayoutVars>
          <dgm:bulletEnabled val="1"/>
        </dgm:presLayoutVars>
      </dgm:prSet>
      <dgm:spPr/>
      <dgm:t>
        <a:bodyPr/>
        <a:lstStyle/>
        <a:p>
          <a:endParaRPr lang="en-US"/>
        </a:p>
      </dgm:t>
    </dgm:pt>
  </dgm:ptLst>
  <dgm:cxnLst>
    <dgm:cxn modelId="{A3FB9347-2A80-4883-A05B-10BF6E66D6E3}" srcId="{F0175A64-93FE-4CB5-990E-089EDF48BC15}" destId="{A6BF25DC-37B7-4AE9-8C23-6AAEB8FBAF17}" srcOrd="0" destOrd="0" parTransId="{E3B8A620-43C0-452D-8E97-566554318DFF}" sibTransId="{4E8AF0E4-9FB2-4AAC-8D1A-2EC0E1393067}"/>
    <dgm:cxn modelId="{E1B29DB3-499D-4F86-84FE-4465146D641D}" type="presOf" srcId="{F0175A64-93FE-4CB5-990E-089EDF48BC15}" destId="{94BFD56F-058E-44BD-8C95-15538F4C56F8}" srcOrd="0" destOrd="0" presId="urn:microsoft.com/office/officeart/2008/layout/BendingPictureSemiTransparentText"/>
    <dgm:cxn modelId="{9FA03CFB-BF36-466C-B0E7-4AFBC91FF170}" type="presOf" srcId="{A6BF25DC-37B7-4AE9-8C23-6AAEB8FBAF17}" destId="{E1581476-3519-4BE2-A75A-6D984F1040FE}" srcOrd="0" destOrd="0" presId="urn:microsoft.com/office/officeart/2008/layout/BendingPictureSemiTransparentText"/>
    <dgm:cxn modelId="{D251A0D0-B4DF-4A55-92CD-B93EEC1E225C}" type="presParOf" srcId="{94BFD56F-058E-44BD-8C95-15538F4C56F8}" destId="{2BCAA8D8-FC24-4AC5-882B-8E46DAA44B6E}" srcOrd="0" destOrd="0" presId="urn:microsoft.com/office/officeart/2008/layout/BendingPictureSemiTransparentText"/>
    <dgm:cxn modelId="{09C4ADD7-B885-4206-B2AB-BD5F063CE024}" type="presParOf" srcId="{2BCAA8D8-FC24-4AC5-882B-8E46DAA44B6E}" destId="{3399F5D3-DDD0-402B-951E-BB27E3087B4F}" srcOrd="0" destOrd="0" presId="urn:microsoft.com/office/officeart/2008/layout/BendingPictureSemiTransparentText"/>
    <dgm:cxn modelId="{805FF871-845D-40EA-9211-89367DA820E9}" type="presParOf" srcId="{2BCAA8D8-FC24-4AC5-882B-8E46DAA44B6E}" destId="{E1581476-3519-4BE2-A75A-6D984F1040FE}" srcOrd="1" destOrd="0" presId="urn:microsoft.com/office/officeart/2008/layout/BendingPictureSemiTransparentTex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0380" custScaleY="147126" custLinFactNeighborX="-345" custLinFactNeighborY="-106"/>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44E1413-ACA9-4060-AF29-DA86DEF98D3B}" type="presOf" srcId="{F4DCAFF9-3CD8-4192-92EC-2050EBC96D81}" destId="{7AC81859-B11C-4EE9-8379-B9AF70890D88}" srcOrd="0" destOrd="0" presId="urn:microsoft.com/office/officeart/2008/layout/BendingPictureSemiTransparentText"/>
    <dgm:cxn modelId="{C3C72B0C-5549-4882-8B3D-6978A5AE09E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85CCBE1-2E7C-4357-A566-B01F988BE5E0}" type="presParOf" srcId="{BDA71D6A-C3D1-411E-9EAC-6386FFEE52C2}" destId="{0B2273E3-B9E3-4A02-93CF-275511BE0699}" srcOrd="0" destOrd="0" presId="urn:microsoft.com/office/officeart/2008/layout/BendingPictureSemiTransparentText"/>
    <dgm:cxn modelId="{03C6B75A-D30E-48CD-AE57-EE64F1E5C2A5}" type="presParOf" srcId="{0B2273E3-B9E3-4A02-93CF-275511BE0699}" destId="{367DAC4B-08E7-4BA7-A970-D0115453FB5A}" srcOrd="0" destOrd="0" presId="urn:microsoft.com/office/officeart/2008/layout/BendingPictureSemiTransparentText"/>
    <dgm:cxn modelId="{18EF6211-7A6D-4BAE-B9FB-3B242AD7E748}"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custT="1"/>
      <dgm:spPr>
        <a:solidFill>
          <a:srgbClr val="0D0D0D">
            <a:alpha val="60000"/>
          </a:srgbClr>
        </a:solidFill>
      </dgm:spPr>
      <dgm:t>
        <a:bodyPr/>
        <a:lstStyle/>
        <a:p>
          <a:r>
            <a:rPr lang="en-US" sz="1600" b="1" kern="3000" spc="30" baseline="0" dirty="0" smtClean="0">
              <a:latin typeface="Liberation Sans" panose="020B0604020202020204" pitchFamily="34" charset="0"/>
            </a:rPr>
            <a:t>Billy Doe</a:t>
          </a:r>
        </a:p>
        <a:p>
          <a:r>
            <a:rPr lang="en-US" sz="900" b="1" i="0" kern="3000" spc="30" baseline="0" dirty="0" smtClean="0">
              <a:latin typeface="Liberation Sans" panose="020B0604020202020204" pitchFamily="34" charset="0"/>
            </a:rPr>
            <a:t>Founder</a:t>
          </a:r>
          <a:endParaRPr lang="en-US" sz="900" b="1" i="0" kern="3000" spc="30" baseline="0" dirty="0">
            <a:latin typeface="Liberation Sans" panose="020B0604020202020204" pitchFamily="34" charset="0"/>
          </a:endParaRPr>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9911" custScaleY="306129" custLinFactNeighborY="-2344"/>
      <dgm:spPr>
        <a:ln w="6350">
          <a:solidFill>
            <a:schemeClr val="tx1">
              <a:lumMod val="75000"/>
              <a:lumOff val="25000"/>
            </a:schemeClr>
          </a:solidFill>
          <a:prstDash val="dash"/>
        </a:ln>
      </dgm:spPr>
      <dgm:t>
        <a:bodyPr/>
        <a:lstStyle/>
        <a:p>
          <a:endParaRPr lang="en-US"/>
        </a:p>
      </dgm:t>
    </dgm:pt>
    <dgm:pt modelId="{7AC81859-B11C-4EE9-8379-B9AF70890D88}" type="pres">
      <dgm:prSet presAssocID="{F4DCAFF9-3CD8-4192-92EC-2050EBC96D81}" presName="rect2" presStyleLbl="trBgShp" presStyleIdx="0" presStyleCnt="1" custScaleX="210226" custScaleY="217204" custLinFactY="200000" custLinFactNeighborX="1020" custLinFactNeighborY="216438">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63F9D66-2039-45AF-8985-636BA180A646}" type="presOf" srcId="{B3E39A80-D6B7-4E26-B22E-327D37299CB1}" destId="{BDA71D6A-C3D1-411E-9EAC-6386FFEE52C2}" srcOrd="0" destOrd="0" presId="urn:microsoft.com/office/officeart/2008/layout/BendingPictureSemiTransparentText"/>
    <dgm:cxn modelId="{832D265E-4357-4D29-8D40-91C39C9920DB}" type="presOf" srcId="{F4DCAFF9-3CD8-4192-92EC-2050EBC96D81}" destId="{7AC81859-B11C-4EE9-8379-B9AF70890D88}" srcOrd="0" destOrd="0" presId="urn:microsoft.com/office/officeart/2008/layout/BendingPictureSemiTransparentText"/>
    <dgm:cxn modelId="{2BA83B86-1D94-4148-B337-4A76783C763E}" type="presParOf" srcId="{BDA71D6A-C3D1-411E-9EAC-6386FFEE52C2}" destId="{0B2273E3-B9E3-4A02-93CF-275511BE0699}" srcOrd="0" destOrd="0" presId="urn:microsoft.com/office/officeart/2008/layout/BendingPictureSemiTransparentText"/>
    <dgm:cxn modelId="{1229C58B-AB2A-4267-BD9B-EC9D26D7DC91}" type="presParOf" srcId="{0B2273E3-B9E3-4A02-93CF-275511BE0699}" destId="{367DAC4B-08E7-4BA7-A970-D0115453FB5A}" srcOrd="0" destOrd="0" presId="urn:microsoft.com/office/officeart/2008/layout/BendingPictureSemiTransparentText"/>
    <dgm:cxn modelId="{65B0C77C-C566-4A63-ACEB-BB2C739ED396}"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custT="1"/>
      <dgm:spPr>
        <a:solidFill>
          <a:srgbClr val="0D0D0D">
            <a:alpha val="60000"/>
          </a:srgbClr>
        </a:solidFill>
      </dgm:spPr>
      <dgm:t>
        <a:bodyPr/>
        <a:lstStyle/>
        <a:p>
          <a:r>
            <a:rPr lang="en-US" sz="1600" b="1" kern="3000" spc="30" baseline="0" dirty="0" smtClean="0">
              <a:latin typeface="Liberation Sans" panose="020B0604020202020204" pitchFamily="34" charset="0"/>
            </a:rPr>
            <a:t>Billy Doe</a:t>
          </a:r>
        </a:p>
        <a:p>
          <a:r>
            <a:rPr lang="en-US" sz="900" b="1" i="0" kern="3000" spc="30" baseline="0" dirty="0" smtClean="0">
              <a:latin typeface="Liberation Sans" panose="020B0604020202020204" pitchFamily="34" charset="0"/>
            </a:rPr>
            <a:t>Founder</a:t>
          </a:r>
          <a:endParaRPr lang="en-US" sz="900" b="1" i="0" kern="3000" spc="30" baseline="0" dirty="0">
            <a:latin typeface="Liberation Sans" panose="020B0604020202020204" pitchFamily="34" charset="0"/>
          </a:endParaRPr>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9911" custScaleY="306129" custLinFactNeighborY="-2344"/>
      <dgm:spPr>
        <a:ln w="6350">
          <a:solidFill>
            <a:schemeClr val="tx1">
              <a:lumMod val="75000"/>
              <a:lumOff val="25000"/>
            </a:schemeClr>
          </a:solidFill>
          <a:prstDash val="dash"/>
        </a:ln>
      </dgm:spPr>
      <dgm:t>
        <a:bodyPr/>
        <a:lstStyle/>
        <a:p>
          <a:endParaRPr lang="en-US"/>
        </a:p>
      </dgm:t>
    </dgm:pt>
    <dgm:pt modelId="{7AC81859-B11C-4EE9-8379-B9AF70890D88}" type="pres">
      <dgm:prSet presAssocID="{F4DCAFF9-3CD8-4192-92EC-2050EBC96D81}" presName="rect2" presStyleLbl="trBgShp" presStyleIdx="0" presStyleCnt="1" custScaleX="210226" custScaleY="217204" custLinFactY="200000" custLinFactNeighborX="1020" custLinFactNeighborY="216438">
        <dgm:presLayoutVars>
          <dgm:bulletEnabled val="1"/>
        </dgm:presLayoutVars>
      </dgm:prSet>
      <dgm:spPr/>
      <dgm:t>
        <a:bodyPr/>
        <a:lstStyle/>
        <a:p>
          <a:endParaRPr lang="en-US"/>
        </a:p>
      </dgm:t>
    </dgm:pt>
  </dgm:ptLst>
  <dgm:cxnLst>
    <dgm:cxn modelId="{20055C18-E8C5-432D-A09E-FAFDB16902F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668D4B7-CF8D-48C5-AA07-F740E77C5B59}" type="presOf" srcId="{B3E39A80-D6B7-4E26-B22E-327D37299CB1}" destId="{BDA71D6A-C3D1-411E-9EAC-6386FFEE52C2}" srcOrd="0" destOrd="0" presId="urn:microsoft.com/office/officeart/2008/layout/BendingPictureSemiTransparentText"/>
    <dgm:cxn modelId="{5967F1FD-6690-4C90-9B02-4ACE80ED3582}" type="presParOf" srcId="{BDA71D6A-C3D1-411E-9EAC-6386FFEE52C2}" destId="{0B2273E3-B9E3-4A02-93CF-275511BE0699}" srcOrd="0" destOrd="0" presId="urn:microsoft.com/office/officeart/2008/layout/BendingPictureSemiTransparentText"/>
    <dgm:cxn modelId="{B34D6956-3051-49FD-968D-DF7720685C44}" type="presParOf" srcId="{0B2273E3-B9E3-4A02-93CF-275511BE0699}" destId="{367DAC4B-08E7-4BA7-A970-D0115453FB5A}" srcOrd="0" destOrd="0" presId="urn:microsoft.com/office/officeart/2008/layout/BendingPictureSemiTransparentText"/>
    <dgm:cxn modelId="{6C1085FA-046C-45EC-937B-4662AB65A8E5}"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custT="1"/>
      <dgm:spPr>
        <a:solidFill>
          <a:srgbClr val="0D0D0D">
            <a:alpha val="60000"/>
          </a:srgbClr>
        </a:solidFill>
      </dgm:spPr>
      <dgm:t>
        <a:bodyPr/>
        <a:lstStyle/>
        <a:p>
          <a:r>
            <a:rPr lang="en-US" sz="1600" b="1" kern="3000" spc="30" baseline="0" dirty="0" smtClean="0">
              <a:latin typeface="Liberation Sans" panose="020B0604020202020204" pitchFamily="34" charset="0"/>
            </a:rPr>
            <a:t>Billy Doe</a:t>
          </a:r>
        </a:p>
        <a:p>
          <a:r>
            <a:rPr lang="en-US" sz="900" b="1" i="0" kern="3000" spc="30" baseline="0" dirty="0" smtClean="0">
              <a:latin typeface="Liberation Sans" panose="020B0604020202020204" pitchFamily="34" charset="0"/>
            </a:rPr>
            <a:t>Founder</a:t>
          </a:r>
          <a:endParaRPr lang="en-US" sz="900" b="1" i="0" kern="3000" spc="30" baseline="0" dirty="0">
            <a:latin typeface="Liberation Sans" panose="020B0604020202020204" pitchFamily="34" charset="0"/>
          </a:endParaRPr>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9911" custScaleY="306129" custLinFactNeighborY="-2344"/>
      <dgm:spPr>
        <a:ln w="6350">
          <a:solidFill>
            <a:schemeClr val="tx1">
              <a:lumMod val="75000"/>
              <a:lumOff val="25000"/>
            </a:schemeClr>
          </a:solidFill>
          <a:prstDash val="dash"/>
        </a:ln>
      </dgm:spPr>
      <dgm:t>
        <a:bodyPr/>
        <a:lstStyle/>
        <a:p>
          <a:endParaRPr lang="en-US"/>
        </a:p>
      </dgm:t>
    </dgm:pt>
    <dgm:pt modelId="{7AC81859-B11C-4EE9-8379-B9AF70890D88}" type="pres">
      <dgm:prSet presAssocID="{F4DCAFF9-3CD8-4192-92EC-2050EBC96D81}" presName="rect2" presStyleLbl="trBgShp" presStyleIdx="0" presStyleCnt="1" custScaleX="210226" custScaleY="217204" custLinFactY="200000" custLinFactNeighborX="1020" custLinFactNeighborY="216438">
        <dgm:presLayoutVars>
          <dgm:bulletEnabled val="1"/>
        </dgm:presLayoutVars>
      </dgm:prSet>
      <dgm:spPr/>
      <dgm:t>
        <a:bodyPr/>
        <a:lstStyle/>
        <a:p>
          <a:endParaRPr lang="en-US"/>
        </a:p>
      </dgm:t>
    </dgm:pt>
  </dgm:ptLst>
  <dgm:cxnLst>
    <dgm:cxn modelId="{000F09D8-B65B-4757-8B7E-5362253F3051}" type="presOf" srcId="{F4DCAFF9-3CD8-4192-92EC-2050EBC96D81}" destId="{7AC81859-B11C-4EE9-8379-B9AF70890D88}" srcOrd="0" destOrd="0" presId="urn:microsoft.com/office/officeart/2008/layout/BendingPictureSemiTransparentText"/>
    <dgm:cxn modelId="{922457DD-BC42-4BAF-B41D-97528CBB769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C059E52-7958-4B15-9591-259D033A4FF6}" type="presParOf" srcId="{BDA71D6A-C3D1-411E-9EAC-6386FFEE52C2}" destId="{0B2273E3-B9E3-4A02-93CF-275511BE0699}" srcOrd="0" destOrd="0" presId="urn:microsoft.com/office/officeart/2008/layout/BendingPictureSemiTransparentText"/>
    <dgm:cxn modelId="{AD5CE556-79E9-4B10-9D66-4B0C1EA79F13}" type="presParOf" srcId="{0B2273E3-B9E3-4A02-93CF-275511BE0699}" destId="{367DAC4B-08E7-4BA7-A970-D0115453FB5A}" srcOrd="0" destOrd="0" presId="urn:microsoft.com/office/officeart/2008/layout/BendingPictureSemiTransparentText"/>
    <dgm:cxn modelId="{99811D7E-5428-4B48-BC3C-C5B84CDC0A25}"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BC9F64E-1EA2-412F-B1FA-82F20EE6E943}" type="doc">
      <dgm:prSet loTypeId="urn:microsoft.com/office/officeart/2005/8/layout/hChevron3" loCatId="process" qsTypeId="urn:microsoft.com/office/officeart/2005/8/quickstyle/simple1" qsCatId="simple" csTypeId="urn:microsoft.com/office/officeart/2005/8/colors/colorful2" csCatId="colorful" phldr="1"/>
      <dgm:spPr/>
    </dgm:pt>
    <dgm:pt modelId="{2CC4C35F-245E-4C2B-9615-8C99053A479D}">
      <dgm:prSet phldrT="[Text]" custT="1"/>
      <dgm:spPr>
        <a:solidFill>
          <a:srgbClr val="06D0E8"/>
        </a:solidFill>
      </dgm:spPr>
      <dgm:t>
        <a:bodyPr/>
        <a:lstStyle/>
        <a:p>
          <a:r>
            <a:rPr lang="en-US" sz="2800" b="1" i="0" kern="3000" spc="-150" baseline="0" dirty="0" smtClean="0">
              <a:effectLst>
                <a:outerShdw blurRad="38100" dist="38100" dir="2700000" algn="tl">
                  <a:srgbClr val="000000">
                    <a:alpha val="43137"/>
                  </a:srgbClr>
                </a:outerShdw>
              </a:effectLst>
              <a:latin typeface="Liberation Sans" panose="020B0604020202020204" pitchFamily="34" charset="0"/>
            </a:rPr>
            <a:t>Discover</a:t>
          </a:r>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194893B5-8EAC-4D7F-B36A-3F44D68F267A}" type="parTrans" cxnId="{EBBB8EB5-B964-464B-8B92-C58926DE8249}">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3967B2B4-AFD7-43B8-AB9B-406372470459}" type="sibTrans" cxnId="{EBBB8EB5-B964-464B-8B92-C58926DE8249}">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F5DDC611-3450-47C5-A8A3-88E7134DE647}">
      <dgm:prSet phldrT="[Text]" custT="1"/>
      <dgm:spPr>
        <a:solidFill>
          <a:srgbClr val="FE497C"/>
        </a:solidFill>
      </dgm:spPr>
      <dgm:t>
        <a:bodyPr/>
        <a:lstStyle/>
        <a:p>
          <a:r>
            <a:rPr lang="en-US" sz="2800" b="1" i="0" kern="3000" spc="-150" baseline="0" dirty="0" smtClean="0">
              <a:effectLst>
                <a:outerShdw blurRad="38100" dist="38100" dir="2700000" algn="tl">
                  <a:srgbClr val="000000">
                    <a:alpha val="43137"/>
                  </a:srgbClr>
                </a:outerShdw>
              </a:effectLst>
              <a:latin typeface="Liberation Sans" panose="020B0604020202020204" pitchFamily="34" charset="0"/>
            </a:rPr>
            <a:t>Define</a:t>
          </a:r>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9A96854F-90FC-4D32-B6FA-F5D2A60AF670}" type="parTrans" cxnId="{3970AB6D-DCCA-489D-8764-8070014B9146}">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E76562AF-7F84-411B-AC27-085061E4B155}" type="sibTrans" cxnId="{3970AB6D-DCCA-489D-8764-8070014B9146}">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095C83CB-82F4-4458-A757-5AE65286858A}">
      <dgm:prSet phldrT="[Text]" custT="1"/>
      <dgm:spPr>
        <a:solidFill>
          <a:schemeClr val="tx1">
            <a:lumMod val="75000"/>
            <a:lumOff val="25000"/>
          </a:schemeClr>
        </a:solidFill>
      </dgm:spPr>
      <dgm:t>
        <a:bodyPr/>
        <a:lstStyle/>
        <a:p>
          <a:r>
            <a:rPr lang="en-US" sz="2800" b="1" i="0" kern="3000" spc="-150" baseline="0" dirty="0" smtClean="0">
              <a:effectLst>
                <a:outerShdw blurRad="38100" dist="38100" dir="2700000" algn="tl">
                  <a:srgbClr val="000000">
                    <a:alpha val="43137"/>
                  </a:srgbClr>
                </a:outerShdw>
              </a:effectLst>
              <a:latin typeface="Liberation Sans" panose="020B0604020202020204" pitchFamily="34" charset="0"/>
            </a:rPr>
            <a:t>Deliver</a:t>
          </a:r>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764162CD-E062-4EFE-ADD9-B2834F0D5988}" type="parTrans" cxnId="{BD72AF46-B8C8-4C2D-AAA1-4C265FFE780D}">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435E28E4-AA48-44E7-B198-1EE750570E8F}" type="sibTrans" cxnId="{BD72AF46-B8C8-4C2D-AAA1-4C265FFE780D}">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84EFF911-7821-4A20-A08A-E6FF3D45D533}">
      <dgm:prSet phldrT="[Text]" custT="1"/>
      <dgm:spPr/>
      <dgm:t>
        <a:bodyPr/>
        <a:lstStyle/>
        <a:p>
          <a:r>
            <a:rPr lang="en-US" sz="2800" b="1" i="0" kern="3000" spc="-150" baseline="0" dirty="0" smtClean="0">
              <a:effectLst>
                <a:outerShdw blurRad="38100" dist="38100" dir="2700000" algn="tl">
                  <a:srgbClr val="000000">
                    <a:alpha val="43137"/>
                  </a:srgbClr>
                </a:outerShdw>
              </a:effectLst>
              <a:latin typeface="Liberation Sans" panose="020B0604020202020204" pitchFamily="34" charset="0"/>
            </a:rPr>
            <a:t>Drive</a:t>
          </a:r>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72A2EE6E-990D-430D-898A-436588B06201}" type="parTrans" cxnId="{CA1164D5-E918-497C-8270-CEC580962072}">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4A82C41D-DB2F-45AC-99CC-425BABF90BDA}" type="sibTrans" cxnId="{CA1164D5-E918-497C-8270-CEC580962072}">
      <dgm:prSet/>
      <dgm:spPr/>
      <dgm:t>
        <a:bodyPr/>
        <a:lstStyle/>
        <a:p>
          <a:endParaRPr lang="en-US" sz="2800" b="1" i="0" kern="3000" spc="-150" baseline="0" dirty="0">
            <a:effectLst>
              <a:outerShdw blurRad="38100" dist="38100" dir="2700000" algn="tl">
                <a:srgbClr val="000000">
                  <a:alpha val="43137"/>
                </a:srgbClr>
              </a:outerShdw>
            </a:effectLst>
            <a:latin typeface="Liberation Sans" panose="020B0604020202020204" pitchFamily="34" charset="0"/>
          </a:endParaRPr>
        </a:p>
      </dgm:t>
    </dgm:pt>
    <dgm:pt modelId="{DC543EFB-D408-440F-A889-AFDF3752C6B2}" type="pres">
      <dgm:prSet presAssocID="{EBC9F64E-1EA2-412F-B1FA-82F20EE6E943}" presName="Name0" presStyleCnt="0">
        <dgm:presLayoutVars>
          <dgm:dir/>
          <dgm:resizeHandles val="exact"/>
        </dgm:presLayoutVars>
      </dgm:prSet>
      <dgm:spPr/>
    </dgm:pt>
    <dgm:pt modelId="{B83E4736-F533-4A24-A3F3-961F39B79CB0}" type="pres">
      <dgm:prSet presAssocID="{2CC4C35F-245E-4C2B-9615-8C99053A479D}" presName="parTxOnly" presStyleLbl="node1" presStyleIdx="0" presStyleCnt="4">
        <dgm:presLayoutVars>
          <dgm:bulletEnabled val="1"/>
        </dgm:presLayoutVars>
      </dgm:prSet>
      <dgm:spPr/>
      <dgm:t>
        <a:bodyPr/>
        <a:lstStyle/>
        <a:p>
          <a:endParaRPr lang="en-US"/>
        </a:p>
      </dgm:t>
    </dgm:pt>
    <dgm:pt modelId="{495F1686-6C82-4067-A4C1-C7C3D0DCA99C}" type="pres">
      <dgm:prSet presAssocID="{3967B2B4-AFD7-43B8-AB9B-406372470459}" presName="parSpace" presStyleCnt="0"/>
      <dgm:spPr/>
    </dgm:pt>
    <dgm:pt modelId="{35D25333-D6A6-4555-8AC7-5FA940188523}" type="pres">
      <dgm:prSet presAssocID="{F5DDC611-3450-47C5-A8A3-88E7134DE647}" presName="parTxOnly" presStyleLbl="node1" presStyleIdx="1" presStyleCnt="4">
        <dgm:presLayoutVars>
          <dgm:bulletEnabled val="1"/>
        </dgm:presLayoutVars>
      </dgm:prSet>
      <dgm:spPr/>
      <dgm:t>
        <a:bodyPr/>
        <a:lstStyle/>
        <a:p>
          <a:endParaRPr lang="en-US"/>
        </a:p>
      </dgm:t>
    </dgm:pt>
    <dgm:pt modelId="{E0FDF1C6-A87D-411B-83DE-82FD0C779603}" type="pres">
      <dgm:prSet presAssocID="{E76562AF-7F84-411B-AC27-085061E4B155}" presName="parSpace" presStyleCnt="0"/>
      <dgm:spPr/>
    </dgm:pt>
    <dgm:pt modelId="{94A5AF87-93B0-4D7B-8887-01C021362D80}" type="pres">
      <dgm:prSet presAssocID="{095C83CB-82F4-4458-A757-5AE65286858A}" presName="parTxOnly" presStyleLbl="node1" presStyleIdx="2" presStyleCnt="4">
        <dgm:presLayoutVars>
          <dgm:bulletEnabled val="1"/>
        </dgm:presLayoutVars>
      </dgm:prSet>
      <dgm:spPr/>
      <dgm:t>
        <a:bodyPr/>
        <a:lstStyle/>
        <a:p>
          <a:endParaRPr lang="en-US"/>
        </a:p>
      </dgm:t>
    </dgm:pt>
    <dgm:pt modelId="{30975E40-994B-44C1-8D12-CB7658BBDDFC}" type="pres">
      <dgm:prSet presAssocID="{435E28E4-AA48-44E7-B198-1EE750570E8F}" presName="parSpace" presStyleCnt="0"/>
      <dgm:spPr/>
    </dgm:pt>
    <dgm:pt modelId="{846AC553-A176-43C3-82E7-5EE5775D7BE2}" type="pres">
      <dgm:prSet presAssocID="{84EFF911-7821-4A20-A08A-E6FF3D45D533}" presName="parTxOnly" presStyleLbl="node1" presStyleIdx="3" presStyleCnt="4">
        <dgm:presLayoutVars>
          <dgm:bulletEnabled val="1"/>
        </dgm:presLayoutVars>
      </dgm:prSet>
      <dgm:spPr/>
      <dgm:t>
        <a:bodyPr/>
        <a:lstStyle/>
        <a:p>
          <a:endParaRPr lang="en-US"/>
        </a:p>
      </dgm:t>
    </dgm:pt>
  </dgm:ptLst>
  <dgm:cxnLst>
    <dgm:cxn modelId="{EBBB8EB5-B964-464B-8B92-C58926DE8249}" srcId="{EBC9F64E-1EA2-412F-B1FA-82F20EE6E943}" destId="{2CC4C35F-245E-4C2B-9615-8C99053A479D}" srcOrd="0" destOrd="0" parTransId="{194893B5-8EAC-4D7F-B36A-3F44D68F267A}" sibTransId="{3967B2B4-AFD7-43B8-AB9B-406372470459}"/>
    <dgm:cxn modelId="{9E044CA7-1562-451B-8DE4-A2219147D030}" type="presOf" srcId="{095C83CB-82F4-4458-A757-5AE65286858A}" destId="{94A5AF87-93B0-4D7B-8887-01C021362D80}" srcOrd="0" destOrd="0" presId="urn:microsoft.com/office/officeart/2005/8/layout/hChevron3"/>
    <dgm:cxn modelId="{CA1164D5-E918-497C-8270-CEC580962072}" srcId="{EBC9F64E-1EA2-412F-B1FA-82F20EE6E943}" destId="{84EFF911-7821-4A20-A08A-E6FF3D45D533}" srcOrd="3" destOrd="0" parTransId="{72A2EE6E-990D-430D-898A-436588B06201}" sibTransId="{4A82C41D-DB2F-45AC-99CC-425BABF90BDA}"/>
    <dgm:cxn modelId="{3970AB6D-DCCA-489D-8764-8070014B9146}" srcId="{EBC9F64E-1EA2-412F-B1FA-82F20EE6E943}" destId="{F5DDC611-3450-47C5-A8A3-88E7134DE647}" srcOrd="1" destOrd="0" parTransId="{9A96854F-90FC-4D32-B6FA-F5D2A60AF670}" sibTransId="{E76562AF-7F84-411B-AC27-085061E4B155}"/>
    <dgm:cxn modelId="{80021DB3-90FD-4F3C-84B7-C290AD433BDE}" type="presOf" srcId="{84EFF911-7821-4A20-A08A-E6FF3D45D533}" destId="{846AC553-A176-43C3-82E7-5EE5775D7BE2}" srcOrd="0" destOrd="0" presId="urn:microsoft.com/office/officeart/2005/8/layout/hChevron3"/>
    <dgm:cxn modelId="{727C6785-C5E7-4513-A0DC-301131C401A4}" type="presOf" srcId="{F5DDC611-3450-47C5-A8A3-88E7134DE647}" destId="{35D25333-D6A6-4555-8AC7-5FA940188523}" srcOrd="0" destOrd="0" presId="urn:microsoft.com/office/officeart/2005/8/layout/hChevron3"/>
    <dgm:cxn modelId="{012F3B34-912B-47C6-9D36-F93001C09371}" type="presOf" srcId="{EBC9F64E-1EA2-412F-B1FA-82F20EE6E943}" destId="{DC543EFB-D408-440F-A889-AFDF3752C6B2}" srcOrd="0" destOrd="0" presId="urn:microsoft.com/office/officeart/2005/8/layout/hChevron3"/>
    <dgm:cxn modelId="{BD72AF46-B8C8-4C2D-AAA1-4C265FFE780D}" srcId="{EBC9F64E-1EA2-412F-B1FA-82F20EE6E943}" destId="{095C83CB-82F4-4458-A757-5AE65286858A}" srcOrd="2" destOrd="0" parTransId="{764162CD-E062-4EFE-ADD9-B2834F0D5988}" sibTransId="{435E28E4-AA48-44E7-B198-1EE750570E8F}"/>
    <dgm:cxn modelId="{B8A999DF-A801-4C04-BB14-713FC6DFA82C}" type="presOf" srcId="{2CC4C35F-245E-4C2B-9615-8C99053A479D}" destId="{B83E4736-F533-4A24-A3F3-961F39B79CB0}" srcOrd="0" destOrd="0" presId="urn:microsoft.com/office/officeart/2005/8/layout/hChevron3"/>
    <dgm:cxn modelId="{19C9855C-67A0-4926-A940-DEDA4A29ED64}" type="presParOf" srcId="{DC543EFB-D408-440F-A889-AFDF3752C6B2}" destId="{B83E4736-F533-4A24-A3F3-961F39B79CB0}" srcOrd="0" destOrd="0" presId="urn:microsoft.com/office/officeart/2005/8/layout/hChevron3"/>
    <dgm:cxn modelId="{E0B39402-A4EC-41C6-842F-3F9D03004933}" type="presParOf" srcId="{DC543EFB-D408-440F-A889-AFDF3752C6B2}" destId="{495F1686-6C82-4067-A4C1-C7C3D0DCA99C}" srcOrd="1" destOrd="0" presId="urn:microsoft.com/office/officeart/2005/8/layout/hChevron3"/>
    <dgm:cxn modelId="{4954F051-019D-4732-9A6F-3A6DAFFA697D}" type="presParOf" srcId="{DC543EFB-D408-440F-A889-AFDF3752C6B2}" destId="{35D25333-D6A6-4555-8AC7-5FA940188523}" srcOrd="2" destOrd="0" presId="urn:microsoft.com/office/officeart/2005/8/layout/hChevron3"/>
    <dgm:cxn modelId="{204029A8-8A20-426E-BE4F-24CBBE60A072}" type="presParOf" srcId="{DC543EFB-D408-440F-A889-AFDF3752C6B2}" destId="{E0FDF1C6-A87D-411B-83DE-82FD0C779603}" srcOrd="3" destOrd="0" presId="urn:microsoft.com/office/officeart/2005/8/layout/hChevron3"/>
    <dgm:cxn modelId="{E8F5F66C-3A6E-4DB0-84E4-AE42D75C3EAE}" type="presParOf" srcId="{DC543EFB-D408-440F-A889-AFDF3752C6B2}" destId="{94A5AF87-93B0-4D7B-8887-01C021362D80}" srcOrd="4" destOrd="0" presId="urn:microsoft.com/office/officeart/2005/8/layout/hChevron3"/>
    <dgm:cxn modelId="{3478EAAA-9F36-4274-8A50-2B29C48683BC}" type="presParOf" srcId="{DC543EFB-D408-440F-A889-AFDF3752C6B2}" destId="{30975E40-994B-44C1-8D12-CB7658BBDDFC}" srcOrd="5" destOrd="0" presId="urn:microsoft.com/office/officeart/2005/8/layout/hChevron3"/>
    <dgm:cxn modelId="{2BD7E0EB-8CF3-41F8-9A61-619D5FEC8AF7}" type="presParOf" srcId="{DC543EFB-D408-440F-A889-AFDF3752C6B2}" destId="{846AC553-A176-43C3-82E7-5EE5775D7BE2}"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8101"/>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7725CD7-70B8-45C8-AA38-7535018A3663}" type="presOf" srcId="{B3E39A80-D6B7-4E26-B22E-327D37299CB1}" destId="{BDA71D6A-C3D1-411E-9EAC-6386FFEE52C2}" srcOrd="0" destOrd="0" presId="urn:microsoft.com/office/officeart/2008/layout/BendingPictureSemiTransparentText"/>
    <dgm:cxn modelId="{CEFF8547-6736-4FFD-B0C4-27DCAB74D07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A4852A-2E28-48E4-8A2D-5A9815DED0B5}" type="presParOf" srcId="{BDA71D6A-C3D1-411E-9EAC-6386FFEE52C2}" destId="{0B2273E3-B9E3-4A02-93CF-275511BE0699}" srcOrd="0" destOrd="0" presId="urn:microsoft.com/office/officeart/2008/layout/BendingPictureSemiTransparentText"/>
    <dgm:cxn modelId="{F552200B-1FCC-47AD-90FA-CA2C5B153C0E}" type="presParOf" srcId="{0B2273E3-B9E3-4A02-93CF-275511BE0699}" destId="{367DAC4B-08E7-4BA7-A970-D0115453FB5A}" srcOrd="0" destOrd="0" presId="urn:microsoft.com/office/officeart/2008/layout/BendingPictureSemiTransparentText"/>
    <dgm:cxn modelId="{4A274A27-1FDD-4974-A6FF-05A6802703E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0256"/>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441BEEC-E7EE-4D6E-85A9-40C38791E90A}" type="presOf" srcId="{F4DCAFF9-3CD8-4192-92EC-2050EBC96D81}" destId="{7AC81859-B11C-4EE9-8379-B9AF70890D88}" srcOrd="0" destOrd="0" presId="urn:microsoft.com/office/officeart/2008/layout/BendingPictureSemiTransparentText"/>
    <dgm:cxn modelId="{9ABFB1F2-9544-448E-A047-84E56063603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A3046BC-E61B-4119-8861-F29CEE8F0F45}" type="presParOf" srcId="{BDA71D6A-C3D1-411E-9EAC-6386FFEE52C2}" destId="{0B2273E3-B9E3-4A02-93CF-275511BE0699}" srcOrd="0" destOrd="0" presId="urn:microsoft.com/office/officeart/2008/layout/BendingPictureSemiTransparentText"/>
    <dgm:cxn modelId="{24796417-402F-45E0-9834-EAB525C426D2}" type="presParOf" srcId="{0B2273E3-B9E3-4A02-93CF-275511BE0699}" destId="{367DAC4B-08E7-4BA7-A970-D0115453FB5A}" srcOrd="0" destOrd="0" presId="urn:microsoft.com/office/officeart/2008/layout/BendingPictureSemiTransparentText"/>
    <dgm:cxn modelId="{CBA44F0C-40FB-41AF-B523-880F536ABF6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33393" custScaleY="292571" custLinFactNeighborX="-1526" custLinFactNeighborY="-33"/>
      <dgm:spPr>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1F27D8E5-6412-45D5-91C4-A04D55E04CE2}" type="presOf" srcId="{B3E39A80-D6B7-4E26-B22E-327D37299CB1}" destId="{BDA71D6A-C3D1-411E-9EAC-6386FFEE52C2}" srcOrd="0" destOrd="0" presId="urn:microsoft.com/office/officeart/2008/layout/BendingPictureSemiTransparentText"/>
    <dgm:cxn modelId="{3D6FB482-CF78-41D7-9EB7-1AA3FD327221}" type="presOf" srcId="{F4DCAFF9-3CD8-4192-92EC-2050EBC96D81}" destId="{7AC81859-B11C-4EE9-8379-B9AF70890D88}" srcOrd="0" destOrd="0" presId="urn:microsoft.com/office/officeart/2008/layout/BendingPictureSemiTransparentText"/>
    <dgm:cxn modelId="{6013F7CD-68D5-4FA7-BBA8-A32D43112250}" type="presParOf" srcId="{BDA71D6A-C3D1-411E-9EAC-6386FFEE52C2}" destId="{0B2273E3-B9E3-4A02-93CF-275511BE0699}" srcOrd="0" destOrd="0" presId="urn:microsoft.com/office/officeart/2008/layout/BendingPictureSemiTransparentText"/>
    <dgm:cxn modelId="{056FA4FB-B0CA-4ED9-B3DF-DAF4FA5DFD69}" type="presParOf" srcId="{0B2273E3-B9E3-4A02-93CF-275511BE0699}" destId="{367DAC4B-08E7-4BA7-A970-D0115453FB5A}" srcOrd="0" destOrd="0" presId="urn:microsoft.com/office/officeart/2008/layout/BendingPictureSemiTransparentText"/>
    <dgm:cxn modelId="{FCAC02BC-E724-4DE0-9173-3715A83CAEA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4530"/>
            <a:ext cx="7772400" cy="2387600"/>
          </a:xfrm>
        </p:spPr>
        <p:txBody>
          <a:bodyPr anchor="b">
            <a:normAutofit/>
          </a:bodyPr>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2449549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85799" y="1828802"/>
            <a:ext cx="7772401" cy="43513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368914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1452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799" y="360364"/>
            <a:ext cx="5743576" cy="58118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15188920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19479633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712423"/>
            <a:ext cx="7772400" cy="2851208"/>
          </a:xfrm>
        </p:spPr>
        <p:txBody>
          <a:bodyPr anchor="b">
            <a:normAutofit/>
          </a:bodyPr>
          <a:lstStyle>
            <a:lvl1pPr>
              <a:defRPr sz="6000" b="0"/>
            </a:lvl1pPr>
          </a:lstStyle>
          <a:p>
            <a:r>
              <a:rPr lang="en-US" smtClean="0"/>
              <a:t>Click to edit Master title style</a:t>
            </a:r>
            <a:endParaRPr lang="en-US" dirty="0"/>
          </a:p>
        </p:txBody>
      </p:sp>
      <p:sp>
        <p:nvSpPr>
          <p:cNvPr id="3" name="Text Placeholder 2"/>
          <p:cNvSpPr>
            <a:spLocks noGrp="1"/>
          </p:cNvSpPr>
          <p:nvPr>
            <p:ph type="body" idx="1"/>
          </p:nvPr>
        </p:nvSpPr>
        <p:spPr>
          <a:xfrm>
            <a:off x="685800" y="4552634"/>
            <a:ext cx="77724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656665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799" y="1828801"/>
            <a:ext cx="3834246"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8801"/>
            <a:ext cx="382905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3761922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799" y="1681851"/>
            <a:ext cx="3815196"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799" y="2507551"/>
            <a:ext cx="3815196"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851"/>
            <a:ext cx="3829050"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7551"/>
            <a:ext cx="382905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26B2808-50DD-4A71-AE42-178E9894D5E8}" type="slidenum">
              <a:rPr lang="en-US" smtClean="0"/>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271283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26B2808-50DD-4A71-AE42-178E9894D5E8}" type="slidenum">
              <a:rPr lang="en-US" smtClean="0"/>
              <a:t>‹#›</a:t>
            </a:fld>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1425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26B2808-50DD-4A71-AE42-178E9894D5E8}" type="slidenum">
              <a:rPr lang="en-US" smtClean="0"/>
              <a:t>‹#›</a:t>
            </a:fld>
            <a:endParaRPr lang="en-US" dirty="0"/>
          </a:p>
        </p:txBody>
      </p:sp>
      <p:sp>
        <p:nvSpPr>
          <p:cNvPr id="7" name="Media Placeholder 6"/>
          <p:cNvSpPr>
            <a:spLocks noGrp="1"/>
          </p:cNvSpPr>
          <p:nvPr>
            <p:ph type="media" sz="quarter" idx="13"/>
          </p:nvPr>
        </p:nvSpPr>
        <p:spPr>
          <a:xfrm>
            <a:off x="1512888" y="1423988"/>
            <a:ext cx="6045200" cy="3440112"/>
          </a:xfrm>
        </p:spPr>
        <p:txBody>
          <a:bodyPr/>
          <a:lstStyle/>
          <a:p>
            <a:endParaRPr lang="en-US" dirty="0"/>
          </a:p>
        </p:txBody>
      </p:sp>
    </p:spTree>
    <p:extLst>
      <p:ext uri="{BB962C8B-B14F-4D97-AF65-F5344CB8AC3E}">
        <p14:creationId xmlns:p14="http://schemas.microsoft.com/office/powerpoint/2010/main" val="41678396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3200" b="0"/>
            </a:lvl1pPr>
          </a:lstStyle>
          <a:p>
            <a:r>
              <a:rPr lang="en-US" smtClean="0"/>
              <a:t>Click to edit Master title style</a:t>
            </a:r>
            <a:endParaRPr lang="en-US" dirty="0"/>
          </a:p>
        </p:txBody>
      </p:sp>
      <p:sp>
        <p:nvSpPr>
          <p:cNvPr id="3" name="Content Placeholder 2"/>
          <p:cNvSpPr>
            <a:spLocks noGrp="1"/>
          </p:cNvSpPr>
          <p:nvPr>
            <p:ph idx="1"/>
          </p:nvPr>
        </p:nvSpPr>
        <p:spPr>
          <a:xfrm>
            <a:off x="3886200" y="990600"/>
            <a:ext cx="462915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2837832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BF3A2-7194-4E1C-8B7E-A7496FD47DC9}" type="datetimeFigureOut">
              <a:rPr lang="en-US" smtClean="0"/>
              <a:t>8/22/2016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6B2808-50DD-4A71-AE42-178E9894D5E8}" type="slidenum">
              <a:rPr lang="en-US" smtClean="0"/>
              <a:t>‹#›</a:t>
            </a:fld>
            <a:endParaRPr lang="en-US" dirty="0"/>
          </a:p>
        </p:txBody>
      </p:sp>
    </p:spTree>
    <p:extLst>
      <p:ext uri="{BB962C8B-B14F-4D97-AF65-F5344CB8AC3E}">
        <p14:creationId xmlns:p14="http://schemas.microsoft.com/office/powerpoint/2010/main" val="237948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799" y="365760"/>
            <a:ext cx="7772401"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799" y="1828801"/>
            <a:ext cx="7772401"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5799"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D6BBF3A2-7194-4E1C-8B7E-A7496FD47DC9}" type="datetimeFigureOut">
              <a:rPr lang="en-US" smtClean="0"/>
              <a:t>8/22/2016</a:t>
            </a:fld>
            <a:endParaRPr lang="en-US" dirty="0"/>
          </a:p>
        </p:txBody>
      </p:sp>
      <p:sp>
        <p:nvSpPr>
          <p:cNvPr id="5" name="Footer Placeholder 4"/>
          <p:cNvSpPr>
            <a:spLocks noGrp="1"/>
          </p:cNvSpPr>
          <p:nvPr>
            <p:ph type="ftr" sz="quarter" idx="3"/>
          </p:nvPr>
        </p:nvSpPr>
        <p:spPr>
          <a:xfrm>
            <a:off x="3031547"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6400800" y="6356351"/>
            <a:ext cx="20574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326B2808-50DD-4A71-AE42-178E9894D5E8}" type="slidenum">
              <a:rPr lang="en-US" smtClean="0"/>
              <a:t>‹#›</a:t>
            </a:fld>
            <a:endParaRPr lang="en-US" dirty="0"/>
          </a:p>
        </p:txBody>
      </p:sp>
    </p:spTree>
    <p:extLst>
      <p:ext uri="{BB962C8B-B14F-4D97-AF65-F5344CB8AC3E}">
        <p14:creationId xmlns:p14="http://schemas.microsoft.com/office/powerpoint/2010/main" val="3756710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diagramData" Target="../diagrams/data4.xml"/><Relationship Id="rId2" Type="http://schemas.openxmlformats.org/officeDocument/2006/relationships/diagramData" Target="../diagrams/data2.xml"/><Relationship Id="rId16" Type="http://schemas.microsoft.com/office/2007/relationships/diagramDrawing" Target="../diagrams/drawing4.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diagramColors" Target="../diagrams/colors4.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8.xml"/><Relationship Id="rId13" Type="http://schemas.openxmlformats.org/officeDocument/2006/relationships/diagramLayout" Target="../diagrams/layout9.xml"/><Relationship Id="rId3" Type="http://schemas.openxmlformats.org/officeDocument/2006/relationships/diagramLayout" Target="../diagrams/layout7.xml"/><Relationship Id="rId7" Type="http://schemas.openxmlformats.org/officeDocument/2006/relationships/diagramData" Target="../diagrams/data8.xml"/><Relationship Id="rId12" Type="http://schemas.openxmlformats.org/officeDocument/2006/relationships/diagramData" Target="../diagrams/data9.xml"/><Relationship Id="rId2" Type="http://schemas.openxmlformats.org/officeDocument/2006/relationships/diagramData" Target="../diagrams/data7.xml"/><Relationship Id="rId16" Type="http://schemas.microsoft.com/office/2007/relationships/diagramDrawing" Target="../diagrams/drawing9.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5" Type="http://schemas.openxmlformats.org/officeDocument/2006/relationships/diagramColors" Target="../diagrams/colors9.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 Id="rId14" Type="http://schemas.openxmlformats.org/officeDocument/2006/relationships/diagramQuickStyle" Target="../diagrams/quickStyle9.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11.xml"/><Relationship Id="rId13" Type="http://schemas.openxmlformats.org/officeDocument/2006/relationships/diagramLayout" Target="../diagrams/layout12.xml"/><Relationship Id="rId3" Type="http://schemas.openxmlformats.org/officeDocument/2006/relationships/diagramLayout" Target="../diagrams/layout10.xml"/><Relationship Id="rId7" Type="http://schemas.openxmlformats.org/officeDocument/2006/relationships/diagramData" Target="../diagrams/data11.xml"/><Relationship Id="rId12" Type="http://schemas.openxmlformats.org/officeDocument/2006/relationships/diagramData" Target="../diagrams/data12.xml"/><Relationship Id="rId2" Type="http://schemas.openxmlformats.org/officeDocument/2006/relationships/diagramData" Target="../diagrams/data10.xml"/><Relationship Id="rId16" Type="http://schemas.microsoft.com/office/2007/relationships/diagramDrawing" Target="../diagrams/drawing12.xml"/><Relationship Id="rId1" Type="http://schemas.openxmlformats.org/officeDocument/2006/relationships/slideLayout" Target="../slideLayouts/slideLayout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5" Type="http://schemas.openxmlformats.org/officeDocument/2006/relationships/diagramColors" Target="../diagrams/colors12.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 Id="rId14" Type="http://schemas.openxmlformats.org/officeDocument/2006/relationships/diagramQuickStyle" Target="../diagrams/quickStyle12.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diagramData" Target="../diagrams/data15.xml"/><Relationship Id="rId13" Type="http://schemas.openxmlformats.org/officeDocument/2006/relationships/diagramData" Target="../diagrams/data16.xml"/><Relationship Id="rId3" Type="http://schemas.openxmlformats.org/officeDocument/2006/relationships/diagramData" Target="../diagrams/data14.xml"/><Relationship Id="rId7" Type="http://schemas.microsoft.com/office/2007/relationships/diagramDrawing" Target="../diagrams/drawing14.xml"/><Relationship Id="rId12" Type="http://schemas.microsoft.com/office/2007/relationships/diagramDrawing" Target="../diagrams/drawing15.xml"/><Relationship Id="rId17" Type="http://schemas.microsoft.com/office/2007/relationships/diagramDrawing" Target="../diagrams/drawing16.xml"/><Relationship Id="rId2" Type="http://schemas.openxmlformats.org/officeDocument/2006/relationships/image" Target="../media/image7.png"/><Relationship Id="rId16" Type="http://schemas.openxmlformats.org/officeDocument/2006/relationships/diagramColors" Target="../diagrams/colors16.xml"/><Relationship Id="rId1" Type="http://schemas.openxmlformats.org/officeDocument/2006/relationships/slideLayout" Target="../slideLayouts/slideLayout2.xml"/><Relationship Id="rId6" Type="http://schemas.openxmlformats.org/officeDocument/2006/relationships/diagramColors" Target="../diagrams/colors14.xml"/><Relationship Id="rId11" Type="http://schemas.openxmlformats.org/officeDocument/2006/relationships/diagramColors" Target="../diagrams/colors15.xml"/><Relationship Id="rId5" Type="http://schemas.openxmlformats.org/officeDocument/2006/relationships/diagramQuickStyle" Target="../diagrams/quickStyle14.xml"/><Relationship Id="rId15" Type="http://schemas.openxmlformats.org/officeDocument/2006/relationships/diagramQuickStyle" Target="../diagrams/quickStyle16.xml"/><Relationship Id="rId10" Type="http://schemas.openxmlformats.org/officeDocument/2006/relationships/diagramQuickStyle" Target="../diagrams/quickStyle15.xml"/><Relationship Id="rId4" Type="http://schemas.openxmlformats.org/officeDocument/2006/relationships/diagramLayout" Target="../diagrams/layout14.xml"/><Relationship Id="rId9" Type="http://schemas.openxmlformats.org/officeDocument/2006/relationships/diagramLayout" Target="../diagrams/layout15.xml"/><Relationship Id="rId14" Type="http://schemas.openxmlformats.org/officeDocument/2006/relationships/diagramLayout" Target="../diagrams/layout16.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8.xml.rels><?xml version="1.0" encoding="UTF-8" standalone="yes"?>
<Relationships xmlns="http://schemas.openxmlformats.org/package/2006/relationships"><Relationship Id="rId8" Type="http://schemas.openxmlformats.org/officeDocument/2006/relationships/diagramLayout" Target="../diagrams/layout19.xml"/><Relationship Id="rId13" Type="http://schemas.openxmlformats.org/officeDocument/2006/relationships/diagramLayout" Target="../diagrams/layout20.xml"/><Relationship Id="rId18" Type="http://schemas.openxmlformats.org/officeDocument/2006/relationships/diagramLayout" Target="../diagrams/layout21.xml"/><Relationship Id="rId26" Type="http://schemas.microsoft.com/office/2007/relationships/diagramDrawing" Target="../diagrams/drawing22.xml"/><Relationship Id="rId39" Type="http://schemas.openxmlformats.org/officeDocument/2006/relationships/diagramQuickStyle" Target="../diagrams/quickStyle25.xml"/><Relationship Id="rId3" Type="http://schemas.openxmlformats.org/officeDocument/2006/relationships/diagramLayout" Target="../diagrams/layout18.xml"/><Relationship Id="rId21" Type="http://schemas.microsoft.com/office/2007/relationships/diagramDrawing" Target="../diagrams/drawing21.xml"/><Relationship Id="rId34" Type="http://schemas.openxmlformats.org/officeDocument/2006/relationships/diagramQuickStyle" Target="../diagrams/quickStyle24.xml"/><Relationship Id="rId7" Type="http://schemas.openxmlformats.org/officeDocument/2006/relationships/diagramData" Target="../diagrams/data19.xml"/><Relationship Id="rId12" Type="http://schemas.openxmlformats.org/officeDocument/2006/relationships/diagramData" Target="../diagrams/data20.xml"/><Relationship Id="rId17" Type="http://schemas.openxmlformats.org/officeDocument/2006/relationships/diagramData" Target="../diagrams/data21.xml"/><Relationship Id="rId25" Type="http://schemas.openxmlformats.org/officeDocument/2006/relationships/diagramColors" Target="../diagrams/colors22.xml"/><Relationship Id="rId33" Type="http://schemas.openxmlformats.org/officeDocument/2006/relationships/diagramLayout" Target="../diagrams/layout24.xml"/><Relationship Id="rId38" Type="http://schemas.openxmlformats.org/officeDocument/2006/relationships/diagramLayout" Target="../diagrams/layout25.xml"/><Relationship Id="rId2" Type="http://schemas.openxmlformats.org/officeDocument/2006/relationships/diagramData" Target="../diagrams/data18.xml"/><Relationship Id="rId16" Type="http://schemas.microsoft.com/office/2007/relationships/diagramDrawing" Target="../diagrams/drawing20.xml"/><Relationship Id="rId20" Type="http://schemas.openxmlformats.org/officeDocument/2006/relationships/diagramColors" Target="../diagrams/colors21.xml"/><Relationship Id="rId29" Type="http://schemas.openxmlformats.org/officeDocument/2006/relationships/diagramQuickStyle" Target="../diagrams/quickStyle23.xml"/><Relationship Id="rId41" Type="http://schemas.microsoft.com/office/2007/relationships/diagramDrawing" Target="../diagrams/drawing25.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24" Type="http://schemas.openxmlformats.org/officeDocument/2006/relationships/diagramQuickStyle" Target="../diagrams/quickStyle22.xml"/><Relationship Id="rId32" Type="http://schemas.openxmlformats.org/officeDocument/2006/relationships/diagramData" Target="../diagrams/data24.xml"/><Relationship Id="rId37" Type="http://schemas.openxmlformats.org/officeDocument/2006/relationships/diagramData" Target="../diagrams/data25.xml"/><Relationship Id="rId40" Type="http://schemas.openxmlformats.org/officeDocument/2006/relationships/diagramColors" Target="../diagrams/colors25.xml"/><Relationship Id="rId5" Type="http://schemas.openxmlformats.org/officeDocument/2006/relationships/diagramColors" Target="../diagrams/colors18.xml"/><Relationship Id="rId15" Type="http://schemas.openxmlformats.org/officeDocument/2006/relationships/diagramColors" Target="../diagrams/colors20.xml"/><Relationship Id="rId23" Type="http://schemas.openxmlformats.org/officeDocument/2006/relationships/diagramLayout" Target="../diagrams/layout22.xml"/><Relationship Id="rId28" Type="http://schemas.openxmlformats.org/officeDocument/2006/relationships/diagramLayout" Target="../diagrams/layout23.xml"/><Relationship Id="rId36" Type="http://schemas.microsoft.com/office/2007/relationships/diagramDrawing" Target="../diagrams/drawing24.xml"/><Relationship Id="rId10" Type="http://schemas.openxmlformats.org/officeDocument/2006/relationships/diagramColors" Target="../diagrams/colors19.xml"/><Relationship Id="rId19" Type="http://schemas.openxmlformats.org/officeDocument/2006/relationships/diagramQuickStyle" Target="../diagrams/quickStyle21.xml"/><Relationship Id="rId31" Type="http://schemas.microsoft.com/office/2007/relationships/diagramDrawing" Target="../diagrams/drawing23.xml"/><Relationship Id="rId4" Type="http://schemas.openxmlformats.org/officeDocument/2006/relationships/diagramQuickStyle" Target="../diagrams/quickStyle18.xml"/><Relationship Id="rId9" Type="http://schemas.openxmlformats.org/officeDocument/2006/relationships/diagramQuickStyle" Target="../diagrams/quickStyle19.xml"/><Relationship Id="rId14" Type="http://schemas.openxmlformats.org/officeDocument/2006/relationships/diagramQuickStyle" Target="../diagrams/quickStyle20.xml"/><Relationship Id="rId22" Type="http://schemas.openxmlformats.org/officeDocument/2006/relationships/diagramData" Target="../diagrams/data22.xml"/><Relationship Id="rId27" Type="http://schemas.openxmlformats.org/officeDocument/2006/relationships/diagramData" Target="../diagrams/data23.xml"/><Relationship Id="rId30" Type="http://schemas.openxmlformats.org/officeDocument/2006/relationships/diagramColors" Target="../diagrams/colors23.xml"/><Relationship Id="rId35" Type="http://schemas.openxmlformats.org/officeDocument/2006/relationships/diagramColors" Target="../diagrams/colors24.xml"/></Relationships>
</file>

<file path=ppt/slides/_rels/slide49.xml.rels><?xml version="1.0" encoding="UTF-8" standalone="yes"?>
<Relationships xmlns="http://schemas.openxmlformats.org/package/2006/relationships"><Relationship Id="rId8" Type="http://schemas.openxmlformats.org/officeDocument/2006/relationships/diagramLayout" Target="../diagrams/layout27.xml"/><Relationship Id="rId3" Type="http://schemas.openxmlformats.org/officeDocument/2006/relationships/diagramLayout" Target="../diagrams/layout26.xml"/><Relationship Id="rId7" Type="http://schemas.openxmlformats.org/officeDocument/2006/relationships/diagramData" Target="../diagrams/data27.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11" Type="http://schemas.microsoft.com/office/2007/relationships/diagramDrawing" Target="../diagrams/drawing27.xml"/><Relationship Id="rId5" Type="http://schemas.openxmlformats.org/officeDocument/2006/relationships/diagramColors" Target="../diagrams/colors26.xml"/><Relationship Id="rId10" Type="http://schemas.openxmlformats.org/officeDocument/2006/relationships/diagramColors" Target="../diagrams/colors27.xml"/><Relationship Id="rId4" Type="http://schemas.openxmlformats.org/officeDocument/2006/relationships/diagramQuickStyle" Target="../diagrams/quickStyle26.xml"/><Relationship Id="rId9" Type="http://schemas.openxmlformats.org/officeDocument/2006/relationships/diagramQuickStyle" Target="../diagrams/quickStyle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2827483" y="1665510"/>
            <a:ext cx="2702515" cy="2329754"/>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p:cNvSpPr/>
          <p:nvPr/>
        </p:nvSpPr>
        <p:spPr>
          <a:xfrm>
            <a:off x="4452526" y="2373572"/>
            <a:ext cx="1881162" cy="1621691"/>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p:cNvSpPr/>
          <p:nvPr/>
        </p:nvSpPr>
        <p:spPr>
          <a:xfrm>
            <a:off x="4452525" y="3066408"/>
            <a:ext cx="1077471" cy="928855"/>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637674" y="3782669"/>
            <a:ext cx="3852337" cy="1061829"/>
          </a:xfrm>
          <a:prstGeom prst="rect">
            <a:avLst/>
          </a:prstGeom>
        </p:spPr>
        <p:txBody>
          <a:bodyPr wrap="none">
            <a:spAutoFit/>
          </a:bodyPr>
          <a:lstStyle/>
          <a:p>
            <a:pPr algn="ctr"/>
            <a:r>
              <a:rPr lang="en-US" sz="6300" b="1" spc="-500" dirty="0" smtClean="0">
                <a:solidFill>
                  <a:schemeClr val="tx1">
                    <a:lumMod val="85000"/>
                    <a:lumOff val="15000"/>
                  </a:schemeClr>
                </a:solidFill>
                <a:latin typeface="Liberation Sans" panose="020B0604020202020204" pitchFamily="34" charset="0"/>
              </a:rPr>
              <a:t>neue swiss</a:t>
            </a:r>
            <a:endParaRPr lang="en-US" sz="6300" b="1" spc="-500" dirty="0">
              <a:solidFill>
                <a:schemeClr val="tx1">
                  <a:lumMod val="85000"/>
                  <a:lumOff val="15000"/>
                </a:schemeClr>
              </a:solidFill>
              <a:latin typeface="Liberation Sans" panose="020B0604020202020204" pitchFamily="34" charset="0"/>
            </a:endParaRPr>
          </a:p>
        </p:txBody>
      </p:sp>
    </p:spTree>
    <p:extLst>
      <p:ext uri="{BB962C8B-B14F-4D97-AF65-F5344CB8AC3E}">
        <p14:creationId xmlns:p14="http://schemas.microsoft.com/office/powerpoint/2010/main" val="3288978473"/>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13773" y="378669"/>
            <a:ext cx="3916458"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Key People</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50721" y="223553"/>
            <a:ext cx="853119" cy="307777"/>
          </a:xfrm>
          <a:prstGeom prst="rect">
            <a:avLst/>
          </a:prstGeom>
          <a:noFill/>
        </p:spPr>
        <p:txBody>
          <a:bodyPr wrap="none" rtlCol="0">
            <a:spAutoFit/>
          </a:bodyPr>
          <a:lstStyle/>
          <a:p>
            <a:pPr algn="ctr"/>
            <a:r>
              <a:rPr lang="en-US" sz="1400" spc="300" dirty="0" smtClean="0">
                <a:latin typeface="Georgia" panose="02040502050405020303" pitchFamily="18" charset="0"/>
              </a:rPr>
              <a:t>TEAM</a:t>
            </a:r>
            <a:endParaRPr lang="en-US" sz="1400" spc="300" dirty="0">
              <a:latin typeface="Georgia" panose="02040502050405020303" pitchFamily="18" charset="0"/>
            </a:endParaRPr>
          </a:p>
        </p:txBody>
      </p:sp>
      <p:graphicFrame>
        <p:nvGraphicFramePr>
          <p:cNvPr id="13" name="Logo Placeholder">
            <a:hlinkClick r:id="" action="ppaction://hlinkshowjump?jump=firstslide"/>
          </p:cNvPr>
          <p:cNvGraphicFramePr/>
          <p:nvPr>
            <p:extLst>
              <p:ext uri="{D42A27DB-BD31-4B8C-83A1-F6EECF244321}">
                <p14:modId xmlns:p14="http://schemas.microsoft.com/office/powerpoint/2010/main" val="3664239590"/>
              </p:ext>
            </p:extLst>
          </p:nvPr>
        </p:nvGraphicFramePr>
        <p:xfrm>
          <a:off x="356508" y="1563331"/>
          <a:ext cx="2609100" cy="3266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extBox 13"/>
          <p:cNvSpPr txBox="1"/>
          <p:nvPr/>
        </p:nvSpPr>
        <p:spPr>
          <a:xfrm>
            <a:off x="356508" y="4916131"/>
            <a:ext cx="25908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Lorem ipsum dolor sit amet, consectetur adipiscing elit. Morbi et dui vitae magna semper ullamcorper id eget neque. </a:t>
            </a:r>
            <a:endParaRPr lang="en-US" sz="1050" kern="3000" spc="30" dirty="0">
              <a:solidFill>
                <a:schemeClr val="tx1">
                  <a:lumMod val="85000"/>
                  <a:lumOff val="15000"/>
                </a:schemeClr>
              </a:solidFill>
              <a:latin typeface="Liberation Sans" pitchFamily="34" charset="0"/>
              <a:cs typeface="Arial" pitchFamily="34" charset="0"/>
            </a:endParaRPr>
          </a:p>
        </p:txBody>
      </p:sp>
      <p:grpSp>
        <p:nvGrpSpPr>
          <p:cNvPr id="17" name="Group 16"/>
          <p:cNvGrpSpPr/>
          <p:nvPr/>
        </p:nvGrpSpPr>
        <p:grpSpPr>
          <a:xfrm>
            <a:off x="1511204" y="4073979"/>
            <a:ext cx="307173" cy="204106"/>
            <a:chOff x="2073729" y="1275318"/>
            <a:chExt cx="3241222" cy="2153682"/>
          </a:xfrm>
        </p:grpSpPr>
        <p:sp>
          <p:nvSpPr>
            <p:cNvPr id="18" name="Isosceles Triangle 17"/>
            <p:cNvSpPr/>
            <p:nvPr/>
          </p:nvSpPr>
          <p:spPr>
            <a:xfrm>
              <a:off x="2073729" y="1275318"/>
              <a:ext cx="2498271" cy="215368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3575959" y="1929868"/>
              <a:ext cx="1738992" cy="1499131"/>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Isosceles Triangle 19"/>
            <p:cNvSpPr/>
            <p:nvPr/>
          </p:nvSpPr>
          <p:spPr>
            <a:xfrm>
              <a:off x="3575958" y="2570343"/>
              <a:ext cx="996041" cy="85865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3" name="任意多边形 52"/>
          <p:cNvSpPr/>
          <p:nvPr/>
        </p:nvSpPr>
        <p:spPr>
          <a:xfrm>
            <a:off x="1125797" y="6044067"/>
            <a:ext cx="134030" cy="108857"/>
          </a:xfrm>
          <a:custGeom>
            <a:avLst/>
            <a:gdLst/>
            <a:ahLst/>
            <a:cxnLst/>
            <a:rect l="l" t="t" r="r" b="b"/>
            <a:pathLst>
              <a:path w="134030" h="108857">
                <a:moveTo>
                  <a:pt x="92784" y="0"/>
                </a:moveTo>
                <a:cubicBezTo>
                  <a:pt x="100721" y="0"/>
                  <a:pt x="107411" y="2892"/>
                  <a:pt x="112854" y="8675"/>
                </a:cubicBezTo>
                <a:cubicBezTo>
                  <a:pt x="119034" y="7484"/>
                  <a:pt x="124846" y="5273"/>
                  <a:pt x="130288" y="2041"/>
                </a:cubicBezTo>
                <a:cubicBezTo>
                  <a:pt x="128191" y="8561"/>
                  <a:pt x="124165" y="13607"/>
                  <a:pt x="118212" y="17179"/>
                </a:cubicBezTo>
                <a:cubicBezTo>
                  <a:pt x="123485" y="16612"/>
                  <a:pt x="128758" y="15195"/>
                  <a:pt x="134030" y="12927"/>
                </a:cubicBezTo>
                <a:cubicBezTo>
                  <a:pt x="130232" y="18483"/>
                  <a:pt x="125639" y="23217"/>
                  <a:pt x="120253" y="27129"/>
                </a:cubicBezTo>
                <a:cubicBezTo>
                  <a:pt x="120310" y="27923"/>
                  <a:pt x="120338" y="29114"/>
                  <a:pt x="120338" y="30701"/>
                </a:cubicBezTo>
                <a:cubicBezTo>
                  <a:pt x="120338" y="38072"/>
                  <a:pt x="119261" y="45428"/>
                  <a:pt x="117107" y="52770"/>
                </a:cubicBezTo>
                <a:cubicBezTo>
                  <a:pt x="114952" y="60112"/>
                  <a:pt x="111678" y="67157"/>
                  <a:pt x="107284" y="73904"/>
                </a:cubicBezTo>
                <a:cubicBezTo>
                  <a:pt x="102890" y="80651"/>
                  <a:pt x="97660" y="86618"/>
                  <a:pt x="91593" y="91806"/>
                </a:cubicBezTo>
                <a:cubicBezTo>
                  <a:pt x="85527" y="96994"/>
                  <a:pt x="78213" y="101132"/>
                  <a:pt x="69652" y="104222"/>
                </a:cubicBezTo>
                <a:cubicBezTo>
                  <a:pt x="61090" y="107312"/>
                  <a:pt x="51934" y="108857"/>
                  <a:pt x="42182" y="108857"/>
                </a:cubicBezTo>
                <a:cubicBezTo>
                  <a:pt x="26817" y="108857"/>
                  <a:pt x="12757" y="104747"/>
                  <a:pt x="0" y="96526"/>
                </a:cubicBezTo>
                <a:cubicBezTo>
                  <a:pt x="1984" y="96753"/>
                  <a:pt x="4196" y="96866"/>
                  <a:pt x="6634" y="96866"/>
                </a:cubicBezTo>
                <a:cubicBezTo>
                  <a:pt x="19390" y="96866"/>
                  <a:pt x="30758" y="92954"/>
                  <a:pt x="40736" y="85130"/>
                </a:cubicBezTo>
                <a:cubicBezTo>
                  <a:pt x="34783" y="85016"/>
                  <a:pt x="29454" y="83188"/>
                  <a:pt x="24748" y="79644"/>
                </a:cubicBezTo>
                <a:cubicBezTo>
                  <a:pt x="20042" y="76101"/>
                  <a:pt x="16811" y="71579"/>
                  <a:pt x="15053" y="66080"/>
                </a:cubicBezTo>
                <a:cubicBezTo>
                  <a:pt x="16924" y="66363"/>
                  <a:pt x="18653" y="66505"/>
                  <a:pt x="20241" y="66505"/>
                </a:cubicBezTo>
                <a:cubicBezTo>
                  <a:pt x="22679" y="66505"/>
                  <a:pt x="25088" y="66193"/>
                  <a:pt x="27469" y="65570"/>
                </a:cubicBezTo>
                <a:cubicBezTo>
                  <a:pt x="21119" y="64265"/>
                  <a:pt x="15861" y="61105"/>
                  <a:pt x="11694" y="56087"/>
                </a:cubicBezTo>
                <a:cubicBezTo>
                  <a:pt x="7526" y="51069"/>
                  <a:pt x="5443" y="45244"/>
                  <a:pt x="5443" y="38610"/>
                </a:cubicBezTo>
                <a:lnTo>
                  <a:pt x="5443" y="38270"/>
                </a:lnTo>
                <a:cubicBezTo>
                  <a:pt x="9298" y="40425"/>
                  <a:pt x="13437" y="41587"/>
                  <a:pt x="17859" y="41757"/>
                </a:cubicBezTo>
                <a:cubicBezTo>
                  <a:pt x="14117" y="39262"/>
                  <a:pt x="11141" y="36002"/>
                  <a:pt x="8930" y="31977"/>
                </a:cubicBezTo>
                <a:cubicBezTo>
                  <a:pt x="6719" y="27951"/>
                  <a:pt x="5613" y="23586"/>
                  <a:pt x="5613" y="18880"/>
                </a:cubicBezTo>
                <a:cubicBezTo>
                  <a:pt x="5613" y="13891"/>
                  <a:pt x="6860" y="9270"/>
                  <a:pt x="9355" y="5018"/>
                </a:cubicBezTo>
                <a:cubicBezTo>
                  <a:pt x="16215" y="13466"/>
                  <a:pt x="24564" y="20227"/>
                  <a:pt x="34401" y="25301"/>
                </a:cubicBezTo>
                <a:cubicBezTo>
                  <a:pt x="44237" y="30375"/>
                  <a:pt x="54769" y="33196"/>
                  <a:pt x="65995" y="33763"/>
                </a:cubicBezTo>
                <a:cubicBezTo>
                  <a:pt x="65541" y="31608"/>
                  <a:pt x="65314" y="29511"/>
                  <a:pt x="65314" y="27470"/>
                </a:cubicBezTo>
                <a:cubicBezTo>
                  <a:pt x="65314" y="19872"/>
                  <a:pt x="67993" y="13395"/>
                  <a:pt x="73351" y="8037"/>
                </a:cubicBezTo>
                <a:cubicBezTo>
                  <a:pt x="78709" y="2679"/>
                  <a:pt x="85186" y="0"/>
                  <a:pt x="9278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200" dirty="0">
              <a:solidFill>
                <a:srgbClr val="06D0E8"/>
              </a:solidFill>
            </a:endParaRPr>
          </a:p>
        </p:txBody>
      </p:sp>
      <p:sp>
        <p:nvSpPr>
          <p:cNvPr id="3" name="TextBox 2"/>
          <p:cNvSpPr txBox="1"/>
          <p:nvPr/>
        </p:nvSpPr>
        <p:spPr>
          <a:xfrm>
            <a:off x="1219798" y="5954286"/>
            <a:ext cx="867545" cy="261610"/>
          </a:xfrm>
          <a:prstGeom prst="rect">
            <a:avLst/>
          </a:prstGeom>
          <a:noFill/>
        </p:spPr>
        <p:txBody>
          <a:bodyPr wrap="none" rtlCol="0">
            <a:spAutoFit/>
          </a:bodyPr>
          <a:lstStyle/>
          <a:p>
            <a:r>
              <a:rPr lang="en-US" sz="1050" i="1" dirty="0" smtClean="0">
                <a:solidFill>
                  <a:schemeClr val="tx1">
                    <a:lumMod val="85000"/>
                    <a:lumOff val="15000"/>
                  </a:schemeClr>
                </a:solidFill>
                <a:latin typeface="Liberation Sans" panose="020B0604020202020204" pitchFamily="34" charset="0"/>
              </a:rPr>
              <a:t>@kaixerart</a:t>
            </a:r>
            <a:endParaRPr lang="en-US" sz="1050" i="1" dirty="0">
              <a:solidFill>
                <a:schemeClr val="tx1">
                  <a:lumMod val="85000"/>
                  <a:lumOff val="15000"/>
                </a:schemeClr>
              </a:solidFill>
              <a:latin typeface="Liberation Sans" panose="020B0604020202020204" pitchFamily="34" charset="0"/>
            </a:endParaRPr>
          </a:p>
        </p:txBody>
      </p:sp>
      <p:graphicFrame>
        <p:nvGraphicFramePr>
          <p:cNvPr id="33" name="Logo Placeholder">
            <a:hlinkClick r:id="" action="ppaction://hlinkshowjump?jump=firstslide"/>
          </p:cNvPr>
          <p:cNvGraphicFramePr/>
          <p:nvPr>
            <p:extLst>
              <p:ext uri="{D42A27DB-BD31-4B8C-83A1-F6EECF244321}">
                <p14:modId xmlns:p14="http://schemas.microsoft.com/office/powerpoint/2010/main" val="1760454262"/>
              </p:ext>
            </p:extLst>
          </p:nvPr>
        </p:nvGraphicFramePr>
        <p:xfrm>
          <a:off x="3253108" y="1563331"/>
          <a:ext cx="2609100" cy="32662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4" name="TextBox 33"/>
          <p:cNvSpPr txBox="1"/>
          <p:nvPr/>
        </p:nvSpPr>
        <p:spPr>
          <a:xfrm>
            <a:off x="3253108" y="4916131"/>
            <a:ext cx="25908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Lorem ipsum dolor sit amet, consectetur adipiscing elit. Morbi et dui vitae magna semper ullamcorper id eget neque. </a:t>
            </a:r>
            <a:endParaRPr lang="en-US" sz="1050" kern="3000" spc="30" dirty="0">
              <a:solidFill>
                <a:schemeClr val="tx1">
                  <a:lumMod val="85000"/>
                  <a:lumOff val="15000"/>
                </a:schemeClr>
              </a:solidFill>
              <a:latin typeface="Liberation Sans" pitchFamily="34" charset="0"/>
              <a:cs typeface="Arial" pitchFamily="34" charset="0"/>
            </a:endParaRPr>
          </a:p>
        </p:txBody>
      </p:sp>
      <p:grpSp>
        <p:nvGrpSpPr>
          <p:cNvPr id="35" name="Group 34"/>
          <p:cNvGrpSpPr/>
          <p:nvPr/>
        </p:nvGrpSpPr>
        <p:grpSpPr>
          <a:xfrm>
            <a:off x="4407804" y="4073979"/>
            <a:ext cx="307173" cy="204106"/>
            <a:chOff x="2073729" y="1275318"/>
            <a:chExt cx="3241222" cy="2153682"/>
          </a:xfrm>
        </p:grpSpPr>
        <p:sp>
          <p:nvSpPr>
            <p:cNvPr id="36" name="Isosceles Triangle 35"/>
            <p:cNvSpPr/>
            <p:nvPr/>
          </p:nvSpPr>
          <p:spPr>
            <a:xfrm>
              <a:off x="2073729" y="1275318"/>
              <a:ext cx="2498271" cy="215368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Isosceles Triangle 36"/>
            <p:cNvSpPr/>
            <p:nvPr/>
          </p:nvSpPr>
          <p:spPr>
            <a:xfrm>
              <a:off x="3575959" y="1929868"/>
              <a:ext cx="1738992" cy="1499131"/>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Isosceles Triangle 37"/>
            <p:cNvSpPr/>
            <p:nvPr/>
          </p:nvSpPr>
          <p:spPr>
            <a:xfrm>
              <a:off x="3575958" y="2570343"/>
              <a:ext cx="996041" cy="85865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任意多边形 53"/>
          <p:cNvSpPr/>
          <p:nvPr/>
        </p:nvSpPr>
        <p:spPr>
          <a:xfrm>
            <a:off x="4022397" y="6044067"/>
            <a:ext cx="134030" cy="108857"/>
          </a:xfrm>
          <a:custGeom>
            <a:avLst/>
            <a:gdLst/>
            <a:ahLst/>
            <a:cxnLst/>
            <a:rect l="l" t="t" r="r" b="b"/>
            <a:pathLst>
              <a:path w="134030" h="108857">
                <a:moveTo>
                  <a:pt x="92784" y="0"/>
                </a:moveTo>
                <a:cubicBezTo>
                  <a:pt x="100721" y="0"/>
                  <a:pt x="107411" y="2892"/>
                  <a:pt x="112854" y="8675"/>
                </a:cubicBezTo>
                <a:cubicBezTo>
                  <a:pt x="119034" y="7484"/>
                  <a:pt x="124846" y="5273"/>
                  <a:pt x="130288" y="2041"/>
                </a:cubicBezTo>
                <a:cubicBezTo>
                  <a:pt x="128191" y="8561"/>
                  <a:pt x="124165" y="13607"/>
                  <a:pt x="118212" y="17179"/>
                </a:cubicBezTo>
                <a:cubicBezTo>
                  <a:pt x="123485" y="16612"/>
                  <a:pt x="128758" y="15195"/>
                  <a:pt x="134030" y="12927"/>
                </a:cubicBezTo>
                <a:cubicBezTo>
                  <a:pt x="130232" y="18483"/>
                  <a:pt x="125639" y="23217"/>
                  <a:pt x="120253" y="27129"/>
                </a:cubicBezTo>
                <a:cubicBezTo>
                  <a:pt x="120310" y="27923"/>
                  <a:pt x="120338" y="29114"/>
                  <a:pt x="120338" y="30701"/>
                </a:cubicBezTo>
                <a:cubicBezTo>
                  <a:pt x="120338" y="38072"/>
                  <a:pt x="119261" y="45428"/>
                  <a:pt x="117107" y="52770"/>
                </a:cubicBezTo>
                <a:cubicBezTo>
                  <a:pt x="114952" y="60112"/>
                  <a:pt x="111678" y="67157"/>
                  <a:pt x="107284" y="73904"/>
                </a:cubicBezTo>
                <a:cubicBezTo>
                  <a:pt x="102890" y="80651"/>
                  <a:pt x="97660" y="86618"/>
                  <a:pt x="91593" y="91806"/>
                </a:cubicBezTo>
                <a:cubicBezTo>
                  <a:pt x="85527" y="96994"/>
                  <a:pt x="78213" y="101132"/>
                  <a:pt x="69652" y="104222"/>
                </a:cubicBezTo>
                <a:cubicBezTo>
                  <a:pt x="61090" y="107312"/>
                  <a:pt x="51934" y="108857"/>
                  <a:pt x="42182" y="108857"/>
                </a:cubicBezTo>
                <a:cubicBezTo>
                  <a:pt x="26818" y="108857"/>
                  <a:pt x="12757" y="104747"/>
                  <a:pt x="0" y="96526"/>
                </a:cubicBezTo>
                <a:cubicBezTo>
                  <a:pt x="1984" y="96753"/>
                  <a:pt x="4196" y="96866"/>
                  <a:pt x="6634" y="96866"/>
                </a:cubicBezTo>
                <a:cubicBezTo>
                  <a:pt x="19390" y="96866"/>
                  <a:pt x="30758" y="92954"/>
                  <a:pt x="40736" y="85130"/>
                </a:cubicBezTo>
                <a:cubicBezTo>
                  <a:pt x="34783" y="85016"/>
                  <a:pt x="29454" y="83188"/>
                  <a:pt x="24748" y="79644"/>
                </a:cubicBezTo>
                <a:cubicBezTo>
                  <a:pt x="20042" y="76101"/>
                  <a:pt x="16811" y="71579"/>
                  <a:pt x="15053" y="66080"/>
                </a:cubicBezTo>
                <a:cubicBezTo>
                  <a:pt x="16924" y="66363"/>
                  <a:pt x="18653" y="66505"/>
                  <a:pt x="20241" y="66505"/>
                </a:cubicBezTo>
                <a:cubicBezTo>
                  <a:pt x="22679" y="66505"/>
                  <a:pt x="25088" y="66193"/>
                  <a:pt x="27470" y="65570"/>
                </a:cubicBezTo>
                <a:cubicBezTo>
                  <a:pt x="21120" y="64265"/>
                  <a:pt x="15861" y="61105"/>
                  <a:pt x="11694" y="56087"/>
                </a:cubicBezTo>
                <a:cubicBezTo>
                  <a:pt x="7527" y="51069"/>
                  <a:pt x="5443" y="45244"/>
                  <a:pt x="5443" y="38610"/>
                </a:cubicBezTo>
                <a:lnTo>
                  <a:pt x="5443" y="38270"/>
                </a:lnTo>
                <a:cubicBezTo>
                  <a:pt x="9298" y="40425"/>
                  <a:pt x="13437" y="41587"/>
                  <a:pt x="17859" y="41757"/>
                </a:cubicBezTo>
                <a:cubicBezTo>
                  <a:pt x="14118" y="39262"/>
                  <a:pt x="11141" y="36002"/>
                  <a:pt x="8930" y="31977"/>
                </a:cubicBezTo>
                <a:cubicBezTo>
                  <a:pt x="6719" y="27951"/>
                  <a:pt x="5613" y="23586"/>
                  <a:pt x="5613" y="18880"/>
                </a:cubicBezTo>
                <a:cubicBezTo>
                  <a:pt x="5613" y="13891"/>
                  <a:pt x="6860" y="9270"/>
                  <a:pt x="9355" y="5018"/>
                </a:cubicBezTo>
                <a:cubicBezTo>
                  <a:pt x="16215" y="13466"/>
                  <a:pt x="24564" y="20227"/>
                  <a:pt x="34401" y="25301"/>
                </a:cubicBezTo>
                <a:cubicBezTo>
                  <a:pt x="44237" y="30375"/>
                  <a:pt x="54769" y="33196"/>
                  <a:pt x="65995" y="33763"/>
                </a:cubicBezTo>
                <a:cubicBezTo>
                  <a:pt x="65541" y="31608"/>
                  <a:pt x="65314" y="29511"/>
                  <a:pt x="65314" y="27470"/>
                </a:cubicBezTo>
                <a:cubicBezTo>
                  <a:pt x="65314" y="19872"/>
                  <a:pt x="67993" y="13395"/>
                  <a:pt x="73351" y="8037"/>
                </a:cubicBezTo>
                <a:cubicBezTo>
                  <a:pt x="78709" y="2679"/>
                  <a:pt x="85186" y="0"/>
                  <a:pt x="9278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200" dirty="0">
              <a:solidFill>
                <a:srgbClr val="06D0E8"/>
              </a:solidFill>
            </a:endParaRPr>
          </a:p>
        </p:txBody>
      </p:sp>
      <p:sp>
        <p:nvSpPr>
          <p:cNvPr id="40" name="TextBox 39"/>
          <p:cNvSpPr txBox="1"/>
          <p:nvPr/>
        </p:nvSpPr>
        <p:spPr>
          <a:xfrm>
            <a:off x="4116398" y="5954286"/>
            <a:ext cx="867545" cy="261610"/>
          </a:xfrm>
          <a:prstGeom prst="rect">
            <a:avLst/>
          </a:prstGeom>
          <a:noFill/>
        </p:spPr>
        <p:txBody>
          <a:bodyPr wrap="none" rtlCol="0">
            <a:spAutoFit/>
          </a:bodyPr>
          <a:lstStyle/>
          <a:p>
            <a:r>
              <a:rPr lang="en-US" sz="1050" i="1" dirty="0" smtClean="0">
                <a:solidFill>
                  <a:schemeClr val="tx1">
                    <a:lumMod val="85000"/>
                    <a:lumOff val="15000"/>
                  </a:schemeClr>
                </a:solidFill>
                <a:latin typeface="Liberation Sans" panose="020B0604020202020204" pitchFamily="34" charset="0"/>
              </a:rPr>
              <a:t>@kaixerart</a:t>
            </a:r>
            <a:endParaRPr lang="en-US" sz="1050" i="1" dirty="0">
              <a:solidFill>
                <a:schemeClr val="tx1">
                  <a:lumMod val="85000"/>
                  <a:lumOff val="15000"/>
                </a:schemeClr>
              </a:solidFill>
              <a:latin typeface="Liberation Sans" panose="020B0604020202020204" pitchFamily="34" charset="0"/>
            </a:endParaRPr>
          </a:p>
        </p:txBody>
      </p:sp>
      <p:graphicFrame>
        <p:nvGraphicFramePr>
          <p:cNvPr id="41" name="Logo Placeholder">
            <a:hlinkClick r:id="" action="ppaction://hlinkshowjump?jump=firstslide"/>
          </p:cNvPr>
          <p:cNvGraphicFramePr/>
          <p:nvPr>
            <p:extLst>
              <p:ext uri="{D42A27DB-BD31-4B8C-83A1-F6EECF244321}">
                <p14:modId xmlns:p14="http://schemas.microsoft.com/office/powerpoint/2010/main" val="65049190"/>
              </p:ext>
            </p:extLst>
          </p:nvPr>
        </p:nvGraphicFramePr>
        <p:xfrm>
          <a:off x="6167759" y="1563331"/>
          <a:ext cx="2609100" cy="326625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2" name="TextBox 41"/>
          <p:cNvSpPr txBox="1"/>
          <p:nvPr/>
        </p:nvSpPr>
        <p:spPr>
          <a:xfrm>
            <a:off x="6167759" y="4916131"/>
            <a:ext cx="25908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Lorem ipsum dolor sit amet, consectetur adipiscing elit. Morbi et dui vitae magna semper ullamcorper id eget neque. </a:t>
            </a:r>
            <a:endParaRPr lang="en-US" sz="1050" kern="3000" spc="30" dirty="0">
              <a:solidFill>
                <a:schemeClr val="tx1">
                  <a:lumMod val="85000"/>
                  <a:lumOff val="15000"/>
                </a:schemeClr>
              </a:solidFill>
              <a:latin typeface="Liberation Sans" pitchFamily="34" charset="0"/>
              <a:cs typeface="Arial" pitchFamily="34" charset="0"/>
            </a:endParaRPr>
          </a:p>
        </p:txBody>
      </p:sp>
      <p:grpSp>
        <p:nvGrpSpPr>
          <p:cNvPr id="43" name="Group 42"/>
          <p:cNvGrpSpPr/>
          <p:nvPr/>
        </p:nvGrpSpPr>
        <p:grpSpPr>
          <a:xfrm>
            <a:off x="7322455" y="4073979"/>
            <a:ext cx="307173" cy="204106"/>
            <a:chOff x="2073729" y="1275318"/>
            <a:chExt cx="3241222" cy="2153682"/>
          </a:xfrm>
        </p:grpSpPr>
        <p:sp>
          <p:nvSpPr>
            <p:cNvPr id="44" name="Isosceles Triangle 43"/>
            <p:cNvSpPr/>
            <p:nvPr/>
          </p:nvSpPr>
          <p:spPr>
            <a:xfrm>
              <a:off x="2073729" y="1275318"/>
              <a:ext cx="2498271" cy="215368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Isosceles Triangle 44"/>
            <p:cNvSpPr/>
            <p:nvPr/>
          </p:nvSpPr>
          <p:spPr>
            <a:xfrm>
              <a:off x="3575959" y="1929868"/>
              <a:ext cx="1738992" cy="1499131"/>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Isosceles Triangle 45"/>
            <p:cNvSpPr/>
            <p:nvPr/>
          </p:nvSpPr>
          <p:spPr>
            <a:xfrm>
              <a:off x="3575958" y="2570343"/>
              <a:ext cx="996041" cy="85865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5" name="任意多边形 54"/>
          <p:cNvSpPr/>
          <p:nvPr/>
        </p:nvSpPr>
        <p:spPr>
          <a:xfrm>
            <a:off x="6937049" y="6044067"/>
            <a:ext cx="134031" cy="108857"/>
          </a:xfrm>
          <a:custGeom>
            <a:avLst/>
            <a:gdLst/>
            <a:ahLst/>
            <a:cxnLst/>
            <a:rect l="l" t="t" r="r" b="b"/>
            <a:pathLst>
              <a:path w="134031" h="108857">
                <a:moveTo>
                  <a:pt x="92784" y="0"/>
                </a:moveTo>
                <a:cubicBezTo>
                  <a:pt x="100721" y="0"/>
                  <a:pt x="107412" y="2892"/>
                  <a:pt x="112854" y="8675"/>
                </a:cubicBezTo>
                <a:cubicBezTo>
                  <a:pt x="119034" y="7484"/>
                  <a:pt x="124846" y="5273"/>
                  <a:pt x="130289" y="2041"/>
                </a:cubicBezTo>
                <a:cubicBezTo>
                  <a:pt x="128191" y="8561"/>
                  <a:pt x="124165" y="13607"/>
                  <a:pt x="118212" y="17179"/>
                </a:cubicBezTo>
                <a:cubicBezTo>
                  <a:pt x="123485" y="16612"/>
                  <a:pt x="128758" y="15195"/>
                  <a:pt x="134031" y="12927"/>
                </a:cubicBezTo>
                <a:cubicBezTo>
                  <a:pt x="130232" y="18483"/>
                  <a:pt x="125640" y="23217"/>
                  <a:pt x="120253" y="27129"/>
                </a:cubicBezTo>
                <a:cubicBezTo>
                  <a:pt x="120310" y="27923"/>
                  <a:pt x="120338" y="29114"/>
                  <a:pt x="120338" y="30701"/>
                </a:cubicBezTo>
                <a:cubicBezTo>
                  <a:pt x="120338" y="38072"/>
                  <a:pt x="119261" y="45428"/>
                  <a:pt x="117107" y="52770"/>
                </a:cubicBezTo>
                <a:cubicBezTo>
                  <a:pt x="114952" y="60112"/>
                  <a:pt x="111678" y="67157"/>
                  <a:pt x="107284" y="73904"/>
                </a:cubicBezTo>
                <a:cubicBezTo>
                  <a:pt x="102890" y="80651"/>
                  <a:pt x="97660" y="86618"/>
                  <a:pt x="91593" y="91806"/>
                </a:cubicBezTo>
                <a:cubicBezTo>
                  <a:pt x="85527" y="96994"/>
                  <a:pt x="78213" y="101132"/>
                  <a:pt x="69652" y="104222"/>
                </a:cubicBezTo>
                <a:cubicBezTo>
                  <a:pt x="61091" y="107312"/>
                  <a:pt x="51934" y="108857"/>
                  <a:pt x="42182" y="108857"/>
                </a:cubicBezTo>
                <a:cubicBezTo>
                  <a:pt x="26818" y="108857"/>
                  <a:pt x="12757" y="104747"/>
                  <a:pt x="0" y="96526"/>
                </a:cubicBezTo>
                <a:cubicBezTo>
                  <a:pt x="1985" y="96753"/>
                  <a:pt x="4196" y="96866"/>
                  <a:pt x="6634" y="96866"/>
                </a:cubicBezTo>
                <a:cubicBezTo>
                  <a:pt x="19390" y="96866"/>
                  <a:pt x="30758" y="92954"/>
                  <a:pt x="40737" y="85130"/>
                </a:cubicBezTo>
                <a:cubicBezTo>
                  <a:pt x="34783" y="85016"/>
                  <a:pt x="29454" y="83188"/>
                  <a:pt x="24748" y="79644"/>
                </a:cubicBezTo>
                <a:cubicBezTo>
                  <a:pt x="20042" y="76101"/>
                  <a:pt x="16811" y="71579"/>
                  <a:pt x="15053" y="66080"/>
                </a:cubicBezTo>
                <a:cubicBezTo>
                  <a:pt x="16924" y="66363"/>
                  <a:pt x="18653" y="66505"/>
                  <a:pt x="20241" y="66505"/>
                </a:cubicBezTo>
                <a:cubicBezTo>
                  <a:pt x="22679" y="66505"/>
                  <a:pt x="25088" y="66193"/>
                  <a:pt x="27470" y="65570"/>
                </a:cubicBezTo>
                <a:cubicBezTo>
                  <a:pt x="21120" y="64265"/>
                  <a:pt x="15861" y="61105"/>
                  <a:pt x="11694" y="56087"/>
                </a:cubicBezTo>
                <a:cubicBezTo>
                  <a:pt x="7527" y="51069"/>
                  <a:pt x="5443" y="45244"/>
                  <a:pt x="5443" y="38610"/>
                </a:cubicBezTo>
                <a:lnTo>
                  <a:pt x="5443" y="38270"/>
                </a:lnTo>
                <a:cubicBezTo>
                  <a:pt x="9298" y="40425"/>
                  <a:pt x="13437" y="41587"/>
                  <a:pt x="17860" y="41757"/>
                </a:cubicBezTo>
                <a:cubicBezTo>
                  <a:pt x="14118" y="39262"/>
                  <a:pt x="11141" y="36002"/>
                  <a:pt x="8930" y="31977"/>
                </a:cubicBezTo>
                <a:cubicBezTo>
                  <a:pt x="6719" y="27951"/>
                  <a:pt x="5613" y="23586"/>
                  <a:pt x="5613" y="18880"/>
                </a:cubicBezTo>
                <a:cubicBezTo>
                  <a:pt x="5613" y="13891"/>
                  <a:pt x="6860" y="9270"/>
                  <a:pt x="9355" y="5018"/>
                </a:cubicBezTo>
                <a:cubicBezTo>
                  <a:pt x="16215" y="13466"/>
                  <a:pt x="24564" y="20227"/>
                  <a:pt x="34401" y="25301"/>
                </a:cubicBezTo>
                <a:cubicBezTo>
                  <a:pt x="44238" y="30375"/>
                  <a:pt x="54769" y="33196"/>
                  <a:pt x="65995" y="33763"/>
                </a:cubicBezTo>
                <a:cubicBezTo>
                  <a:pt x="65541" y="31608"/>
                  <a:pt x="65314" y="29511"/>
                  <a:pt x="65314" y="27470"/>
                </a:cubicBezTo>
                <a:cubicBezTo>
                  <a:pt x="65314" y="19872"/>
                  <a:pt x="67993" y="13395"/>
                  <a:pt x="73351" y="8037"/>
                </a:cubicBezTo>
                <a:cubicBezTo>
                  <a:pt x="78709" y="2679"/>
                  <a:pt x="85187" y="0"/>
                  <a:pt x="9278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200" dirty="0">
              <a:solidFill>
                <a:srgbClr val="06D0E8"/>
              </a:solidFill>
            </a:endParaRPr>
          </a:p>
        </p:txBody>
      </p:sp>
      <p:sp>
        <p:nvSpPr>
          <p:cNvPr id="48" name="TextBox 47"/>
          <p:cNvSpPr txBox="1"/>
          <p:nvPr/>
        </p:nvSpPr>
        <p:spPr>
          <a:xfrm>
            <a:off x="7031049" y="5954286"/>
            <a:ext cx="867545" cy="261610"/>
          </a:xfrm>
          <a:prstGeom prst="rect">
            <a:avLst/>
          </a:prstGeom>
          <a:noFill/>
        </p:spPr>
        <p:txBody>
          <a:bodyPr wrap="none" rtlCol="0">
            <a:spAutoFit/>
          </a:bodyPr>
          <a:lstStyle/>
          <a:p>
            <a:r>
              <a:rPr lang="en-US" sz="1050" i="1" dirty="0" smtClean="0">
                <a:solidFill>
                  <a:schemeClr val="tx1">
                    <a:lumMod val="85000"/>
                    <a:lumOff val="15000"/>
                  </a:schemeClr>
                </a:solidFill>
                <a:latin typeface="Liberation Sans" panose="020B0604020202020204" pitchFamily="34" charset="0"/>
              </a:rPr>
              <a:t>@kaixerart</a:t>
            </a:r>
            <a:endParaRPr lang="en-US" sz="1050" i="1" dirty="0">
              <a:solidFill>
                <a:schemeClr val="tx1">
                  <a:lumMod val="85000"/>
                  <a:lumOff val="15000"/>
                </a:schemeClr>
              </a:solidFill>
              <a:latin typeface="Liberation Sans" panose="020B0604020202020204" pitchFamily="34" charset="0"/>
            </a:endParaRPr>
          </a:p>
        </p:txBody>
      </p:sp>
      <p:sp>
        <p:nvSpPr>
          <p:cNvPr id="32" name="Isosceles Triangle 3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Isosceles Triangle 48"/>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Isosceles Triangle 49"/>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5245369"/>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13773" y="378669"/>
            <a:ext cx="3916458"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Key People</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50721" y="223553"/>
            <a:ext cx="853119" cy="307777"/>
          </a:xfrm>
          <a:prstGeom prst="rect">
            <a:avLst/>
          </a:prstGeom>
          <a:noFill/>
        </p:spPr>
        <p:txBody>
          <a:bodyPr wrap="none" rtlCol="0">
            <a:spAutoFit/>
          </a:bodyPr>
          <a:lstStyle/>
          <a:p>
            <a:pPr algn="ctr"/>
            <a:r>
              <a:rPr lang="en-US" sz="1400" spc="300" dirty="0" smtClean="0">
                <a:latin typeface="Georgia" panose="02040502050405020303" pitchFamily="18" charset="0"/>
              </a:rPr>
              <a:t>TEAM</a:t>
            </a:r>
            <a:endParaRPr lang="en-US" sz="1400" spc="300" dirty="0">
              <a:latin typeface="Georgia" panose="02040502050405020303" pitchFamily="18" charset="0"/>
            </a:endParaRPr>
          </a:p>
        </p:txBody>
      </p:sp>
      <p:graphicFrame>
        <p:nvGraphicFramePr>
          <p:cNvPr id="33" name="Logo Placeholder">
            <a:hlinkClick r:id="" action="ppaction://hlinkshowjump?jump=firstslide"/>
          </p:cNvPr>
          <p:cNvGraphicFramePr/>
          <p:nvPr>
            <p:extLst>
              <p:ext uri="{D42A27DB-BD31-4B8C-83A1-F6EECF244321}">
                <p14:modId xmlns:p14="http://schemas.microsoft.com/office/powerpoint/2010/main" val="2565181708"/>
              </p:ext>
            </p:extLst>
          </p:nvPr>
        </p:nvGraphicFramePr>
        <p:xfrm>
          <a:off x="356508" y="1563331"/>
          <a:ext cx="2609100" cy="3266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4" name="TextBox 33"/>
          <p:cNvSpPr txBox="1"/>
          <p:nvPr/>
        </p:nvSpPr>
        <p:spPr>
          <a:xfrm>
            <a:off x="356507" y="4916131"/>
            <a:ext cx="6305549" cy="1277273"/>
          </a:xfrm>
          <a:prstGeom prst="rect">
            <a:avLst/>
          </a:prstGeom>
          <a:noFill/>
        </p:spPr>
        <p:txBody>
          <a:bodyPr wrap="square" rtlCol="0">
            <a:spAutoFit/>
          </a:bodyPr>
          <a:lstStyle/>
          <a:p>
            <a:r>
              <a:rPr lang="en-US" sz="1100" kern="300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Teehan+Lax,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grpSp>
        <p:nvGrpSpPr>
          <p:cNvPr id="35" name="Group 34"/>
          <p:cNvGrpSpPr/>
          <p:nvPr/>
        </p:nvGrpSpPr>
        <p:grpSpPr>
          <a:xfrm>
            <a:off x="1511204" y="4073979"/>
            <a:ext cx="307173" cy="204106"/>
            <a:chOff x="2073729" y="1275318"/>
            <a:chExt cx="3241222" cy="2153682"/>
          </a:xfrm>
        </p:grpSpPr>
        <p:sp>
          <p:nvSpPr>
            <p:cNvPr id="36" name="Isosceles Triangle 35"/>
            <p:cNvSpPr/>
            <p:nvPr/>
          </p:nvSpPr>
          <p:spPr>
            <a:xfrm>
              <a:off x="2073729" y="1275318"/>
              <a:ext cx="2498271" cy="215368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Isosceles Triangle 36"/>
            <p:cNvSpPr/>
            <p:nvPr/>
          </p:nvSpPr>
          <p:spPr>
            <a:xfrm>
              <a:off x="3575959" y="1929868"/>
              <a:ext cx="1738992" cy="1499131"/>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Isosceles Triangle 37"/>
            <p:cNvSpPr/>
            <p:nvPr/>
          </p:nvSpPr>
          <p:spPr>
            <a:xfrm>
              <a:off x="3575958" y="2570343"/>
              <a:ext cx="996041" cy="85865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任意多边形 77"/>
          <p:cNvSpPr/>
          <p:nvPr/>
        </p:nvSpPr>
        <p:spPr>
          <a:xfrm>
            <a:off x="6789927" y="5042275"/>
            <a:ext cx="171450" cy="171450"/>
          </a:xfrm>
          <a:custGeom>
            <a:avLst/>
            <a:gdLst/>
            <a:ahLst/>
            <a:cxnLst/>
            <a:rect l="l" t="t" r="r" b="b"/>
            <a:pathLst>
              <a:path w="171450" h="171450">
                <a:moveTo>
                  <a:pt x="107715" y="42862"/>
                </a:moveTo>
                <a:cubicBezTo>
                  <a:pt x="101241" y="42862"/>
                  <a:pt x="95715" y="45150"/>
                  <a:pt x="91139" y="49727"/>
                </a:cubicBezTo>
                <a:cubicBezTo>
                  <a:pt x="86562" y="54303"/>
                  <a:pt x="84274" y="59829"/>
                  <a:pt x="84274" y="66303"/>
                </a:cubicBezTo>
                <a:cubicBezTo>
                  <a:pt x="84274" y="68461"/>
                  <a:pt x="84460" y="70247"/>
                  <a:pt x="84832" y="71660"/>
                </a:cubicBezTo>
                <a:cubicBezTo>
                  <a:pt x="75233" y="71140"/>
                  <a:pt x="66229" y="68721"/>
                  <a:pt x="57820" y="64405"/>
                </a:cubicBezTo>
                <a:cubicBezTo>
                  <a:pt x="49411" y="60089"/>
                  <a:pt x="42267" y="54322"/>
                  <a:pt x="36389" y="47104"/>
                </a:cubicBezTo>
                <a:cubicBezTo>
                  <a:pt x="34231" y="50825"/>
                  <a:pt x="33152" y="54768"/>
                  <a:pt x="33152" y="58936"/>
                </a:cubicBezTo>
                <a:cubicBezTo>
                  <a:pt x="33152" y="67419"/>
                  <a:pt x="36538" y="73930"/>
                  <a:pt x="43309" y="78469"/>
                </a:cubicBezTo>
                <a:cubicBezTo>
                  <a:pt x="39812" y="78395"/>
                  <a:pt x="36091" y="77428"/>
                  <a:pt x="32147" y="75567"/>
                </a:cubicBezTo>
                <a:lnTo>
                  <a:pt x="32147" y="75790"/>
                </a:lnTo>
                <a:cubicBezTo>
                  <a:pt x="32147" y="81372"/>
                  <a:pt x="34007" y="86339"/>
                  <a:pt x="37728" y="90692"/>
                </a:cubicBezTo>
                <a:cubicBezTo>
                  <a:pt x="41449" y="95045"/>
                  <a:pt x="46025" y="97743"/>
                  <a:pt x="51458" y="98784"/>
                </a:cubicBezTo>
                <a:cubicBezTo>
                  <a:pt x="49300" y="99380"/>
                  <a:pt x="47402" y="99677"/>
                  <a:pt x="45765" y="99677"/>
                </a:cubicBezTo>
                <a:cubicBezTo>
                  <a:pt x="44798" y="99677"/>
                  <a:pt x="43346" y="99529"/>
                  <a:pt x="41412" y="99231"/>
                </a:cubicBezTo>
                <a:cubicBezTo>
                  <a:pt x="42974" y="103919"/>
                  <a:pt x="45746" y="107789"/>
                  <a:pt x="49727" y="110839"/>
                </a:cubicBezTo>
                <a:cubicBezTo>
                  <a:pt x="53709" y="113890"/>
                  <a:pt x="58229" y="115453"/>
                  <a:pt x="63289" y="115528"/>
                </a:cubicBezTo>
                <a:cubicBezTo>
                  <a:pt x="54657" y="122225"/>
                  <a:pt x="44946" y="125573"/>
                  <a:pt x="34156" y="125573"/>
                </a:cubicBezTo>
                <a:cubicBezTo>
                  <a:pt x="32222" y="125573"/>
                  <a:pt x="30361" y="125462"/>
                  <a:pt x="28575" y="125239"/>
                </a:cubicBezTo>
                <a:cubicBezTo>
                  <a:pt x="39589" y="132234"/>
                  <a:pt x="51569" y="135731"/>
                  <a:pt x="64517" y="135731"/>
                </a:cubicBezTo>
                <a:cubicBezTo>
                  <a:pt x="72852" y="135731"/>
                  <a:pt x="80665" y="134410"/>
                  <a:pt x="87958" y="131768"/>
                </a:cubicBezTo>
                <a:cubicBezTo>
                  <a:pt x="95250" y="129127"/>
                  <a:pt x="101501" y="125592"/>
                  <a:pt x="106710" y="121164"/>
                </a:cubicBezTo>
                <a:cubicBezTo>
                  <a:pt x="111919" y="116737"/>
                  <a:pt x="116402" y="111639"/>
                  <a:pt x="120160" y="105872"/>
                </a:cubicBezTo>
                <a:cubicBezTo>
                  <a:pt x="123918" y="100105"/>
                  <a:pt x="126709" y="94078"/>
                  <a:pt x="128532" y="87790"/>
                </a:cubicBezTo>
                <a:cubicBezTo>
                  <a:pt x="130355" y="81502"/>
                  <a:pt x="131267" y="75232"/>
                  <a:pt x="131267" y="68982"/>
                </a:cubicBezTo>
                <a:cubicBezTo>
                  <a:pt x="131267" y="67642"/>
                  <a:pt x="131229" y="66638"/>
                  <a:pt x="131155" y="65968"/>
                </a:cubicBezTo>
                <a:cubicBezTo>
                  <a:pt x="135843" y="62619"/>
                  <a:pt x="139750" y="58564"/>
                  <a:pt x="142875" y="53801"/>
                </a:cubicBezTo>
                <a:cubicBezTo>
                  <a:pt x="138708" y="55661"/>
                  <a:pt x="134206" y="56927"/>
                  <a:pt x="129369" y="57596"/>
                </a:cubicBezTo>
                <a:cubicBezTo>
                  <a:pt x="134429" y="54620"/>
                  <a:pt x="137890" y="50266"/>
                  <a:pt x="139750" y="44537"/>
                </a:cubicBezTo>
                <a:cubicBezTo>
                  <a:pt x="134913" y="47364"/>
                  <a:pt x="129927" y="49262"/>
                  <a:pt x="124793" y="50229"/>
                </a:cubicBezTo>
                <a:cubicBezTo>
                  <a:pt x="120253" y="45318"/>
                  <a:pt x="114561" y="42862"/>
                  <a:pt x="107715" y="42862"/>
                </a:cubicBezTo>
                <a:close/>
                <a:moveTo>
                  <a:pt x="32147" y="0"/>
                </a:moveTo>
                <a:lnTo>
                  <a:pt x="139303" y="0"/>
                </a:lnTo>
                <a:cubicBezTo>
                  <a:pt x="148159" y="0"/>
                  <a:pt x="155730" y="3144"/>
                  <a:pt x="162018" y="9432"/>
                </a:cubicBezTo>
                <a:cubicBezTo>
                  <a:pt x="168306" y="15720"/>
                  <a:pt x="171450" y="23291"/>
                  <a:pt x="171450" y="32147"/>
                </a:cubicBezTo>
                <a:lnTo>
                  <a:pt x="171450" y="139303"/>
                </a:lnTo>
                <a:cubicBezTo>
                  <a:pt x="171450" y="148158"/>
                  <a:pt x="168306" y="155730"/>
                  <a:pt x="162018" y="162018"/>
                </a:cubicBezTo>
                <a:cubicBezTo>
                  <a:pt x="155730" y="168306"/>
                  <a:pt x="148159" y="171450"/>
                  <a:pt x="139303" y="171450"/>
                </a:cubicBezTo>
                <a:lnTo>
                  <a:pt x="32147" y="171450"/>
                </a:lnTo>
                <a:cubicBezTo>
                  <a:pt x="23292" y="171450"/>
                  <a:pt x="15720" y="168306"/>
                  <a:pt x="9432" y="162018"/>
                </a:cubicBezTo>
                <a:cubicBezTo>
                  <a:pt x="3144" y="155730"/>
                  <a:pt x="0" y="148158"/>
                  <a:pt x="0" y="139303"/>
                </a:cubicBezTo>
                <a:lnTo>
                  <a:pt x="0" y="32147"/>
                </a:lnTo>
                <a:cubicBezTo>
                  <a:pt x="0" y="23291"/>
                  <a:pt x="3144" y="15720"/>
                  <a:pt x="9432" y="9432"/>
                </a:cubicBezTo>
                <a:cubicBezTo>
                  <a:pt x="15720" y="3144"/>
                  <a:pt x="23292" y="0"/>
                  <a:pt x="32147"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600" dirty="0">
              <a:solidFill>
                <a:srgbClr val="06D0E8"/>
              </a:solidFill>
            </a:endParaRPr>
          </a:p>
        </p:txBody>
      </p:sp>
      <p:sp>
        <p:nvSpPr>
          <p:cNvPr id="40" name="TextBox 39"/>
          <p:cNvSpPr txBox="1"/>
          <p:nvPr/>
        </p:nvSpPr>
        <p:spPr>
          <a:xfrm>
            <a:off x="6977474" y="4999171"/>
            <a:ext cx="867545" cy="261610"/>
          </a:xfrm>
          <a:prstGeom prst="rect">
            <a:avLst/>
          </a:prstGeom>
          <a:noFill/>
        </p:spPr>
        <p:txBody>
          <a:bodyPr wrap="none" rtlCol="0">
            <a:spAutoFit/>
          </a:bodyPr>
          <a:lstStyle/>
          <a:p>
            <a:r>
              <a:rPr lang="en-US" sz="1050" i="1" dirty="0" smtClean="0">
                <a:solidFill>
                  <a:schemeClr val="tx1">
                    <a:lumMod val="85000"/>
                    <a:lumOff val="15000"/>
                  </a:schemeClr>
                </a:solidFill>
                <a:latin typeface="Liberation Sans" panose="020B0604020202020204" pitchFamily="34" charset="0"/>
              </a:rPr>
              <a:t>@kaixerart</a:t>
            </a:r>
            <a:endParaRPr lang="en-US" sz="1050" i="1" dirty="0">
              <a:solidFill>
                <a:schemeClr val="tx1">
                  <a:lumMod val="85000"/>
                  <a:lumOff val="15000"/>
                </a:schemeClr>
              </a:solidFill>
              <a:latin typeface="Liberation Sans" panose="020B0604020202020204" pitchFamily="34" charset="0"/>
            </a:endParaRPr>
          </a:p>
        </p:txBody>
      </p:sp>
      <p:sp>
        <p:nvSpPr>
          <p:cNvPr id="41" name="Rectangle 40"/>
          <p:cNvSpPr/>
          <p:nvPr/>
        </p:nvSpPr>
        <p:spPr>
          <a:xfrm>
            <a:off x="3317967" y="2657968"/>
            <a:ext cx="4775643"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p:nvPr/>
        </p:nvSpPr>
        <p:spPr>
          <a:xfrm>
            <a:off x="3306538" y="2653326"/>
            <a:ext cx="2264008"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BRANDING</a:t>
            </a:r>
            <a:endParaRPr lang="en-US" sz="1100" b="1" dirty="0">
              <a:latin typeface="Liberation Sans" pitchFamily="34" charset="0"/>
            </a:endParaRPr>
          </a:p>
        </p:txBody>
      </p:sp>
      <p:sp>
        <p:nvSpPr>
          <p:cNvPr id="43" name="Rectangle 42"/>
          <p:cNvSpPr/>
          <p:nvPr/>
        </p:nvSpPr>
        <p:spPr>
          <a:xfrm>
            <a:off x="3317967" y="3132017"/>
            <a:ext cx="4775643"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3306537" y="3127375"/>
            <a:ext cx="2571429" cy="312073"/>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PRINTING</a:t>
            </a:r>
            <a:endParaRPr lang="en-US" sz="1100" b="1" dirty="0">
              <a:latin typeface="Liberation Sans" pitchFamily="34" charset="0"/>
            </a:endParaRPr>
          </a:p>
        </p:txBody>
      </p:sp>
      <p:sp>
        <p:nvSpPr>
          <p:cNvPr id="45" name="Rectangle 44"/>
          <p:cNvSpPr/>
          <p:nvPr/>
        </p:nvSpPr>
        <p:spPr>
          <a:xfrm>
            <a:off x="3317967" y="3589217"/>
            <a:ext cx="4775643"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6" name="Rectangle 45"/>
          <p:cNvSpPr/>
          <p:nvPr/>
        </p:nvSpPr>
        <p:spPr>
          <a:xfrm>
            <a:off x="3306536" y="3584575"/>
            <a:ext cx="4170023"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MARKETING</a:t>
            </a:r>
            <a:endParaRPr lang="en-US" sz="1100" b="1" dirty="0">
              <a:latin typeface="Liberation Sans" pitchFamily="34" charset="0"/>
            </a:endParaRPr>
          </a:p>
        </p:txBody>
      </p:sp>
      <p:sp>
        <p:nvSpPr>
          <p:cNvPr id="47" name="Rectangle 46"/>
          <p:cNvSpPr/>
          <p:nvPr/>
        </p:nvSpPr>
        <p:spPr>
          <a:xfrm>
            <a:off x="3317967" y="4063266"/>
            <a:ext cx="4775643"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3306537" y="4058624"/>
            <a:ext cx="3592069" cy="312073"/>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DESIGNING</a:t>
            </a:r>
            <a:endParaRPr lang="en-US" sz="1100" b="1" dirty="0">
              <a:latin typeface="Liberation Sans" pitchFamily="34" charset="0"/>
            </a:endParaRPr>
          </a:p>
        </p:txBody>
      </p:sp>
      <p:sp>
        <p:nvSpPr>
          <p:cNvPr id="49" name="Rectangle 48"/>
          <p:cNvSpPr/>
          <p:nvPr/>
        </p:nvSpPr>
        <p:spPr>
          <a:xfrm>
            <a:off x="3317967" y="4515824"/>
            <a:ext cx="4775643" cy="3167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50" name="Rectangle 49"/>
          <p:cNvSpPr/>
          <p:nvPr/>
        </p:nvSpPr>
        <p:spPr>
          <a:xfrm>
            <a:off x="3306537" y="4515824"/>
            <a:ext cx="4723382"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DREAMING</a:t>
            </a:r>
            <a:endParaRPr lang="en-US" sz="1100" b="1" dirty="0">
              <a:latin typeface="Liberation Sans" pitchFamily="34" charset="0"/>
            </a:endParaRPr>
          </a:p>
        </p:txBody>
      </p:sp>
      <p:sp>
        <p:nvSpPr>
          <p:cNvPr id="51" name="Oval 50"/>
          <p:cNvSpPr/>
          <p:nvPr/>
        </p:nvSpPr>
        <p:spPr>
          <a:xfrm>
            <a:off x="3317967" y="1600762"/>
            <a:ext cx="914400" cy="9144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Oval 51"/>
          <p:cNvSpPr/>
          <p:nvPr/>
        </p:nvSpPr>
        <p:spPr>
          <a:xfrm>
            <a:off x="4601583" y="1600762"/>
            <a:ext cx="914400" cy="9144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3" name="Oval 52"/>
          <p:cNvSpPr/>
          <p:nvPr/>
        </p:nvSpPr>
        <p:spPr>
          <a:xfrm>
            <a:off x="5877966" y="1600762"/>
            <a:ext cx="914400" cy="9144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4" name="Oval 53"/>
          <p:cNvSpPr/>
          <p:nvPr/>
        </p:nvSpPr>
        <p:spPr>
          <a:xfrm>
            <a:off x="7179210" y="1600762"/>
            <a:ext cx="914400" cy="9144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7" name="任意多边形 76"/>
          <p:cNvSpPr/>
          <p:nvPr/>
        </p:nvSpPr>
        <p:spPr>
          <a:xfrm>
            <a:off x="6789927" y="5379240"/>
            <a:ext cx="171450" cy="171450"/>
          </a:xfrm>
          <a:custGeom>
            <a:avLst/>
            <a:gdLst/>
            <a:ahLst/>
            <a:cxnLst/>
            <a:rect l="l" t="t" r="r" b="b"/>
            <a:pathLst>
              <a:path w="171450" h="171450">
                <a:moveTo>
                  <a:pt x="32147" y="0"/>
                </a:moveTo>
                <a:lnTo>
                  <a:pt x="139303" y="0"/>
                </a:lnTo>
                <a:cubicBezTo>
                  <a:pt x="148159" y="0"/>
                  <a:pt x="155730" y="3144"/>
                  <a:pt x="162018" y="9432"/>
                </a:cubicBezTo>
                <a:cubicBezTo>
                  <a:pt x="168306" y="15720"/>
                  <a:pt x="171450" y="23291"/>
                  <a:pt x="171450" y="32147"/>
                </a:cubicBezTo>
                <a:lnTo>
                  <a:pt x="171450" y="139303"/>
                </a:lnTo>
                <a:cubicBezTo>
                  <a:pt x="171450" y="148158"/>
                  <a:pt x="168306" y="155730"/>
                  <a:pt x="162018" y="162018"/>
                </a:cubicBezTo>
                <a:cubicBezTo>
                  <a:pt x="155730" y="168306"/>
                  <a:pt x="148159" y="171450"/>
                  <a:pt x="139303" y="171450"/>
                </a:cubicBezTo>
                <a:lnTo>
                  <a:pt x="117872" y="171450"/>
                </a:lnTo>
                <a:lnTo>
                  <a:pt x="117872" y="103584"/>
                </a:lnTo>
                <a:lnTo>
                  <a:pt x="140531" y="103584"/>
                </a:lnTo>
                <a:lnTo>
                  <a:pt x="143880" y="78581"/>
                </a:lnTo>
                <a:lnTo>
                  <a:pt x="117872" y="78581"/>
                </a:lnTo>
                <a:lnTo>
                  <a:pt x="117872" y="62619"/>
                </a:lnTo>
                <a:cubicBezTo>
                  <a:pt x="117872" y="58601"/>
                  <a:pt x="118914" y="55513"/>
                  <a:pt x="120998" y="53355"/>
                </a:cubicBezTo>
                <a:cubicBezTo>
                  <a:pt x="123081" y="51197"/>
                  <a:pt x="126653" y="50118"/>
                  <a:pt x="131713" y="50118"/>
                </a:cubicBezTo>
                <a:lnTo>
                  <a:pt x="146447" y="50006"/>
                </a:lnTo>
                <a:lnTo>
                  <a:pt x="146447" y="26900"/>
                </a:lnTo>
                <a:cubicBezTo>
                  <a:pt x="139303" y="26231"/>
                  <a:pt x="132606" y="25896"/>
                  <a:pt x="126355" y="25896"/>
                </a:cubicBezTo>
                <a:cubicBezTo>
                  <a:pt x="116235" y="25896"/>
                  <a:pt x="108124" y="28891"/>
                  <a:pt x="102022" y="34881"/>
                </a:cubicBezTo>
                <a:cubicBezTo>
                  <a:pt x="95920" y="40872"/>
                  <a:pt x="92869" y="49262"/>
                  <a:pt x="92869" y="60052"/>
                </a:cubicBezTo>
                <a:lnTo>
                  <a:pt x="92869" y="78581"/>
                </a:lnTo>
                <a:lnTo>
                  <a:pt x="67866" y="78581"/>
                </a:lnTo>
                <a:lnTo>
                  <a:pt x="67866" y="103584"/>
                </a:lnTo>
                <a:lnTo>
                  <a:pt x="92869" y="103584"/>
                </a:lnTo>
                <a:lnTo>
                  <a:pt x="92869" y="171450"/>
                </a:lnTo>
                <a:lnTo>
                  <a:pt x="32147" y="171450"/>
                </a:lnTo>
                <a:cubicBezTo>
                  <a:pt x="23292" y="171450"/>
                  <a:pt x="15720" y="168306"/>
                  <a:pt x="9432" y="162018"/>
                </a:cubicBezTo>
                <a:cubicBezTo>
                  <a:pt x="3144" y="155730"/>
                  <a:pt x="0" y="148158"/>
                  <a:pt x="0" y="139303"/>
                </a:cubicBezTo>
                <a:lnTo>
                  <a:pt x="0" y="32147"/>
                </a:lnTo>
                <a:cubicBezTo>
                  <a:pt x="0" y="23291"/>
                  <a:pt x="3144" y="15720"/>
                  <a:pt x="9432" y="9432"/>
                </a:cubicBezTo>
                <a:cubicBezTo>
                  <a:pt x="15720" y="3144"/>
                  <a:pt x="23292" y="0"/>
                  <a:pt x="32147" y="0"/>
                </a:cubicBezTo>
                <a:close/>
              </a:path>
            </a:pathLst>
          </a:custGeom>
          <a:solidFill>
            <a:srgbClr val="0070C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600" dirty="0">
              <a:solidFill>
                <a:srgbClr val="0070C0"/>
              </a:solidFill>
            </a:endParaRPr>
          </a:p>
        </p:txBody>
      </p:sp>
      <p:sp>
        <p:nvSpPr>
          <p:cNvPr id="56" name="TextBox 55"/>
          <p:cNvSpPr txBox="1"/>
          <p:nvPr/>
        </p:nvSpPr>
        <p:spPr>
          <a:xfrm>
            <a:off x="6977474" y="5336136"/>
            <a:ext cx="1143262" cy="253916"/>
          </a:xfrm>
          <a:prstGeom prst="rect">
            <a:avLst/>
          </a:prstGeom>
          <a:noFill/>
        </p:spPr>
        <p:txBody>
          <a:bodyPr wrap="none" rtlCol="0">
            <a:spAutoFit/>
          </a:bodyPr>
          <a:lstStyle/>
          <a:p>
            <a:r>
              <a:rPr lang="en-US" sz="1050" i="1" dirty="0">
                <a:solidFill>
                  <a:schemeClr val="tx1">
                    <a:lumMod val="85000"/>
                    <a:lumOff val="15000"/>
                  </a:schemeClr>
                </a:solidFill>
                <a:latin typeface="Liberation Sans" panose="020B0604020202020204" pitchFamily="34" charset="0"/>
              </a:rPr>
              <a:t>f</a:t>
            </a:r>
            <a:r>
              <a:rPr lang="en-US" sz="1050" i="1" dirty="0" smtClean="0">
                <a:solidFill>
                  <a:schemeClr val="tx1">
                    <a:lumMod val="85000"/>
                    <a:lumOff val="15000"/>
                  </a:schemeClr>
                </a:solidFill>
                <a:latin typeface="Liberation Sans" panose="020B0604020202020204" pitchFamily="34" charset="0"/>
              </a:rPr>
              <a:t>b.com/kaixerart</a:t>
            </a:r>
            <a:endParaRPr lang="en-US" sz="1050" i="1" dirty="0">
              <a:solidFill>
                <a:schemeClr val="tx1">
                  <a:lumMod val="85000"/>
                  <a:lumOff val="15000"/>
                </a:schemeClr>
              </a:solidFill>
              <a:latin typeface="Liberation Sans" panose="020B0604020202020204" pitchFamily="34" charset="0"/>
            </a:endParaRPr>
          </a:p>
        </p:txBody>
      </p:sp>
      <p:sp>
        <p:nvSpPr>
          <p:cNvPr id="76" name="任意多边形 75"/>
          <p:cNvSpPr/>
          <p:nvPr/>
        </p:nvSpPr>
        <p:spPr>
          <a:xfrm>
            <a:off x="6789927" y="5732570"/>
            <a:ext cx="171450" cy="171450"/>
          </a:xfrm>
          <a:custGeom>
            <a:avLst/>
            <a:gdLst/>
            <a:ahLst/>
            <a:cxnLst/>
            <a:rect l="l" t="t" r="r" b="b"/>
            <a:pathLst>
              <a:path w="171450" h="171450">
                <a:moveTo>
                  <a:pt x="55476" y="138745"/>
                </a:moveTo>
                <a:cubicBezTo>
                  <a:pt x="56741" y="138596"/>
                  <a:pt x="57373" y="139005"/>
                  <a:pt x="57373" y="139973"/>
                </a:cubicBezTo>
                <a:cubicBezTo>
                  <a:pt x="57373" y="140791"/>
                  <a:pt x="56778" y="141200"/>
                  <a:pt x="55588" y="141200"/>
                </a:cubicBezTo>
                <a:cubicBezTo>
                  <a:pt x="54323" y="141349"/>
                  <a:pt x="53690" y="140940"/>
                  <a:pt x="53690" y="139973"/>
                </a:cubicBezTo>
                <a:cubicBezTo>
                  <a:pt x="53690" y="139154"/>
                  <a:pt x="54285" y="138745"/>
                  <a:pt x="55476" y="138745"/>
                </a:cubicBezTo>
                <a:close/>
                <a:moveTo>
                  <a:pt x="61838" y="137852"/>
                </a:moveTo>
                <a:cubicBezTo>
                  <a:pt x="63029" y="137703"/>
                  <a:pt x="63699" y="138038"/>
                  <a:pt x="63848" y="138856"/>
                </a:cubicBezTo>
                <a:cubicBezTo>
                  <a:pt x="63996" y="139601"/>
                  <a:pt x="63475" y="140121"/>
                  <a:pt x="62285" y="140419"/>
                </a:cubicBezTo>
                <a:cubicBezTo>
                  <a:pt x="61094" y="140717"/>
                  <a:pt x="60424" y="140419"/>
                  <a:pt x="60276" y="139526"/>
                </a:cubicBezTo>
                <a:cubicBezTo>
                  <a:pt x="60127" y="138633"/>
                  <a:pt x="60648" y="138075"/>
                  <a:pt x="61838" y="137852"/>
                </a:cubicBezTo>
                <a:close/>
                <a:moveTo>
                  <a:pt x="48890" y="137629"/>
                </a:moveTo>
                <a:cubicBezTo>
                  <a:pt x="50081" y="138001"/>
                  <a:pt x="50565" y="138596"/>
                  <a:pt x="50341" y="139414"/>
                </a:cubicBezTo>
                <a:cubicBezTo>
                  <a:pt x="50044" y="140307"/>
                  <a:pt x="49337" y="140531"/>
                  <a:pt x="48221" y="140084"/>
                </a:cubicBezTo>
                <a:cubicBezTo>
                  <a:pt x="46956" y="139787"/>
                  <a:pt x="46472" y="139228"/>
                  <a:pt x="46769" y="138410"/>
                </a:cubicBezTo>
                <a:cubicBezTo>
                  <a:pt x="47067" y="137591"/>
                  <a:pt x="47774" y="137331"/>
                  <a:pt x="48890" y="137629"/>
                </a:cubicBezTo>
                <a:close/>
                <a:moveTo>
                  <a:pt x="41300" y="134168"/>
                </a:moveTo>
                <a:cubicBezTo>
                  <a:pt x="41895" y="133499"/>
                  <a:pt x="42640" y="133610"/>
                  <a:pt x="43532" y="134503"/>
                </a:cubicBezTo>
                <a:cubicBezTo>
                  <a:pt x="44425" y="135322"/>
                  <a:pt x="44574" y="136029"/>
                  <a:pt x="43979" y="136624"/>
                </a:cubicBezTo>
                <a:cubicBezTo>
                  <a:pt x="43384" y="137294"/>
                  <a:pt x="42640" y="137182"/>
                  <a:pt x="41747" y="136289"/>
                </a:cubicBezTo>
                <a:cubicBezTo>
                  <a:pt x="40779" y="135471"/>
                  <a:pt x="40630" y="134764"/>
                  <a:pt x="41300" y="134168"/>
                </a:cubicBezTo>
                <a:close/>
                <a:moveTo>
                  <a:pt x="37393" y="129145"/>
                </a:moveTo>
                <a:cubicBezTo>
                  <a:pt x="38063" y="128624"/>
                  <a:pt x="38696" y="128848"/>
                  <a:pt x="39291" y="129815"/>
                </a:cubicBezTo>
                <a:cubicBezTo>
                  <a:pt x="39961" y="130708"/>
                  <a:pt x="39961" y="131415"/>
                  <a:pt x="39291" y="131936"/>
                </a:cubicBezTo>
                <a:cubicBezTo>
                  <a:pt x="38696" y="132382"/>
                  <a:pt x="38063" y="132122"/>
                  <a:pt x="37393" y="131155"/>
                </a:cubicBezTo>
                <a:cubicBezTo>
                  <a:pt x="36724" y="130187"/>
                  <a:pt x="36724" y="129517"/>
                  <a:pt x="37393" y="129145"/>
                </a:cubicBezTo>
                <a:close/>
                <a:moveTo>
                  <a:pt x="33933" y="124792"/>
                </a:moveTo>
                <a:cubicBezTo>
                  <a:pt x="34380" y="124346"/>
                  <a:pt x="34975" y="124457"/>
                  <a:pt x="35719" y="125127"/>
                </a:cubicBezTo>
                <a:cubicBezTo>
                  <a:pt x="36389" y="125946"/>
                  <a:pt x="36463" y="126541"/>
                  <a:pt x="35942" y="126913"/>
                </a:cubicBezTo>
                <a:cubicBezTo>
                  <a:pt x="35496" y="127434"/>
                  <a:pt x="34900" y="127322"/>
                  <a:pt x="34156" y="126578"/>
                </a:cubicBezTo>
                <a:cubicBezTo>
                  <a:pt x="33487" y="125760"/>
                  <a:pt x="33412" y="125164"/>
                  <a:pt x="33933" y="124792"/>
                </a:cubicBezTo>
                <a:close/>
                <a:moveTo>
                  <a:pt x="31701" y="121778"/>
                </a:moveTo>
                <a:cubicBezTo>
                  <a:pt x="32445" y="122150"/>
                  <a:pt x="32705" y="122597"/>
                  <a:pt x="32482" y="123118"/>
                </a:cubicBezTo>
                <a:cubicBezTo>
                  <a:pt x="32110" y="123639"/>
                  <a:pt x="31626" y="123713"/>
                  <a:pt x="31031" y="123341"/>
                </a:cubicBezTo>
                <a:cubicBezTo>
                  <a:pt x="30287" y="122969"/>
                  <a:pt x="30026" y="122522"/>
                  <a:pt x="30250" y="122002"/>
                </a:cubicBezTo>
                <a:cubicBezTo>
                  <a:pt x="30473" y="121630"/>
                  <a:pt x="30956" y="121555"/>
                  <a:pt x="31701" y="121778"/>
                </a:cubicBezTo>
                <a:close/>
                <a:moveTo>
                  <a:pt x="32147" y="0"/>
                </a:moveTo>
                <a:lnTo>
                  <a:pt x="139303" y="0"/>
                </a:lnTo>
                <a:cubicBezTo>
                  <a:pt x="148159" y="0"/>
                  <a:pt x="155730" y="3144"/>
                  <a:pt x="162018" y="9432"/>
                </a:cubicBezTo>
                <a:cubicBezTo>
                  <a:pt x="168306" y="15720"/>
                  <a:pt x="171450" y="23291"/>
                  <a:pt x="171450" y="32147"/>
                </a:cubicBezTo>
                <a:lnTo>
                  <a:pt x="171450" y="139303"/>
                </a:lnTo>
                <a:cubicBezTo>
                  <a:pt x="171450" y="148158"/>
                  <a:pt x="168306" y="155730"/>
                  <a:pt x="162018" y="162018"/>
                </a:cubicBezTo>
                <a:cubicBezTo>
                  <a:pt x="155730" y="168306"/>
                  <a:pt x="148159" y="171450"/>
                  <a:pt x="139303" y="171450"/>
                </a:cubicBezTo>
                <a:lnTo>
                  <a:pt x="114300" y="171450"/>
                </a:lnTo>
                <a:cubicBezTo>
                  <a:pt x="113110" y="171450"/>
                  <a:pt x="112198" y="171413"/>
                  <a:pt x="111566" y="171338"/>
                </a:cubicBezTo>
                <a:cubicBezTo>
                  <a:pt x="110933" y="171264"/>
                  <a:pt x="110207" y="171078"/>
                  <a:pt x="109389" y="170780"/>
                </a:cubicBezTo>
                <a:cubicBezTo>
                  <a:pt x="108570" y="170482"/>
                  <a:pt x="107975" y="169943"/>
                  <a:pt x="107603" y="169162"/>
                </a:cubicBezTo>
                <a:cubicBezTo>
                  <a:pt x="107231" y="168380"/>
                  <a:pt x="107045" y="167357"/>
                  <a:pt x="107045" y="166092"/>
                </a:cubicBezTo>
                <a:lnTo>
                  <a:pt x="107045" y="139414"/>
                </a:lnTo>
                <a:cubicBezTo>
                  <a:pt x="107045" y="132196"/>
                  <a:pt x="105110" y="126913"/>
                  <a:pt x="101241" y="123564"/>
                </a:cubicBezTo>
                <a:cubicBezTo>
                  <a:pt x="105482" y="123118"/>
                  <a:pt x="109296" y="122448"/>
                  <a:pt x="112682" y="121555"/>
                </a:cubicBezTo>
                <a:cubicBezTo>
                  <a:pt x="116068" y="120662"/>
                  <a:pt x="119565" y="119211"/>
                  <a:pt x="123174" y="117202"/>
                </a:cubicBezTo>
                <a:cubicBezTo>
                  <a:pt x="126783" y="115193"/>
                  <a:pt x="129797" y="112718"/>
                  <a:pt x="132215" y="109779"/>
                </a:cubicBezTo>
                <a:cubicBezTo>
                  <a:pt x="134634" y="106840"/>
                  <a:pt x="136606" y="102933"/>
                  <a:pt x="138131" y="98059"/>
                </a:cubicBezTo>
                <a:cubicBezTo>
                  <a:pt x="139657" y="93185"/>
                  <a:pt x="140420" y="87585"/>
                  <a:pt x="140420" y="81260"/>
                </a:cubicBezTo>
                <a:cubicBezTo>
                  <a:pt x="140420" y="72256"/>
                  <a:pt x="137480" y="64591"/>
                  <a:pt x="131602" y="58266"/>
                </a:cubicBezTo>
                <a:cubicBezTo>
                  <a:pt x="134355" y="51494"/>
                  <a:pt x="134057" y="43904"/>
                  <a:pt x="130709" y="35495"/>
                </a:cubicBezTo>
                <a:cubicBezTo>
                  <a:pt x="128625" y="34826"/>
                  <a:pt x="125611" y="35235"/>
                  <a:pt x="121667" y="36723"/>
                </a:cubicBezTo>
                <a:cubicBezTo>
                  <a:pt x="117723" y="38211"/>
                  <a:pt x="114300" y="39848"/>
                  <a:pt x="111398" y="41634"/>
                </a:cubicBezTo>
                <a:lnTo>
                  <a:pt x="107156" y="44313"/>
                </a:lnTo>
                <a:cubicBezTo>
                  <a:pt x="100236" y="42379"/>
                  <a:pt x="93092" y="41411"/>
                  <a:pt x="85725" y="41411"/>
                </a:cubicBezTo>
                <a:cubicBezTo>
                  <a:pt x="78358" y="41411"/>
                  <a:pt x="71215" y="42379"/>
                  <a:pt x="64294" y="44313"/>
                </a:cubicBezTo>
                <a:cubicBezTo>
                  <a:pt x="63103" y="43495"/>
                  <a:pt x="61522" y="42490"/>
                  <a:pt x="59550" y="41300"/>
                </a:cubicBezTo>
                <a:cubicBezTo>
                  <a:pt x="57578" y="40109"/>
                  <a:pt x="54471" y="38676"/>
                  <a:pt x="50230" y="37002"/>
                </a:cubicBezTo>
                <a:cubicBezTo>
                  <a:pt x="45988" y="35328"/>
                  <a:pt x="42788" y="34826"/>
                  <a:pt x="40630" y="35495"/>
                </a:cubicBezTo>
                <a:cubicBezTo>
                  <a:pt x="37356" y="43904"/>
                  <a:pt x="37096" y="51494"/>
                  <a:pt x="39849" y="58266"/>
                </a:cubicBezTo>
                <a:cubicBezTo>
                  <a:pt x="33970" y="64591"/>
                  <a:pt x="31031" y="72256"/>
                  <a:pt x="31031" y="81260"/>
                </a:cubicBezTo>
                <a:cubicBezTo>
                  <a:pt x="31031" y="87585"/>
                  <a:pt x="31794" y="93166"/>
                  <a:pt x="33319" y="98003"/>
                </a:cubicBezTo>
                <a:cubicBezTo>
                  <a:pt x="34845" y="102840"/>
                  <a:pt x="36798" y="106747"/>
                  <a:pt x="39179" y="109723"/>
                </a:cubicBezTo>
                <a:cubicBezTo>
                  <a:pt x="41560" y="112700"/>
                  <a:pt x="44556" y="115193"/>
                  <a:pt x="48165" y="117202"/>
                </a:cubicBezTo>
                <a:cubicBezTo>
                  <a:pt x="51774" y="119211"/>
                  <a:pt x="55271" y="120662"/>
                  <a:pt x="58657" y="121555"/>
                </a:cubicBezTo>
                <a:cubicBezTo>
                  <a:pt x="62043" y="122448"/>
                  <a:pt x="65857" y="123118"/>
                  <a:pt x="70098" y="123564"/>
                </a:cubicBezTo>
                <a:cubicBezTo>
                  <a:pt x="67122" y="126243"/>
                  <a:pt x="65299" y="130076"/>
                  <a:pt x="64629" y="135061"/>
                </a:cubicBezTo>
                <a:cubicBezTo>
                  <a:pt x="63066" y="135805"/>
                  <a:pt x="61392" y="136364"/>
                  <a:pt x="59606" y="136736"/>
                </a:cubicBezTo>
                <a:cubicBezTo>
                  <a:pt x="57820" y="137108"/>
                  <a:pt x="55699" y="137294"/>
                  <a:pt x="53244" y="137294"/>
                </a:cubicBezTo>
                <a:cubicBezTo>
                  <a:pt x="50788" y="137294"/>
                  <a:pt x="48351" y="136494"/>
                  <a:pt x="45932" y="134894"/>
                </a:cubicBezTo>
                <a:cubicBezTo>
                  <a:pt x="43514" y="133294"/>
                  <a:pt x="41449" y="130968"/>
                  <a:pt x="39737" y="127918"/>
                </a:cubicBezTo>
                <a:cubicBezTo>
                  <a:pt x="38323" y="125536"/>
                  <a:pt x="36519" y="123601"/>
                  <a:pt x="34324" y="122113"/>
                </a:cubicBezTo>
                <a:cubicBezTo>
                  <a:pt x="32129" y="120625"/>
                  <a:pt x="30287" y="119732"/>
                  <a:pt x="28798" y="119434"/>
                </a:cubicBezTo>
                <a:lnTo>
                  <a:pt x="26566" y="119099"/>
                </a:lnTo>
                <a:cubicBezTo>
                  <a:pt x="25003" y="119099"/>
                  <a:pt x="23924" y="119267"/>
                  <a:pt x="23329" y="119602"/>
                </a:cubicBezTo>
                <a:cubicBezTo>
                  <a:pt x="22734" y="119937"/>
                  <a:pt x="22548" y="120364"/>
                  <a:pt x="22771" y="120885"/>
                </a:cubicBezTo>
                <a:cubicBezTo>
                  <a:pt x="22994" y="121406"/>
                  <a:pt x="23329" y="121927"/>
                  <a:pt x="23776" y="122448"/>
                </a:cubicBezTo>
                <a:cubicBezTo>
                  <a:pt x="24222" y="122969"/>
                  <a:pt x="24706" y="123415"/>
                  <a:pt x="25227" y="123788"/>
                </a:cubicBezTo>
                <a:lnTo>
                  <a:pt x="26008" y="124346"/>
                </a:lnTo>
                <a:cubicBezTo>
                  <a:pt x="27645" y="125090"/>
                  <a:pt x="29264" y="126504"/>
                  <a:pt x="30863" y="128587"/>
                </a:cubicBezTo>
                <a:cubicBezTo>
                  <a:pt x="32463" y="130671"/>
                  <a:pt x="33635" y="132568"/>
                  <a:pt x="34380" y="134280"/>
                </a:cubicBezTo>
                <a:lnTo>
                  <a:pt x="35496" y="136847"/>
                </a:lnTo>
                <a:cubicBezTo>
                  <a:pt x="36463" y="139675"/>
                  <a:pt x="38100" y="141963"/>
                  <a:pt x="40407" y="143712"/>
                </a:cubicBezTo>
                <a:cubicBezTo>
                  <a:pt x="42714" y="145461"/>
                  <a:pt x="45207" y="146577"/>
                  <a:pt x="47886" y="147061"/>
                </a:cubicBezTo>
                <a:cubicBezTo>
                  <a:pt x="50565" y="147544"/>
                  <a:pt x="53150" y="147805"/>
                  <a:pt x="55643" y="147842"/>
                </a:cubicBezTo>
                <a:cubicBezTo>
                  <a:pt x="58136" y="147879"/>
                  <a:pt x="60201" y="147749"/>
                  <a:pt x="61838" y="147451"/>
                </a:cubicBezTo>
                <a:lnTo>
                  <a:pt x="64406" y="147005"/>
                </a:lnTo>
                <a:cubicBezTo>
                  <a:pt x="64406" y="149832"/>
                  <a:pt x="64424" y="153665"/>
                  <a:pt x="64461" y="158502"/>
                </a:cubicBezTo>
                <a:cubicBezTo>
                  <a:pt x="64499" y="163339"/>
                  <a:pt x="64517" y="165869"/>
                  <a:pt x="64517" y="166092"/>
                </a:cubicBezTo>
                <a:cubicBezTo>
                  <a:pt x="64517" y="167729"/>
                  <a:pt x="64108" y="168975"/>
                  <a:pt x="63289" y="169831"/>
                </a:cubicBezTo>
                <a:cubicBezTo>
                  <a:pt x="62471" y="170687"/>
                  <a:pt x="61652" y="171171"/>
                  <a:pt x="60834" y="171282"/>
                </a:cubicBezTo>
                <a:cubicBezTo>
                  <a:pt x="60015" y="171394"/>
                  <a:pt x="58787" y="171450"/>
                  <a:pt x="57150" y="171450"/>
                </a:cubicBezTo>
                <a:lnTo>
                  <a:pt x="32147" y="171450"/>
                </a:lnTo>
                <a:cubicBezTo>
                  <a:pt x="23292" y="171450"/>
                  <a:pt x="15720" y="168306"/>
                  <a:pt x="9432" y="162018"/>
                </a:cubicBezTo>
                <a:cubicBezTo>
                  <a:pt x="3144" y="155730"/>
                  <a:pt x="0" y="148158"/>
                  <a:pt x="0" y="139303"/>
                </a:cubicBezTo>
                <a:lnTo>
                  <a:pt x="0" y="32147"/>
                </a:lnTo>
                <a:cubicBezTo>
                  <a:pt x="0" y="23291"/>
                  <a:pt x="3144" y="15720"/>
                  <a:pt x="9432" y="9432"/>
                </a:cubicBezTo>
                <a:cubicBezTo>
                  <a:pt x="15720" y="3144"/>
                  <a:pt x="23292" y="0"/>
                  <a:pt x="3214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600" dirty="0">
              <a:solidFill>
                <a:schemeClr val="tx1">
                  <a:lumMod val="85000"/>
                  <a:lumOff val="15000"/>
                </a:schemeClr>
              </a:solidFill>
            </a:endParaRPr>
          </a:p>
        </p:txBody>
      </p:sp>
      <p:sp>
        <p:nvSpPr>
          <p:cNvPr id="58" name="TextBox 57"/>
          <p:cNvSpPr txBox="1"/>
          <p:nvPr/>
        </p:nvSpPr>
        <p:spPr>
          <a:xfrm>
            <a:off x="6977474" y="5689466"/>
            <a:ext cx="1428596" cy="253916"/>
          </a:xfrm>
          <a:prstGeom prst="rect">
            <a:avLst/>
          </a:prstGeom>
          <a:noFill/>
        </p:spPr>
        <p:txBody>
          <a:bodyPr wrap="none" rtlCol="0">
            <a:spAutoFit/>
          </a:bodyPr>
          <a:lstStyle/>
          <a:p>
            <a:r>
              <a:rPr lang="en-US" sz="1050" i="1" dirty="0" smtClean="0">
                <a:solidFill>
                  <a:schemeClr val="tx1">
                    <a:lumMod val="85000"/>
                    <a:lumOff val="15000"/>
                  </a:schemeClr>
                </a:solidFill>
                <a:latin typeface="Liberation Sans" panose="020B0604020202020204" pitchFamily="34" charset="0"/>
              </a:rPr>
              <a:t>github.com/kaixerart</a:t>
            </a:r>
            <a:endParaRPr lang="en-US" sz="1050" i="1" dirty="0">
              <a:solidFill>
                <a:schemeClr val="tx1">
                  <a:lumMod val="85000"/>
                  <a:lumOff val="15000"/>
                </a:schemeClr>
              </a:solidFill>
              <a:latin typeface="Liberation Sans" panose="020B0604020202020204" pitchFamily="34" charset="0"/>
            </a:endParaRPr>
          </a:p>
        </p:txBody>
      </p:sp>
      <p:sp>
        <p:nvSpPr>
          <p:cNvPr id="3" name="Rectangle 2"/>
          <p:cNvSpPr/>
          <p:nvPr/>
        </p:nvSpPr>
        <p:spPr>
          <a:xfrm>
            <a:off x="8034345" y="2546202"/>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45</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59" name="Rectangle 58"/>
          <p:cNvSpPr/>
          <p:nvPr/>
        </p:nvSpPr>
        <p:spPr>
          <a:xfrm>
            <a:off x="8034345" y="3020771"/>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55</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60" name="Rectangle 59"/>
          <p:cNvSpPr/>
          <p:nvPr/>
        </p:nvSpPr>
        <p:spPr>
          <a:xfrm>
            <a:off x="8034345" y="3451441"/>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89</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61" name="Rectangle 60"/>
          <p:cNvSpPr/>
          <p:nvPr/>
        </p:nvSpPr>
        <p:spPr>
          <a:xfrm>
            <a:off x="8034345" y="3926010"/>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78</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62" name="Rectangle 61"/>
          <p:cNvSpPr/>
          <p:nvPr/>
        </p:nvSpPr>
        <p:spPr>
          <a:xfrm>
            <a:off x="8034345" y="4403912"/>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99</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63" name="Isosceles Triangle 62"/>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Isosceles Triangle 63"/>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Isosceles Triangle 64"/>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任意多边形 69"/>
          <p:cNvSpPr/>
          <p:nvPr/>
        </p:nvSpPr>
        <p:spPr>
          <a:xfrm>
            <a:off x="3570379" y="1908812"/>
            <a:ext cx="409575" cy="351345"/>
          </a:xfrm>
          <a:custGeom>
            <a:avLst/>
            <a:gdLst/>
            <a:ahLst/>
            <a:cxnLst/>
            <a:rect l="l" t="t" r="r" b="b"/>
            <a:pathLst>
              <a:path w="409575" h="351345">
                <a:moveTo>
                  <a:pt x="351064" y="37026"/>
                </a:moveTo>
                <a:cubicBezTo>
                  <a:pt x="291030" y="83043"/>
                  <a:pt x="232519" y="109174"/>
                  <a:pt x="175532" y="115422"/>
                </a:cubicBezTo>
                <a:lnTo>
                  <a:pt x="175532" y="177132"/>
                </a:lnTo>
                <a:cubicBezTo>
                  <a:pt x="232976" y="183532"/>
                  <a:pt x="291487" y="209511"/>
                  <a:pt x="351064" y="255070"/>
                </a:cubicBezTo>
                <a:close/>
                <a:moveTo>
                  <a:pt x="351064" y="0"/>
                </a:moveTo>
                <a:cubicBezTo>
                  <a:pt x="358987" y="0"/>
                  <a:pt x="365844" y="2895"/>
                  <a:pt x="371634" y="8685"/>
                </a:cubicBezTo>
                <a:cubicBezTo>
                  <a:pt x="377424" y="14475"/>
                  <a:pt x="380319" y="21332"/>
                  <a:pt x="380319" y="29255"/>
                </a:cubicBezTo>
                <a:lnTo>
                  <a:pt x="380319" y="117022"/>
                </a:lnTo>
                <a:cubicBezTo>
                  <a:pt x="388395" y="117022"/>
                  <a:pt x="395290" y="119878"/>
                  <a:pt x="401004" y="125592"/>
                </a:cubicBezTo>
                <a:cubicBezTo>
                  <a:pt x="406718" y="131306"/>
                  <a:pt x="409575" y="138201"/>
                  <a:pt x="409575" y="146277"/>
                </a:cubicBezTo>
                <a:cubicBezTo>
                  <a:pt x="409575" y="154353"/>
                  <a:pt x="406718" y="161247"/>
                  <a:pt x="401004" y="166961"/>
                </a:cubicBezTo>
                <a:cubicBezTo>
                  <a:pt x="395290" y="172675"/>
                  <a:pt x="388395" y="175532"/>
                  <a:pt x="380319" y="175532"/>
                </a:cubicBezTo>
                <a:lnTo>
                  <a:pt x="380319" y="263298"/>
                </a:lnTo>
                <a:cubicBezTo>
                  <a:pt x="380319" y="271222"/>
                  <a:pt x="377424" y="278078"/>
                  <a:pt x="371634" y="283868"/>
                </a:cubicBezTo>
                <a:cubicBezTo>
                  <a:pt x="365844" y="289659"/>
                  <a:pt x="358987" y="292554"/>
                  <a:pt x="351064" y="292554"/>
                </a:cubicBezTo>
                <a:cubicBezTo>
                  <a:pt x="287525" y="239681"/>
                  <a:pt x="225662" y="210730"/>
                  <a:pt x="165475" y="205702"/>
                </a:cubicBezTo>
                <a:cubicBezTo>
                  <a:pt x="156638" y="208597"/>
                  <a:pt x="149705" y="213625"/>
                  <a:pt x="144677" y="220787"/>
                </a:cubicBezTo>
                <a:cubicBezTo>
                  <a:pt x="139648" y="227948"/>
                  <a:pt x="137287" y="235605"/>
                  <a:pt x="137591" y="243757"/>
                </a:cubicBezTo>
                <a:cubicBezTo>
                  <a:pt x="137896" y="251909"/>
                  <a:pt x="140943" y="258956"/>
                  <a:pt x="146734" y="264898"/>
                </a:cubicBezTo>
                <a:cubicBezTo>
                  <a:pt x="143686" y="269926"/>
                  <a:pt x="141934" y="274917"/>
                  <a:pt x="141477" y="279869"/>
                </a:cubicBezTo>
                <a:cubicBezTo>
                  <a:pt x="141020" y="284821"/>
                  <a:pt x="141477" y="289240"/>
                  <a:pt x="142848" y="293125"/>
                </a:cubicBezTo>
                <a:cubicBezTo>
                  <a:pt x="144219" y="297011"/>
                  <a:pt x="146772" y="301201"/>
                  <a:pt x="150505" y="305696"/>
                </a:cubicBezTo>
                <a:cubicBezTo>
                  <a:pt x="154238" y="310191"/>
                  <a:pt x="157895" y="314000"/>
                  <a:pt x="161475" y="317124"/>
                </a:cubicBezTo>
                <a:cubicBezTo>
                  <a:pt x="165056" y="320247"/>
                  <a:pt x="169742" y="324095"/>
                  <a:pt x="175532" y="328666"/>
                </a:cubicBezTo>
                <a:cubicBezTo>
                  <a:pt x="171113" y="337503"/>
                  <a:pt x="162618" y="343827"/>
                  <a:pt x="150048" y="347636"/>
                </a:cubicBezTo>
                <a:cubicBezTo>
                  <a:pt x="137477" y="351445"/>
                  <a:pt x="124640" y="352321"/>
                  <a:pt x="111536" y="350264"/>
                </a:cubicBezTo>
                <a:cubicBezTo>
                  <a:pt x="98432" y="348207"/>
                  <a:pt x="88375" y="343979"/>
                  <a:pt x="81366" y="337579"/>
                </a:cubicBezTo>
                <a:cubicBezTo>
                  <a:pt x="80300" y="334075"/>
                  <a:pt x="78052" y="327409"/>
                  <a:pt x="74624" y="317581"/>
                </a:cubicBezTo>
                <a:cubicBezTo>
                  <a:pt x="71195" y="307753"/>
                  <a:pt x="68757" y="300553"/>
                  <a:pt x="67310" y="295982"/>
                </a:cubicBezTo>
                <a:cubicBezTo>
                  <a:pt x="65862" y="291411"/>
                  <a:pt x="64110" y="284630"/>
                  <a:pt x="62053" y="275640"/>
                </a:cubicBezTo>
                <a:cubicBezTo>
                  <a:pt x="59996" y="266650"/>
                  <a:pt x="58853" y="258956"/>
                  <a:pt x="58625" y="252556"/>
                </a:cubicBezTo>
                <a:cubicBezTo>
                  <a:pt x="58396" y="246157"/>
                  <a:pt x="58663" y="238652"/>
                  <a:pt x="59425" y="230043"/>
                </a:cubicBezTo>
                <a:cubicBezTo>
                  <a:pt x="60186" y="221434"/>
                  <a:pt x="61863" y="213016"/>
                  <a:pt x="64453" y="204788"/>
                </a:cubicBezTo>
                <a:lnTo>
                  <a:pt x="36569" y="204788"/>
                </a:lnTo>
                <a:cubicBezTo>
                  <a:pt x="26512" y="204788"/>
                  <a:pt x="17903" y="201207"/>
                  <a:pt x="10742" y="194045"/>
                </a:cubicBezTo>
                <a:cubicBezTo>
                  <a:pt x="3580" y="186884"/>
                  <a:pt x="0" y="178275"/>
                  <a:pt x="0" y="168218"/>
                </a:cubicBezTo>
                <a:lnTo>
                  <a:pt x="0" y="124335"/>
                </a:lnTo>
                <a:cubicBezTo>
                  <a:pt x="0" y="114279"/>
                  <a:pt x="3580" y="105670"/>
                  <a:pt x="10742" y="98508"/>
                </a:cubicBezTo>
                <a:cubicBezTo>
                  <a:pt x="17903" y="91347"/>
                  <a:pt x="26512" y="87766"/>
                  <a:pt x="36569" y="87766"/>
                </a:cubicBezTo>
                <a:lnTo>
                  <a:pt x="146276" y="87766"/>
                </a:lnTo>
                <a:cubicBezTo>
                  <a:pt x="212558" y="87766"/>
                  <a:pt x="280821" y="58511"/>
                  <a:pt x="3510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71" name="任意多边形 70"/>
          <p:cNvSpPr/>
          <p:nvPr/>
        </p:nvSpPr>
        <p:spPr>
          <a:xfrm>
            <a:off x="4868528" y="1884509"/>
            <a:ext cx="468085" cy="351064"/>
          </a:xfrm>
          <a:custGeom>
            <a:avLst/>
            <a:gdLst/>
            <a:ahLst/>
            <a:cxnLst/>
            <a:rect l="l" t="t" r="r" b="b"/>
            <a:pathLst>
              <a:path w="468085" h="351064">
                <a:moveTo>
                  <a:pt x="87766" y="175532"/>
                </a:moveTo>
                <a:lnTo>
                  <a:pt x="146276" y="175532"/>
                </a:lnTo>
                <a:lnTo>
                  <a:pt x="146276" y="292554"/>
                </a:lnTo>
                <a:lnTo>
                  <a:pt x="87766" y="292554"/>
                </a:lnTo>
                <a:close/>
                <a:moveTo>
                  <a:pt x="263298" y="117022"/>
                </a:moveTo>
                <a:lnTo>
                  <a:pt x="321809" y="117022"/>
                </a:lnTo>
                <a:lnTo>
                  <a:pt x="321809" y="292554"/>
                </a:lnTo>
                <a:lnTo>
                  <a:pt x="263298" y="292554"/>
                </a:lnTo>
                <a:close/>
                <a:moveTo>
                  <a:pt x="175532" y="58511"/>
                </a:moveTo>
                <a:lnTo>
                  <a:pt x="234042" y="58511"/>
                </a:lnTo>
                <a:lnTo>
                  <a:pt x="234042" y="292554"/>
                </a:lnTo>
                <a:lnTo>
                  <a:pt x="175532" y="292554"/>
                </a:lnTo>
                <a:close/>
                <a:moveTo>
                  <a:pt x="351064" y="29255"/>
                </a:moveTo>
                <a:lnTo>
                  <a:pt x="409575" y="29255"/>
                </a:lnTo>
                <a:lnTo>
                  <a:pt x="409575" y="292554"/>
                </a:lnTo>
                <a:lnTo>
                  <a:pt x="351064" y="292554"/>
                </a:lnTo>
                <a:close/>
                <a:moveTo>
                  <a:pt x="0" y="0"/>
                </a:moveTo>
                <a:lnTo>
                  <a:pt x="29255" y="0"/>
                </a:lnTo>
                <a:lnTo>
                  <a:pt x="29255" y="321809"/>
                </a:lnTo>
                <a:lnTo>
                  <a:pt x="468085" y="321809"/>
                </a:lnTo>
                <a:lnTo>
                  <a:pt x="468085" y="351064"/>
                </a:lnTo>
                <a:lnTo>
                  <a:pt x="0" y="35106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72" name="任意多边形 71"/>
          <p:cNvSpPr/>
          <p:nvPr/>
        </p:nvSpPr>
        <p:spPr>
          <a:xfrm>
            <a:off x="6159783" y="1907980"/>
            <a:ext cx="380319" cy="351064"/>
          </a:xfrm>
          <a:custGeom>
            <a:avLst/>
            <a:gdLst/>
            <a:ahLst/>
            <a:cxnLst/>
            <a:rect l="l" t="t" r="r" b="b"/>
            <a:pathLst>
              <a:path w="380319" h="351064">
                <a:moveTo>
                  <a:pt x="292553" y="87766"/>
                </a:moveTo>
                <a:cubicBezTo>
                  <a:pt x="292553" y="119612"/>
                  <a:pt x="286916" y="147877"/>
                  <a:pt x="275640" y="172561"/>
                </a:cubicBezTo>
                <a:cubicBezTo>
                  <a:pt x="297124" y="168142"/>
                  <a:pt x="315066" y="159533"/>
                  <a:pt x="329465" y="146734"/>
                </a:cubicBezTo>
                <a:cubicBezTo>
                  <a:pt x="343864" y="133935"/>
                  <a:pt x="351064" y="121593"/>
                  <a:pt x="351064" y="109708"/>
                </a:cubicBezTo>
                <a:lnTo>
                  <a:pt x="351064" y="87766"/>
                </a:lnTo>
                <a:close/>
                <a:moveTo>
                  <a:pt x="29255" y="87766"/>
                </a:moveTo>
                <a:lnTo>
                  <a:pt x="29255" y="109708"/>
                </a:lnTo>
                <a:cubicBezTo>
                  <a:pt x="29255" y="121593"/>
                  <a:pt x="36455" y="133935"/>
                  <a:pt x="50854" y="146734"/>
                </a:cubicBezTo>
                <a:cubicBezTo>
                  <a:pt x="65253" y="159533"/>
                  <a:pt x="83195" y="168142"/>
                  <a:pt x="104679" y="172561"/>
                </a:cubicBezTo>
                <a:cubicBezTo>
                  <a:pt x="93404" y="147877"/>
                  <a:pt x="87766" y="119612"/>
                  <a:pt x="87766" y="87766"/>
                </a:cubicBezTo>
                <a:close/>
                <a:moveTo>
                  <a:pt x="124335" y="0"/>
                </a:moveTo>
                <a:lnTo>
                  <a:pt x="255984" y="0"/>
                </a:lnTo>
                <a:cubicBezTo>
                  <a:pt x="266041" y="0"/>
                  <a:pt x="274650" y="3581"/>
                  <a:pt x="281811" y="10742"/>
                </a:cubicBezTo>
                <a:cubicBezTo>
                  <a:pt x="288973" y="17904"/>
                  <a:pt x="292553" y="26513"/>
                  <a:pt x="292553" y="36569"/>
                </a:cubicBezTo>
                <a:lnTo>
                  <a:pt x="292553" y="58511"/>
                </a:lnTo>
                <a:lnTo>
                  <a:pt x="358378" y="58511"/>
                </a:lnTo>
                <a:cubicBezTo>
                  <a:pt x="364473" y="58511"/>
                  <a:pt x="369653" y="60644"/>
                  <a:pt x="373920" y="64910"/>
                </a:cubicBezTo>
                <a:cubicBezTo>
                  <a:pt x="378186" y="69177"/>
                  <a:pt x="380319" y="74357"/>
                  <a:pt x="380319" y="80452"/>
                </a:cubicBezTo>
                <a:lnTo>
                  <a:pt x="380319" y="109708"/>
                </a:lnTo>
                <a:cubicBezTo>
                  <a:pt x="380319" y="120526"/>
                  <a:pt x="377158" y="131421"/>
                  <a:pt x="370834" y="142391"/>
                </a:cubicBezTo>
                <a:cubicBezTo>
                  <a:pt x="364511" y="153362"/>
                  <a:pt x="355978" y="163266"/>
                  <a:pt x="345236" y="172104"/>
                </a:cubicBezTo>
                <a:cubicBezTo>
                  <a:pt x="334494" y="180941"/>
                  <a:pt x="321313" y="188370"/>
                  <a:pt x="305695" y="194388"/>
                </a:cubicBezTo>
                <a:cubicBezTo>
                  <a:pt x="290077" y="200407"/>
                  <a:pt x="273659" y="203797"/>
                  <a:pt x="256441" y="204559"/>
                </a:cubicBezTo>
                <a:cubicBezTo>
                  <a:pt x="250042" y="212787"/>
                  <a:pt x="242804" y="220025"/>
                  <a:pt x="234728" y="226272"/>
                </a:cubicBezTo>
                <a:cubicBezTo>
                  <a:pt x="228938" y="231453"/>
                  <a:pt x="224938" y="236976"/>
                  <a:pt x="222729" y="242842"/>
                </a:cubicBezTo>
                <a:cubicBezTo>
                  <a:pt x="220520" y="248709"/>
                  <a:pt x="219415" y="255527"/>
                  <a:pt x="219415" y="263298"/>
                </a:cubicBezTo>
                <a:cubicBezTo>
                  <a:pt x="219415" y="271526"/>
                  <a:pt x="221739" y="278459"/>
                  <a:pt x="226386" y="284097"/>
                </a:cubicBezTo>
                <a:cubicBezTo>
                  <a:pt x="231033" y="289735"/>
                  <a:pt x="238461" y="292554"/>
                  <a:pt x="248670" y="292554"/>
                </a:cubicBezTo>
                <a:cubicBezTo>
                  <a:pt x="260098" y="292554"/>
                  <a:pt x="270269" y="296020"/>
                  <a:pt x="279183" y="302953"/>
                </a:cubicBezTo>
                <a:cubicBezTo>
                  <a:pt x="288096" y="309886"/>
                  <a:pt x="292553" y="318609"/>
                  <a:pt x="292553" y="329123"/>
                </a:cubicBezTo>
                <a:lnTo>
                  <a:pt x="292553" y="343751"/>
                </a:lnTo>
                <a:cubicBezTo>
                  <a:pt x="292553" y="345884"/>
                  <a:pt x="291868" y="347636"/>
                  <a:pt x="290496" y="349007"/>
                </a:cubicBezTo>
                <a:cubicBezTo>
                  <a:pt x="289125" y="350379"/>
                  <a:pt x="287373" y="351064"/>
                  <a:pt x="285239" y="351064"/>
                </a:cubicBezTo>
                <a:lnTo>
                  <a:pt x="95080" y="351064"/>
                </a:lnTo>
                <a:cubicBezTo>
                  <a:pt x="92946" y="351064"/>
                  <a:pt x="91194" y="350379"/>
                  <a:pt x="89823" y="349007"/>
                </a:cubicBezTo>
                <a:cubicBezTo>
                  <a:pt x="88451" y="347636"/>
                  <a:pt x="87766" y="345884"/>
                  <a:pt x="87766" y="343751"/>
                </a:cubicBezTo>
                <a:lnTo>
                  <a:pt x="87766" y="329123"/>
                </a:lnTo>
                <a:cubicBezTo>
                  <a:pt x="87766" y="318609"/>
                  <a:pt x="92223" y="309886"/>
                  <a:pt x="101136" y="302953"/>
                </a:cubicBezTo>
                <a:cubicBezTo>
                  <a:pt x="110050" y="296020"/>
                  <a:pt x="120221" y="292554"/>
                  <a:pt x="131649" y="292554"/>
                </a:cubicBezTo>
                <a:cubicBezTo>
                  <a:pt x="141858" y="292554"/>
                  <a:pt x="149286" y="289735"/>
                  <a:pt x="153933" y="284097"/>
                </a:cubicBezTo>
                <a:cubicBezTo>
                  <a:pt x="158581" y="278459"/>
                  <a:pt x="160904" y="271526"/>
                  <a:pt x="160904" y="263298"/>
                </a:cubicBezTo>
                <a:cubicBezTo>
                  <a:pt x="160904" y="255527"/>
                  <a:pt x="159800" y="248709"/>
                  <a:pt x="157590" y="242842"/>
                </a:cubicBezTo>
                <a:cubicBezTo>
                  <a:pt x="155381" y="236976"/>
                  <a:pt x="151381" y="231453"/>
                  <a:pt x="145591" y="226272"/>
                </a:cubicBezTo>
                <a:cubicBezTo>
                  <a:pt x="137515" y="220025"/>
                  <a:pt x="130278" y="212787"/>
                  <a:pt x="123878" y="204559"/>
                </a:cubicBezTo>
                <a:cubicBezTo>
                  <a:pt x="106660" y="203797"/>
                  <a:pt x="90242" y="200407"/>
                  <a:pt x="74624" y="194388"/>
                </a:cubicBezTo>
                <a:cubicBezTo>
                  <a:pt x="59006" y="188370"/>
                  <a:pt x="45826" y="180941"/>
                  <a:pt x="35083" y="172104"/>
                </a:cubicBezTo>
                <a:cubicBezTo>
                  <a:pt x="24341" y="163266"/>
                  <a:pt x="15808" y="153362"/>
                  <a:pt x="9485" y="142391"/>
                </a:cubicBezTo>
                <a:cubicBezTo>
                  <a:pt x="3161" y="131421"/>
                  <a:pt x="0" y="120526"/>
                  <a:pt x="0" y="109708"/>
                </a:cubicBezTo>
                <a:lnTo>
                  <a:pt x="0" y="80452"/>
                </a:lnTo>
                <a:cubicBezTo>
                  <a:pt x="0" y="74357"/>
                  <a:pt x="2133" y="69177"/>
                  <a:pt x="6399" y="64910"/>
                </a:cubicBezTo>
                <a:cubicBezTo>
                  <a:pt x="10666" y="60644"/>
                  <a:pt x="15846" y="58511"/>
                  <a:pt x="21941" y="58511"/>
                </a:cubicBezTo>
                <a:lnTo>
                  <a:pt x="87766" y="58511"/>
                </a:lnTo>
                <a:lnTo>
                  <a:pt x="87766" y="36569"/>
                </a:lnTo>
                <a:cubicBezTo>
                  <a:pt x="87766" y="26513"/>
                  <a:pt x="91347" y="17904"/>
                  <a:pt x="98508" y="10742"/>
                </a:cubicBezTo>
                <a:cubicBezTo>
                  <a:pt x="105669" y="3581"/>
                  <a:pt x="114278" y="0"/>
                  <a:pt x="12433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73" name="任意多边形 72"/>
          <p:cNvSpPr/>
          <p:nvPr/>
        </p:nvSpPr>
        <p:spPr>
          <a:xfrm>
            <a:off x="7460877" y="1851891"/>
            <a:ext cx="351065" cy="380319"/>
          </a:xfrm>
          <a:custGeom>
            <a:avLst/>
            <a:gdLst/>
            <a:ahLst/>
            <a:cxnLst/>
            <a:rect l="l" t="t" r="r" b="b"/>
            <a:pathLst>
              <a:path w="351065" h="380319">
                <a:moveTo>
                  <a:pt x="43883" y="292553"/>
                </a:moveTo>
                <a:cubicBezTo>
                  <a:pt x="39922" y="292553"/>
                  <a:pt x="36493" y="294001"/>
                  <a:pt x="33598" y="296896"/>
                </a:cubicBezTo>
                <a:cubicBezTo>
                  <a:pt x="30703" y="299791"/>
                  <a:pt x="29256" y="303219"/>
                  <a:pt x="29256" y="307181"/>
                </a:cubicBezTo>
                <a:cubicBezTo>
                  <a:pt x="29256" y="311143"/>
                  <a:pt x="30703" y="314571"/>
                  <a:pt x="33598" y="317466"/>
                </a:cubicBezTo>
                <a:cubicBezTo>
                  <a:pt x="36493" y="320361"/>
                  <a:pt x="39922" y="321809"/>
                  <a:pt x="43883" y="321809"/>
                </a:cubicBezTo>
                <a:cubicBezTo>
                  <a:pt x="47845" y="321809"/>
                  <a:pt x="51273" y="320361"/>
                  <a:pt x="54168" y="317466"/>
                </a:cubicBezTo>
                <a:cubicBezTo>
                  <a:pt x="57063" y="314571"/>
                  <a:pt x="58511" y="311143"/>
                  <a:pt x="58511" y="307181"/>
                </a:cubicBezTo>
                <a:cubicBezTo>
                  <a:pt x="58511" y="303219"/>
                  <a:pt x="57063" y="299791"/>
                  <a:pt x="54168" y="296896"/>
                </a:cubicBezTo>
                <a:cubicBezTo>
                  <a:pt x="51273" y="294001"/>
                  <a:pt x="47845" y="292553"/>
                  <a:pt x="43883" y="292553"/>
                </a:cubicBezTo>
                <a:close/>
                <a:moveTo>
                  <a:pt x="197474" y="29255"/>
                </a:moveTo>
                <a:cubicBezTo>
                  <a:pt x="193512" y="33217"/>
                  <a:pt x="190617" y="39693"/>
                  <a:pt x="188789" y="48682"/>
                </a:cubicBezTo>
                <a:cubicBezTo>
                  <a:pt x="186960" y="57672"/>
                  <a:pt x="184637" y="67234"/>
                  <a:pt x="181818" y="77366"/>
                </a:cubicBezTo>
                <a:cubicBezTo>
                  <a:pt x="178999" y="87499"/>
                  <a:pt x="174466" y="95842"/>
                  <a:pt x="168219" y="102393"/>
                </a:cubicBezTo>
                <a:cubicBezTo>
                  <a:pt x="164866" y="105898"/>
                  <a:pt x="159000" y="112831"/>
                  <a:pt x="150620" y="123192"/>
                </a:cubicBezTo>
                <a:cubicBezTo>
                  <a:pt x="150010" y="123954"/>
                  <a:pt x="148258" y="126240"/>
                  <a:pt x="145363" y="130049"/>
                </a:cubicBezTo>
                <a:cubicBezTo>
                  <a:pt x="142468" y="133858"/>
                  <a:pt x="140068" y="136982"/>
                  <a:pt x="138163" y="139420"/>
                </a:cubicBezTo>
                <a:cubicBezTo>
                  <a:pt x="136259" y="141858"/>
                  <a:pt x="133630" y="145096"/>
                  <a:pt x="130278" y="149133"/>
                </a:cubicBezTo>
                <a:cubicBezTo>
                  <a:pt x="126926" y="153171"/>
                  <a:pt x="123878" y="156524"/>
                  <a:pt x="121136" y="159190"/>
                </a:cubicBezTo>
                <a:cubicBezTo>
                  <a:pt x="118393" y="161857"/>
                  <a:pt x="115460" y="164561"/>
                  <a:pt x="112336" y="167304"/>
                </a:cubicBezTo>
                <a:cubicBezTo>
                  <a:pt x="109213" y="170046"/>
                  <a:pt x="106165" y="172104"/>
                  <a:pt x="103194" y="173475"/>
                </a:cubicBezTo>
                <a:cubicBezTo>
                  <a:pt x="100223" y="174846"/>
                  <a:pt x="97518" y="175532"/>
                  <a:pt x="95080" y="175532"/>
                </a:cubicBezTo>
                <a:lnTo>
                  <a:pt x="87766" y="175532"/>
                </a:lnTo>
                <a:lnTo>
                  <a:pt x="87766" y="321809"/>
                </a:lnTo>
                <a:lnTo>
                  <a:pt x="95080" y="321809"/>
                </a:lnTo>
                <a:cubicBezTo>
                  <a:pt x="97061" y="321809"/>
                  <a:pt x="99461" y="322037"/>
                  <a:pt x="102280" y="322494"/>
                </a:cubicBezTo>
                <a:cubicBezTo>
                  <a:pt x="105099" y="322951"/>
                  <a:pt x="107613" y="323447"/>
                  <a:pt x="109822" y="323980"/>
                </a:cubicBezTo>
                <a:cubicBezTo>
                  <a:pt x="112031" y="324513"/>
                  <a:pt x="114927" y="325351"/>
                  <a:pt x="118507" y="326494"/>
                </a:cubicBezTo>
                <a:cubicBezTo>
                  <a:pt x="122088" y="327637"/>
                  <a:pt x="124755" y="328513"/>
                  <a:pt x="126507" y="329123"/>
                </a:cubicBezTo>
                <a:cubicBezTo>
                  <a:pt x="128259" y="329732"/>
                  <a:pt x="130964" y="330684"/>
                  <a:pt x="134621" y="331979"/>
                </a:cubicBezTo>
                <a:cubicBezTo>
                  <a:pt x="138278" y="333275"/>
                  <a:pt x="140487" y="334075"/>
                  <a:pt x="141249" y="334379"/>
                </a:cubicBezTo>
                <a:cubicBezTo>
                  <a:pt x="173399" y="345502"/>
                  <a:pt x="199455" y="351064"/>
                  <a:pt x="219415" y="351064"/>
                </a:cubicBezTo>
                <a:lnTo>
                  <a:pt x="247071" y="351064"/>
                </a:lnTo>
                <a:cubicBezTo>
                  <a:pt x="276326" y="351064"/>
                  <a:pt x="290954" y="338341"/>
                  <a:pt x="290954" y="312895"/>
                </a:cubicBezTo>
                <a:cubicBezTo>
                  <a:pt x="290954" y="308933"/>
                  <a:pt x="290573" y="304667"/>
                  <a:pt x="289811" y="300096"/>
                </a:cubicBezTo>
                <a:cubicBezTo>
                  <a:pt x="294382" y="297658"/>
                  <a:pt x="298001" y="293658"/>
                  <a:pt x="300668" y="288096"/>
                </a:cubicBezTo>
                <a:cubicBezTo>
                  <a:pt x="303334" y="282535"/>
                  <a:pt x="304667" y="276935"/>
                  <a:pt x="304667" y="271297"/>
                </a:cubicBezTo>
                <a:cubicBezTo>
                  <a:pt x="304667" y="265660"/>
                  <a:pt x="303296" y="260403"/>
                  <a:pt x="300553" y="255527"/>
                </a:cubicBezTo>
                <a:cubicBezTo>
                  <a:pt x="308629" y="247908"/>
                  <a:pt x="312667" y="238842"/>
                  <a:pt x="312667" y="228329"/>
                </a:cubicBezTo>
                <a:cubicBezTo>
                  <a:pt x="312667" y="224519"/>
                  <a:pt x="311905" y="220291"/>
                  <a:pt x="310381" y="215644"/>
                </a:cubicBezTo>
                <a:cubicBezTo>
                  <a:pt x="308858" y="210996"/>
                  <a:pt x="306953" y="207378"/>
                  <a:pt x="304667" y="204787"/>
                </a:cubicBezTo>
                <a:cubicBezTo>
                  <a:pt x="309543" y="204635"/>
                  <a:pt x="313619" y="201054"/>
                  <a:pt x="316895" y="194045"/>
                </a:cubicBezTo>
                <a:cubicBezTo>
                  <a:pt x="320171" y="187036"/>
                  <a:pt x="321809" y="180865"/>
                  <a:pt x="321809" y="175532"/>
                </a:cubicBezTo>
                <a:cubicBezTo>
                  <a:pt x="321809" y="167761"/>
                  <a:pt x="318838" y="160942"/>
                  <a:pt x="312895" y="155076"/>
                </a:cubicBezTo>
                <a:cubicBezTo>
                  <a:pt x="306953" y="149210"/>
                  <a:pt x="300172" y="146277"/>
                  <a:pt x="292554" y="146277"/>
                </a:cubicBezTo>
                <a:lnTo>
                  <a:pt x="212102" y="146277"/>
                </a:lnTo>
                <a:cubicBezTo>
                  <a:pt x="212102" y="137439"/>
                  <a:pt x="215758" y="125287"/>
                  <a:pt x="223072" y="109822"/>
                </a:cubicBezTo>
                <a:cubicBezTo>
                  <a:pt x="230386" y="94356"/>
                  <a:pt x="234043" y="82128"/>
                  <a:pt x="234043" y="73138"/>
                </a:cubicBezTo>
                <a:cubicBezTo>
                  <a:pt x="234043" y="58206"/>
                  <a:pt x="231605" y="47159"/>
                  <a:pt x="226729" y="39997"/>
                </a:cubicBezTo>
                <a:cubicBezTo>
                  <a:pt x="221853" y="32836"/>
                  <a:pt x="212102" y="29255"/>
                  <a:pt x="197474" y="29255"/>
                </a:cubicBezTo>
                <a:close/>
                <a:moveTo>
                  <a:pt x="197474" y="0"/>
                </a:moveTo>
                <a:cubicBezTo>
                  <a:pt x="210273" y="0"/>
                  <a:pt x="221777" y="2476"/>
                  <a:pt x="231986" y="7428"/>
                </a:cubicBezTo>
                <a:cubicBezTo>
                  <a:pt x="242195" y="12380"/>
                  <a:pt x="249966" y="20113"/>
                  <a:pt x="255299" y="30626"/>
                </a:cubicBezTo>
                <a:cubicBezTo>
                  <a:pt x="260632" y="41140"/>
                  <a:pt x="263298" y="55311"/>
                  <a:pt x="263298" y="73138"/>
                </a:cubicBezTo>
                <a:cubicBezTo>
                  <a:pt x="263298" y="87309"/>
                  <a:pt x="259642" y="101936"/>
                  <a:pt x="252328" y="117021"/>
                </a:cubicBezTo>
                <a:lnTo>
                  <a:pt x="292554" y="117021"/>
                </a:lnTo>
                <a:cubicBezTo>
                  <a:pt x="308400" y="117021"/>
                  <a:pt x="322114" y="122811"/>
                  <a:pt x="333694" y="134392"/>
                </a:cubicBezTo>
                <a:cubicBezTo>
                  <a:pt x="345274" y="145972"/>
                  <a:pt x="351065" y="159609"/>
                  <a:pt x="351065" y="175303"/>
                </a:cubicBezTo>
                <a:cubicBezTo>
                  <a:pt x="351065" y="188864"/>
                  <a:pt x="347331" y="201283"/>
                  <a:pt x="339865" y="212558"/>
                </a:cubicBezTo>
                <a:cubicBezTo>
                  <a:pt x="341237" y="217586"/>
                  <a:pt x="341922" y="222843"/>
                  <a:pt x="341922" y="228329"/>
                </a:cubicBezTo>
                <a:cubicBezTo>
                  <a:pt x="341922" y="240061"/>
                  <a:pt x="339027" y="251032"/>
                  <a:pt x="333237" y="261241"/>
                </a:cubicBezTo>
                <a:cubicBezTo>
                  <a:pt x="333694" y="264441"/>
                  <a:pt x="333923" y="267717"/>
                  <a:pt x="333923" y="271069"/>
                </a:cubicBezTo>
                <a:cubicBezTo>
                  <a:pt x="333923" y="286458"/>
                  <a:pt x="329352" y="300020"/>
                  <a:pt x="320209" y="311752"/>
                </a:cubicBezTo>
                <a:cubicBezTo>
                  <a:pt x="320362" y="332932"/>
                  <a:pt x="313886" y="349655"/>
                  <a:pt x="300782" y="361921"/>
                </a:cubicBezTo>
                <a:cubicBezTo>
                  <a:pt x="287678" y="374186"/>
                  <a:pt x="270384" y="380319"/>
                  <a:pt x="248899" y="380319"/>
                </a:cubicBezTo>
                <a:lnTo>
                  <a:pt x="240671" y="380319"/>
                </a:lnTo>
                <a:lnTo>
                  <a:pt x="219415" y="380319"/>
                </a:lnTo>
                <a:cubicBezTo>
                  <a:pt x="204788" y="380319"/>
                  <a:pt x="190351" y="378605"/>
                  <a:pt x="176104" y="375177"/>
                </a:cubicBezTo>
                <a:cubicBezTo>
                  <a:pt x="161857" y="371748"/>
                  <a:pt x="145363" y="366758"/>
                  <a:pt x="126621" y="360206"/>
                </a:cubicBezTo>
                <a:cubicBezTo>
                  <a:pt x="108946" y="354111"/>
                  <a:pt x="98432" y="351064"/>
                  <a:pt x="95080" y="351064"/>
                </a:cubicBezTo>
                <a:lnTo>
                  <a:pt x="29256" y="351064"/>
                </a:lnTo>
                <a:cubicBezTo>
                  <a:pt x="21180" y="351064"/>
                  <a:pt x="14285" y="348207"/>
                  <a:pt x="8571" y="342493"/>
                </a:cubicBezTo>
                <a:cubicBezTo>
                  <a:pt x="2857" y="336779"/>
                  <a:pt x="0" y="329884"/>
                  <a:pt x="0" y="321809"/>
                </a:cubicBezTo>
                <a:lnTo>
                  <a:pt x="0" y="175532"/>
                </a:lnTo>
                <a:cubicBezTo>
                  <a:pt x="0" y="167456"/>
                  <a:pt x="2857" y="160561"/>
                  <a:pt x="8571" y="154847"/>
                </a:cubicBezTo>
                <a:cubicBezTo>
                  <a:pt x="14285" y="149133"/>
                  <a:pt x="21180" y="146277"/>
                  <a:pt x="29256" y="146277"/>
                </a:cubicBezTo>
                <a:lnTo>
                  <a:pt x="91880" y="146277"/>
                </a:lnTo>
                <a:cubicBezTo>
                  <a:pt x="97366" y="142620"/>
                  <a:pt x="107803" y="130811"/>
                  <a:pt x="123193" y="110850"/>
                </a:cubicBezTo>
                <a:cubicBezTo>
                  <a:pt x="132030" y="99422"/>
                  <a:pt x="140182" y="89670"/>
                  <a:pt x="147648" y="81595"/>
                </a:cubicBezTo>
                <a:cubicBezTo>
                  <a:pt x="151305" y="77785"/>
                  <a:pt x="154010" y="71272"/>
                  <a:pt x="155762" y="62053"/>
                </a:cubicBezTo>
                <a:cubicBezTo>
                  <a:pt x="157514" y="52835"/>
                  <a:pt x="159838" y="43197"/>
                  <a:pt x="162733" y="33141"/>
                </a:cubicBezTo>
                <a:cubicBezTo>
                  <a:pt x="165628" y="23084"/>
                  <a:pt x="170352" y="14856"/>
                  <a:pt x="176904" y="8456"/>
                </a:cubicBezTo>
                <a:cubicBezTo>
                  <a:pt x="182846" y="2819"/>
                  <a:pt x="189703" y="0"/>
                  <a:pt x="19747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Tree>
    <p:extLst>
      <p:ext uri="{BB962C8B-B14F-4D97-AF65-F5344CB8AC3E}">
        <p14:creationId xmlns:p14="http://schemas.microsoft.com/office/powerpoint/2010/main" val="367735075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37047" y="2493220"/>
            <a:ext cx="7292554" cy="1569660"/>
          </a:xfrm>
          <a:prstGeom prst="rect">
            <a:avLst/>
          </a:prstGeom>
        </p:spPr>
        <p:txBody>
          <a:bodyPr wrap="square">
            <a:spAutoFit/>
          </a:bodyPr>
          <a:lstStyle/>
          <a:p>
            <a:pPr algn="ctr"/>
            <a:r>
              <a:rPr lang="en-US" sz="4800" b="1" spc="-150" dirty="0">
                <a:solidFill>
                  <a:schemeClr val="tx1">
                    <a:lumMod val="85000"/>
                    <a:lumOff val="15000"/>
                  </a:schemeClr>
                </a:solidFill>
                <a:latin typeface="Liberation Sans" panose="020B0604020202020204" pitchFamily="34" charset="0"/>
              </a:rPr>
              <a:t>I want to put a ding in the universe.</a:t>
            </a:r>
          </a:p>
        </p:txBody>
      </p:sp>
      <p:sp>
        <p:nvSpPr>
          <p:cNvPr id="17" name="Rectangle 16"/>
          <p:cNvSpPr/>
          <p:nvPr/>
        </p:nvSpPr>
        <p:spPr>
          <a:xfrm>
            <a:off x="1027777" y="4233270"/>
            <a:ext cx="7111093" cy="523220"/>
          </a:xfrm>
          <a:prstGeom prst="rect">
            <a:avLst/>
          </a:prstGeom>
        </p:spPr>
        <p:txBody>
          <a:bodyPr wrap="square">
            <a:spAutoFit/>
          </a:bodyPr>
          <a:lstStyle/>
          <a:p>
            <a:pPr algn="ctr"/>
            <a:r>
              <a:rPr lang="en-US" sz="1400" i="1" dirty="0">
                <a:solidFill>
                  <a:schemeClr val="tx1">
                    <a:lumMod val="85000"/>
                    <a:lumOff val="15000"/>
                  </a:schemeClr>
                </a:solidFill>
                <a:latin typeface="Georgia" panose="02040502050405020303" pitchFamily="18" charset="0"/>
              </a:rPr>
              <a:t>To give real service you must add something which cannot be bought or measured with money, and that is sincerity and integrity.</a:t>
            </a:r>
          </a:p>
        </p:txBody>
      </p:sp>
      <p:sp>
        <p:nvSpPr>
          <p:cNvPr id="11" name="任意多边形 10"/>
          <p:cNvSpPr/>
          <p:nvPr/>
        </p:nvSpPr>
        <p:spPr>
          <a:xfrm>
            <a:off x="1030719" y="4139354"/>
            <a:ext cx="262980" cy="234851"/>
          </a:xfrm>
          <a:custGeom>
            <a:avLst/>
            <a:gdLst/>
            <a:ahLst/>
            <a:cxnLst/>
            <a:rect l="l" t="t" r="r" b="b"/>
            <a:pathLst>
              <a:path w="262980" h="234851">
                <a:moveTo>
                  <a:pt x="249585" y="0"/>
                </a:moveTo>
                <a:cubicBezTo>
                  <a:pt x="253455" y="0"/>
                  <a:pt x="256655" y="1935"/>
                  <a:pt x="259185" y="5804"/>
                </a:cubicBezTo>
                <a:cubicBezTo>
                  <a:pt x="261715" y="9674"/>
                  <a:pt x="262980" y="12948"/>
                  <a:pt x="262980" y="15627"/>
                </a:cubicBezTo>
                <a:lnTo>
                  <a:pt x="261640" y="18752"/>
                </a:lnTo>
                <a:cubicBezTo>
                  <a:pt x="216694" y="47327"/>
                  <a:pt x="194221" y="82153"/>
                  <a:pt x="194221" y="123230"/>
                </a:cubicBezTo>
                <a:cubicBezTo>
                  <a:pt x="194221" y="135731"/>
                  <a:pt x="196454" y="141982"/>
                  <a:pt x="200918" y="141982"/>
                </a:cubicBezTo>
                <a:lnTo>
                  <a:pt x="205383" y="140642"/>
                </a:lnTo>
                <a:cubicBezTo>
                  <a:pt x="208955" y="139452"/>
                  <a:pt x="211783" y="138856"/>
                  <a:pt x="213867" y="138856"/>
                </a:cubicBezTo>
                <a:cubicBezTo>
                  <a:pt x="226368" y="138856"/>
                  <a:pt x="237084" y="143470"/>
                  <a:pt x="246013" y="152697"/>
                </a:cubicBezTo>
                <a:cubicBezTo>
                  <a:pt x="254943" y="161925"/>
                  <a:pt x="259408" y="173385"/>
                  <a:pt x="259408" y="187077"/>
                </a:cubicBezTo>
                <a:cubicBezTo>
                  <a:pt x="259408" y="200471"/>
                  <a:pt x="254720" y="211782"/>
                  <a:pt x="245344" y="221010"/>
                </a:cubicBezTo>
                <a:cubicBezTo>
                  <a:pt x="235967" y="230237"/>
                  <a:pt x="224731" y="234851"/>
                  <a:pt x="211634" y="234851"/>
                </a:cubicBezTo>
                <a:cubicBezTo>
                  <a:pt x="193179" y="234851"/>
                  <a:pt x="177999" y="227260"/>
                  <a:pt x="166093" y="212080"/>
                </a:cubicBezTo>
                <a:cubicBezTo>
                  <a:pt x="154186" y="196899"/>
                  <a:pt x="148233" y="177849"/>
                  <a:pt x="148233" y="154930"/>
                </a:cubicBezTo>
                <a:cubicBezTo>
                  <a:pt x="148233" y="129034"/>
                  <a:pt x="153442" y="105296"/>
                  <a:pt x="163860" y="83716"/>
                </a:cubicBezTo>
                <a:cubicBezTo>
                  <a:pt x="174278" y="62136"/>
                  <a:pt x="189756" y="42788"/>
                  <a:pt x="210295" y="25673"/>
                </a:cubicBezTo>
                <a:cubicBezTo>
                  <a:pt x="230833" y="8557"/>
                  <a:pt x="243930" y="0"/>
                  <a:pt x="249585" y="0"/>
                </a:cubicBezTo>
                <a:close/>
                <a:moveTo>
                  <a:pt x="101352" y="0"/>
                </a:moveTo>
                <a:cubicBezTo>
                  <a:pt x="105222" y="0"/>
                  <a:pt x="108422" y="1935"/>
                  <a:pt x="110952" y="5804"/>
                </a:cubicBezTo>
                <a:cubicBezTo>
                  <a:pt x="113482" y="9674"/>
                  <a:pt x="114747" y="12948"/>
                  <a:pt x="114747" y="15627"/>
                </a:cubicBezTo>
                <a:lnTo>
                  <a:pt x="113408" y="18752"/>
                </a:lnTo>
                <a:cubicBezTo>
                  <a:pt x="68759" y="47029"/>
                  <a:pt x="46435" y="81558"/>
                  <a:pt x="46435" y="122337"/>
                </a:cubicBezTo>
                <a:cubicBezTo>
                  <a:pt x="46435" y="135433"/>
                  <a:pt x="48518" y="141982"/>
                  <a:pt x="52686" y="141982"/>
                </a:cubicBezTo>
                <a:lnTo>
                  <a:pt x="57150" y="140642"/>
                </a:lnTo>
                <a:cubicBezTo>
                  <a:pt x="60722" y="139452"/>
                  <a:pt x="63699" y="138856"/>
                  <a:pt x="66080" y="138856"/>
                </a:cubicBezTo>
                <a:cubicBezTo>
                  <a:pt x="78879" y="138856"/>
                  <a:pt x="89595" y="143470"/>
                  <a:pt x="98227" y="152697"/>
                </a:cubicBezTo>
                <a:cubicBezTo>
                  <a:pt x="106859" y="161925"/>
                  <a:pt x="111175" y="173385"/>
                  <a:pt x="111175" y="187077"/>
                </a:cubicBezTo>
                <a:cubicBezTo>
                  <a:pt x="111175" y="200471"/>
                  <a:pt x="106487" y="211782"/>
                  <a:pt x="97111" y="221010"/>
                </a:cubicBezTo>
                <a:cubicBezTo>
                  <a:pt x="87735" y="230237"/>
                  <a:pt x="76498" y="234851"/>
                  <a:pt x="63401" y="234851"/>
                </a:cubicBezTo>
                <a:cubicBezTo>
                  <a:pt x="44947" y="234851"/>
                  <a:pt x="29766" y="227260"/>
                  <a:pt x="17860" y="212080"/>
                </a:cubicBezTo>
                <a:cubicBezTo>
                  <a:pt x="5954" y="196899"/>
                  <a:pt x="0" y="177849"/>
                  <a:pt x="0" y="154930"/>
                </a:cubicBezTo>
                <a:cubicBezTo>
                  <a:pt x="0" y="129034"/>
                  <a:pt x="5135" y="105445"/>
                  <a:pt x="15404" y="84162"/>
                </a:cubicBezTo>
                <a:cubicBezTo>
                  <a:pt x="25673" y="62880"/>
                  <a:pt x="41151" y="43532"/>
                  <a:pt x="61839" y="26119"/>
                </a:cubicBezTo>
                <a:cubicBezTo>
                  <a:pt x="82526" y="8706"/>
                  <a:pt x="95697"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5" name="任意多边形 14"/>
          <p:cNvSpPr/>
          <p:nvPr/>
        </p:nvSpPr>
        <p:spPr>
          <a:xfrm rot="10800000">
            <a:off x="6780000" y="4582163"/>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
        <p:nvSpPr>
          <p:cNvPr id="12" name="Isosceles Triangle 11"/>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6741379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09821" y="378669"/>
            <a:ext cx="472437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What we offer</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3896647" y="223553"/>
            <a:ext cx="1361270" cy="307777"/>
          </a:xfrm>
          <a:prstGeom prst="rect">
            <a:avLst/>
          </a:prstGeom>
          <a:noFill/>
        </p:spPr>
        <p:txBody>
          <a:bodyPr wrap="none" rtlCol="0">
            <a:spAutoFit/>
          </a:bodyPr>
          <a:lstStyle/>
          <a:p>
            <a:pPr algn="ctr"/>
            <a:r>
              <a:rPr lang="en-US" sz="1400" spc="300" dirty="0" smtClean="0">
                <a:latin typeface="Georgia" panose="02040502050405020303" pitchFamily="18" charset="0"/>
              </a:rPr>
              <a:t>SERVICES</a:t>
            </a:r>
            <a:endParaRPr lang="en-US" sz="1400" spc="300" dirty="0">
              <a:latin typeface="Georgia" panose="02040502050405020303" pitchFamily="18" charset="0"/>
            </a:endParaRPr>
          </a:p>
        </p:txBody>
      </p:sp>
      <p:sp>
        <p:nvSpPr>
          <p:cNvPr id="51" name="Oval 50"/>
          <p:cNvSpPr/>
          <p:nvPr/>
        </p:nvSpPr>
        <p:spPr>
          <a:xfrm>
            <a:off x="972428" y="1774829"/>
            <a:ext cx="1539616" cy="1539616"/>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p>
        </p:txBody>
      </p:sp>
      <p:sp>
        <p:nvSpPr>
          <p:cNvPr id="52" name="Oval 51"/>
          <p:cNvSpPr/>
          <p:nvPr/>
        </p:nvSpPr>
        <p:spPr>
          <a:xfrm>
            <a:off x="3802192" y="1774829"/>
            <a:ext cx="1539616" cy="1539616"/>
          </a:xfrm>
          <a:prstGeom prst="ellips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p>
        </p:txBody>
      </p:sp>
      <p:sp>
        <p:nvSpPr>
          <p:cNvPr id="53" name="Oval 52"/>
          <p:cNvSpPr/>
          <p:nvPr/>
        </p:nvSpPr>
        <p:spPr>
          <a:xfrm>
            <a:off x="6629764" y="1774829"/>
            <a:ext cx="1539616" cy="153961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p>
        </p:txBody>
      </p:sp>
      <p:sp>
        <p:nvSpPr>
          <p:cNvPr id="63" name="TextBox 62"/>
          <p:cNvSpPr txBox="1"/>
          <p:nvPr/>
        </p:nvSpPr>
        <p:spPr>
          <a:xfrm>
            <a:off x="710284" y="3742980"/>
            <a:ext cx="22860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I think really great products come from melding two points of </a:t>
            </a:r>
            <a:r>
              <a:rPr lang="en-US" sz="1050" kern="3000" spc="30" dirty="0" smtClean="0">
                <a:solidFill>
                  <a:schemeClr val="tx1">
                    <a:lumMod val="85000"/>
                    <a:lumOff val="15000"/>
                  </a:schemeClr>
                </a:solidFill>
                <a:latin typeface="Liberation Sans" pitchFamily="34" charset="0"/>
              </a:rPr>
              <a:t>view the </a:t>
            </a:r>
            <a:r>
              <a:rPr lang="en-US" sz="1050" kern="3000" spc="30" dirty="0">
                <a:solidFill>
                  <a:schemeClr val="tx1">
                    <a:lumMod val="85000"/>
                    <a:lumOff val="15000"/>
                  </a:schemeClr>
                </a:solidFill>
                <a:latin typeface="Liberation Sans" pitchFamily="34" charset="0"/>
              </a:rPr>
              <a:t>technology point of view and </a:t>
            </a:r>
            <a:r>
              <a:rPr lang="en-US" sz="1050" kern="3000" spc="30" dirty="0" smtClean="0">
                <a:solidFill>
                  <a:schemeClr val="tx1">
                    <a:lumMod val="85000"/>
                    <a:lumOff val="15000"/>
                  </a:schemeClr>
                </a:solidFill>
                <a:latin typeface="Liberation Sans" pitchFamily="34" charset="0"/>
              </a:rPr>
              <a:t>the customer </a:t>
            </a:r>
            <a:r>
              <a:rPr lang="en-US" sz="1050" kern="3000" spc="30" dirty="0">
                <a:solidFill>
                  <a:schemeClr val="tx1">
                    <a:lumMod val="85000"/>
                    <a:lumOff val="15000"/>
                  </a:schemeClr>
                </a:solidFill>
                <a:latin typeface="Liberation Sans" pitchFamily="34" charset="0"/>
              </a:rPr>
              <a:t>point of view</a:t>
            </a:r>
            <a:r>
              <a:rPr lang="en-US" sz="1050" kern="3000" spc="30" dirty="0" smtClean="0">
                <a:solidFill>
                  <a:schemeClr val="tx1">
                    <a:lumMod val="85000"/>
                    <a:lumOff val="15000"/>
                  </a:schemeClr>
                </a:solidFill>
                <a:latin typeface="Liberation Sans" pitchFamily="34" charset="0"/>
              </a:rPr>
              <a:t>.</a:t>
            </a:r>
            <a:endParaRPr lang="en-US" sz="1050" kern="3000" spc="30" dirty="0">
              <a:solidFill>
                <a:schemeClr val="tx1">
                  <a:lumMod val="85000"/>
                  <a:lumOff val="15000"/>
                </a:schemeClr>
              </a:solidFill>
              <a:latin typeface="Liberation Sans" pitchFamily="34" charset="0"/>
            </a:endParaRPr>
          </a:p>
        </p:txBody>
      </p:sp>
      <p:sp>
        <p:nvSpPr>
          <p:cNvPr id="64" name="TextBox 63"/>
          <p:cNvSpPr txBox="1"/>
          <p:nvPr/>
        </p:nvSpPr>
        <p:spPr>
          <a:xfrm>
            <a:off x="980856" y="3416470"/>
            <a:ext cx="1441420"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Blog Setup</a:t>
            </a:r>
            <a:endParaRPr lang="en-US" b="1" kern="3000" spc="30" dirty="0">
              <a:solidFill>
                <a:schemeClr val="tx1">
                  <a:lumMod val="85000"/>
                  <a:lumOff val="15000"/>
                </a:schemeClr>
              </a:solidFill>
              <a:latin typeface="Liberation Sans" panose="020B0604020202020204" pitchFamily="34" charset="0"/>
            </a:endParaRPr>
          </a:p>
        </p:txBody>
      </p:sp>
      <p:sp>
        <p:nvSpPr>
          <p:cNvPr id="65" name="TextBox 64"/>
          <p:cNvSpPr txBox="1"/>
          <p:nvPr/>
        </p:nvSpPr>
        <p:spPr>
          <a:xfrm>
            <a:off x="3526968" y="3742980"/>
            <a:ext cx="22860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I think really great products come from melding two points of </a:t>
            </a:r>
            <a:r>
              <a:rPr lang="en-US" sz="1050" kern="3000" spc="30" dirty="0" smtClean="0">
                <a:solidFill>
                  <a:schemeClr val="tx1">
                    <a:lumMod val="85000"/>
                    <a:lumOff val="15000"/>
                  </a:schemeClr>
                </a:solidFill>
                <a:latin typeface="Liberation Sans" pitchFamily="34" charset="0"/>
              </a:rPr>
              <a:t>view the </a:t>
            </a:r>
            <a:r>
              <a:rPr lang="en-US" sz="1050" kern="3000" spc="30" dirty="0">
                <a:solidFill>
                  <a:schemeClr val="tx1">
                    <a:lumMod val="85000"/>
                    <a:lumOff val="15000"/>
                  </a:schemeClr>
                </a:solidFill>
                <a:latin typeface="Liberation Sans" pitchFamily="34" charset="0"/>
              </a:rPr>
              <a:t>technology point of view and </a:t>
            </a:r>
            <a:r>
              <a:rPr lang="en-US" sz="1050" kern="3000" spc="30" dirty="0" smtClean="0">
                <a:solidFill>
                  <a:schemeClr val="tx1">
                    <a:lumMod val="85000"/>
                    <a:lumOff val="15000"/>
                  </a:schemeClr>
                </a:solidFill>
                <a:latin typeface="Liberation Sans" pitchFamily="34" charset="0"/>
              </a:rPr>
              <a:t>the customer </a:t>
            </a:r>
            <a:r>
              <a:rPr lang="en-US" sz="1050" kern="3000" spc="30" dirty="0">
                <a:solidFill>
                  <a:schemeClr val="tx1">
                    <a:lumMod val="85000"/>
                    <a:lumOff val="15000"/>
                  </a:schemeClr>
                </a:solidFill>
                <a:latin typeface="Liberation Sans" pitchFamily="34" charset="0"/>
              </a:rPr>
              <a:t>point of view</a:t>
            </a:r>
            <a:r>
              <a:rPr lang="en-US" sz="1050" kern="3000" spc="30" dirty="0" smtClean="0">
                <a:solidFill>
                  <a:schemeClr val="tx1">
                    <a:lumMod val="85000"/>
                    <a:lumOff val="15000"/>
                  </a:schemeClr>
                </a:solidFill>
                <a:latin typeface="Liberation Sans" pitchFamily="34" charset="0"/>
              </a:rPr>
              <a:t>.</a:t>
            </a:r>
            <a:endParaRPr lang="en-US" sz="1050" kern="3000" spc="30" dirty="0">
              <a:solidFill>
                <a:schemeClr val="tx1">
                  <a:lumMod val="85000"/>
                  <a:lumOff val="15000"/>
                </a:schemeClr>
              </a:solidFill>
              <a:latin typeface="Liberation Sans" pitchFamily="34" charset="0"/>
            </a:endParaRPr>
          </a:p>
        </p:txBody>
      </p:sp>
      <p:sp>
        <p:nvSpPr>
          <p:cNvPr id="66" name="TextBox 65"/>
          <p:cNvSpPr txBox="1"/>
          <p:nvPr/>
        </p:nvSpPr>
        <p:spPr>
          <a:xfrm>
            <a:off x="3496040" y="3416470"/>
            <a:ext cx="2182650" cy="369332"/>
          </a:xfrm>
          <a:prstGeom prst="rect">
            <a:avLst/>
          </a:prstGeom>
          <a:noFill/>
        </p:spPr>
        <p:txBody>
          <a:bodyPr wrap="none" rtlCol="0">
            <a:spAutoFit/>
          </a:bodyPr>
          <a:lstStyle/>
          <a:p>
            <a:pPr algn="ctr"/>
            <a:r>
              <a:rPr lang="en-US" b="1" kern="3000" spc="30" dirty="0" smtClean="0">
                <a:solidFill>
                  <a:schemeClr val="tx1">
                    <a:lumMod val="85000"/>
                    <a:lumOff val="15000"/>
                  </a:schemeClr>
                </a:solidFill>
                <a:latin typeface="Liberation Sans" panose="020B0604020202020204" pitchFamily="34" charset="0"/>
              </a:rPr>
              <a:t>Marketing Genius</a:t>
            </a:r>
            <a:endParaRPr lang="en-US" b="1" kern="3000" spc="30" dirty="0">
              <a:solidFill>
                <a:schemeClr val="tx1">
                  <a:lumMod val="85000"/>
                  <a:lumOff val="15000"/>
                </a:schemeClr>
              </a:solidFill>
              <a:latin typeface="Liberation Sans" panose="020B0604020202020204" pitchFamily="34" charset="0"/>
            </a:endParaRPr>
          </a:p>
        </p:txBody>
      </p:sp>
      <p:sp>
        <p:nvSpPr>
          <p:cNvPr id="67" name="TextBox 66"/>
          <p:cNvSpPr txBox="1"/>
          <p:nvPr/>
        </p:nvSpPr>
        <p:spPr>
          <a:xfrm>
            <a:off x="6305556" y="3742980"/>
            <a:ext cx="2286000" cy="738664"/>
          </a:xfrm>
          <a:prstGeom prst="rect">
            <a:avLst/>
          </a:prstGeom>
          <a:noFill/>
        </p:spPr>
        <p:txBody>
          <a:bodyPr wrap="square" rtlCol="0">
            <a:spAutoFit/>
          </a:bodyPr>
          <a:lstStyle/>
          <a:p>
            <a:r>
              <a:rPr lang="en-US" sz="1050" kern="3000" spc="30" dirty="0">
                <a:solidFill>
                  <a:schemeClr val="tx1">
                    <a:lumMod val="85000"/>
                    <a:lumOff val="15000"/>
                  </a:schemeClr>
                </a:solidFill>
                <a:latin typeface="Liberation Sans" pitchFamily="34" charset="0"/>
              </a:rPr>
              <a:t>I think really great products come from melding two points of </a:t>
            </a:r>
            <a:r>
              <a:rPr lang="en-US" sz="1050" kern="3000" spc="30" dirty="0" smtClean="0">
                <a:solidFill>
                  <a:schemeClr val="tx1">
                    <a:lumMod val="85000"/>
                    <a:lumOff val="15000"/>
                  </a:schemeClr>
                </a:solidFill>
                <a:latin typeface="Liberation Sans" pitchFamily="34" charset="0"/>
              </a:rPr>
              <a:t>view the </a:t>
            </a:r>
            <a:r>
              <a:rPr lang="en-US" sz="1050" kern="3000" spc="30" dirty="0">
                <a:solidFill>
                  <a:schemeClr val="tx1">
                    <a:lumMod val="85000"/>
                    <a:lumOff val="15000"/>
                  </a:schemeClr>
                </a:solidFill>
                <a:latin typeface="Liberation Sans" pitchFamily="34" charset="0"/>
              </a:rPr>
              <a:t>technology point of view and </a:t>
            </a:r>
            <a:r>
              <a:rPr lang="en-US" sz="1050" kern="3000" spc="30" dirty="0" smtClean="0">
                <a:solidFill>
                  <a:schemeClr val="tx1">
                    <a:lumMod val="85000"/>
                    <a:lumOff val="15000"/>
                  </a:schemeClr>
                </a:solidFill>
                <a:latin typeface="Liberation Sans" pitchFamily="34" charset="0"/>
              </a:rPr>
              <a:t>the customer </a:t>
            </a:r>
            <a:r>
              <a:rPr lang="en-US" sz="1050" kern="3000" spc="30" dirty="0">
                <a:solidFill>
                  <a:schemeClr val="tx1">
                    <a:lumMod val="85000"/>
                    <a:lumOff val="15000"/>
                  </a:schemeClr>
                </a:solidFill>
                <a:latin typeface="Liberation Sans" pitchFamily="34" charset="0"/>
              </a:rPr>
              <a:t>point of view</a:t>
            </a:r>
            <a:r>
              <a:rPr lang="en-US" sz="1050" kern="3000" spc="30" dirty="0" smtClean="0">
                <a:solidFill>
                  <a:schemeClr val="tx1">
                    <a:lumMod val="85000"/>
                    <a:lumOff val="15000"/>
                  </a:schemeClr>
                </a:solidFill>
                <a:latin typeface="Liberation Sans" pitchFamily="34" charset="0"/>
              </a:rPr>
              <a:t>.</a:t>
            </a:r>
            <a:endParaRPr lang="en-US" sz="1050" kern="3000" spc="30" dirty="0">
              <a:solidFill>
                <a:schemeClr val="tx1">
                  <a:lumMod val="85000"/>
                  <a:lumOff val="15000"/>
                </a:schemeClr>
              </a:solidFill>
              <a:latin typeface="Liberation Sans" pitchFamily="34" charset="0"/>
            </a:endParaRPr>
          </a:p>
        </p:txBody>
      </p:sp>
      <p:sp>
        <p:nvSpPr>
          <p:cNvPr id="68" name="TextBox 67"/>
          <p:cNvSpPr txBox="1"/>
          <p:nvPr/>
        </p:nvSpPr>
        <p:spPr>
          <a:xfrm>
            <a:off x="6480755" y="3416470"/>
            <a:ext cx="1803058" cy="369332"/>
          </a:xfrm>
          <a:prstGeom prst="rect">
            <a:avLst/>
          </a:prstGeom>
          <a:noFill/>
        </p:spPr>
        <p:txBody>
          <a:bodyPr wrap="none" rtlCol="0">
            <a:spAutoFit/>
          </a:bodyPr>
          <a:lstStyle/>
          <a:p>
            <a:pPr algn="ctr"/>
            <a:r>
              <a:rPr lang="en-US" b="1" kern="3000" spc="30" dirty="0" smtClean="0">
                <a:solidFill>
                  <a:schemeClr val="tx1">
                    <a:lumMod val="85000"/>
                    <a:lumOff val="15000"/>
                  </a:schemeClr>
                </a:solidFill>
                <a:latin typeface="Liberation Sans" panose="020B0604020202020204" pitchFamily="34" charset="0"/>
              </a:rPr>
              <a:t>Creative Ideas</a:t>
            </a:r>
            <a:endParaRPr lang="en-US" b="1" kern="3000" spc="30" dirty="0">
              <a:solidFill>
                <a:schemeClr val="tx1">
                  <a:lumMod val="85000"/>
                  <a:lumOff val="15000"/>
                </a:schemeClr>
              </a:solidFill>
              <a:latin typeface="Liberation Sans" panose="020B0604020202020204" pitchFamily="34" charset="0"/>
            </a:endParaRPr>
          </a:p>
        </p:txBody>
      </p:sp>
      <p:sp>
        <p:nvSpPr>
          <p:cNvPr id="69" name="Rectangle 68"/>
          <p:cNvSpPr/>
          <p:nvPr/>
        </p:nvSpPr>
        <p:spPr>
          <a:xfrm>
            <a:off x="623204" y="4645116"/>
            <a:ext cx="2023311" cy="1107996"/>
          </a:xfrm>
          <a:prstGeom prst="rect">
            <a:avLst/>
          </a:prstGeom>
        </p:spPr>
        <p:txBody>
          <a:bodyPr wrap="none">
            <a:spAutoFit/>
          </a:bodyPr>
          <a:lstStyle/>
          <a:p>
            <a:pPr marL="171450" indent="-171450">
              <a:buFont typeface="Arial" pitchFamily="34" charset="0"/>
              <a:buChar char="•"/>
            </a:pPr>
            <a:r>
              <a:rPr lang="en-US" sz="1100" dirty="0">
                <a:solidFill>
                  <a:schemeClr val="tx1">
                    <a:lumMod val="85000"/>
                    <a:lumOff val="15000"/>
                  </a:schemeClr>
                </a:solidFill>
                <a:latin typeface="Liberation Sans" pitchFamily="34" charset="0"/>
              </a:rPr>
              <a:t>Goals &amp; Requirements</a:t>
            </a:r>
          </a:p>
          <a:p>
            <a:pPr marL="171450" indent="-171450">
              <a:buFont typeface="Arial" pitchFamily="34" charset="0"/>
              <a:buChar char="•"/>
            </a:pPr>
            <a:r>
              <a:rPr lang="en-US" sz="1100" dirty="0" smtClean="0">
                <a:solidFill>
                  <a:schemeClr val="tx1">
                    <a:lumMod val="85000"/>
                    <a:lumOff val="15000"/>
                  </a:schemeClr>
                </a:solidFill>
                <a:latin typeface="Liberation Sans" pitchFamily="34" charset="0"/>
              </a:rPr>
              <a:t>Application </a:t>
            </a:r>
            <a:r>
              <a:rPr lang="en-US" sz="1100" dirty="0">
                <a:solidFill>
                  <a:schemeClr val="tx1">
                    <a:lumMod val="85000"/>
                    <a:lumOff val="15000"/>
                  </a:schemeClr>
                </a:solidFill>
                <a:latin typeface="Liberation Sans" pitchFamily="34" charset="0"/>
              </a:rPr>
              <a:t>flow</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Wireframes &amp; interactions</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Creative concept</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Visual design &amp; Identity</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UI </a:t>
            </a:r>
            <a:r>
              <a:rPr lang="en-US" sz="1100" dirty="0" smtClean="0">
                <a:solidFill>
                  <a:schemeClr val="tx1">
                    <a:lumMod val="85000"/>
                    <a:lumOff val="15000"/>
                  </a:schemeClr>
                </a:solidFill>
                <a:latin typeface="Liberation Sans" pitchFamily="34" charset="0"/>
              </a:rPr>
              <a:t>Specification</a:t>
            </a:r>
            <a:endParaRPr lang="en-US" sz="1100" dirty="0">
              <a:solidFill>
                <a:schemeClr val="tx1">
                  <a:lumMod val="85000"/>
                  <a:lumOff val="15000"/>
                </a:schemeClr>
              </a:solidFill>
              <a:latin typeface="Liberation Sans" pitchFamily="34" charset="0"/>
            </a:endParaRPr>
          </a:p>
        </p:txBody>
      </p:sp>
      <p:sp>
        <p:nvSpPr>
          <p:cNvPr id="70" name="Rectangle 69"/>
          <p:cNvSpPr/>
          <p:nvPr/>
        </p:nvSpPr>
        <p:spPr>
          <a:xfrm>
            <a:off x="3502841" y="4645116"/>
            <a:ext cx="2023311" cy="1107996"/>
          </a:xfrm>
          <a:prstGeom prst="rect">
            <a:avLst/>
          </a:prstGeom>
        </p:spPr>
        <p:txBody>
          <a:bodyPr wrap="none">
            <a:spAutoFit/>
          </a:bodyPr>
          <a:lstStyle/>
          <a:p>
            <a:pPr marL="171450" indent="-171450">
              <a:buFont typeface="Arial" pitchFamily="34" charset="0"/>
              <a:buChar char="•"/>
            </a:pPr>
            <a:r>
              <a:rPr lang="en-US" sz="1100" dirty="0">
                <a:solidFill>
                  <a:schemeClr val="tx1">
                    <a:lumMod val="85000"/>
                    <a:lumOff val="15000"/>
                  </a:schemeClr>
                </a:solidFill>
                <a:latin typeface="Liberation Sans" pitchFamily="34" charset="0"/>
              </a:rPr>
              <a:t>Goals &amp; Requirements</a:t>
            </a:r>
          </a:p>
          <a:p>
            <a:pPr marL="171450" indent="-171450">
              <a:buFont typeface="Arial" pitchFamily="34" charset="0"/>
              <a:buChar char="•"/>
            </a:pPr>
            <a:r>
              <a:rPr lang="en-US" sz="1100" dirty="0" smtClean="0">
                <a:solidFill>
                  <a:schemeClr val="tx1">
                    <a:lumMod val="85000"/>
                    <a:lumOff val="15000"/>
                  </a:schemeClr>
                </a:solidFill>
                <a:latin typeface="Liberation Sans" pitchFamily="34" charset="0"/>
              </a:rPr>
              <a:t>Application </a:t>
            </a:r>
            <a:r>
              <a:rPr lang="en-US" sz="1100" dirty="0">
                <a:solidFill>
                  <a:schemeClr val="tx1">
                    <a:lumMod val="85000"/>
                    <a:lumOff val="15000"/>
                  </a:schemeClr>
                </a:solidFill>
                <a:latin typeface="Liberation Sans" pitchFamily="34" charset="0"/>
              </a:rPr>
              <a:t>flow</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Wireframes &amp; interactions</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Creative concept</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Visual design &amp; Identity</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UI </a:t>
            </a:r>
            <a:r>
              <a:rPr lang="en-US" sz="1100" dirty="0" smtClean="0">
                <a:solidFill>
                  <a:schemeClr val="tx1">
                    <a:lumMod val="85000"/>
                    <a:lumOff val="15000"/>
                  </a:schemeClr>
                </a:solidFill>
                <a:latin typeface="Liberation Sans" pitchFamily="34" charset="0"/>
              </a:rPr>
              <a:t>Specification</a:t>
            </a:r>
            <a:endParaRPr lang="en-US" sz="1100" dirty="0">
              <a:solidFill>
                <a:schemeClr val="tx1">
                  <a:lumMod val="85000"/>
                  <a:lumOff val="15000"/>
                </a:schemeClr>
              </a:solidFill>
              <a:latin typeface="Liberation Sans" pitchFamily="34" charset="0"/>
            </a:endParaRPr>
          </a:p>
        </p:txBody>
      </p:sp>
      <p:sp>
        <p:nvSpPr>
          <p:cNvPr id="71" name="Rectangle 70"/>
          <p:cNvSpPr/>
          <p:nvPr/>
        </p:nvSpPr>
        <p:spPr>
          <a:xfrm>
            <a:off x="6344385" y="4645116"/>
            <a:ext cx="2023311" cy="1107996"/>
          </a:xfrm>
          <a:prstGeom prst="rect">
            <a:avLst/>
          </a:prstGeom>
        </p:spPr>
        <p:txBody>
          <a:bodyPr wrap="none">
            <a:spAutoFit/>
          </a:bodyPr>
          <a:lstStyle/>
          <a:p>
            <a:pPr marL="171450" indent="-171450">
              <a:buFont typeface="Arial" pitchFamily="34" charset="0"/>
              <a:buChar char="•"/>
            </a:pPr>
            <a:r>
              <a:rPr lang="en-US" sz="1100" dirty="0">
                <a:solidFill>
                  <a:schemeClr val="tx1">
                    <a:lumMod val="85000"/>
                    <a:lumOff val="15000"/>
                  </a:schemeClr>
                </a:solidFill>
                <a:latin typeface="Liberation Sans" pitchFamily="34" charset="0"/>
              </a:rPr>
              <a:t>Goals &amp; Requirements</a:t>
            </a:r>
          </a:p>
          <a:p>
            <a:pPr marL="171450" indent="-171450">
              <a:buFont typeface="Arial" pitchFamily="34" charset="0"/>
              <a:buChar char="•"/>
            </a:pPr>
            <a:r>
              <a:rPr lang="en-US" sz="1100" dirty="0" smtClean="0">
                <a:solidFill>
                  <a:schemeClr val="tx1">
                    <a:lumMod val="85000"/>
                    <a:lumOff val="15000"/>
                  </a:schemeClr>
                </a:solidFill>
                <a:latin typeface="Liberation Sans" pitchFamily="34" charset="0"/>
              </a:rPr>
              <a:t>Application </a:t>
            </a:r>
            <a:r>
              <a:rPr lang="en-US" sz="1100" dirty="0">
                <a:solidFill>
                  <a:schemeClr val="tx1">
                    <a:lumMod val="85000"/>
                    <a:lumOff val="15000"/>
                  </a:schemeClr>
                </a:solidFill>
                <a:latin typeface="Liberation Sans" pitchFamily="34" charset="0"/>
              </a:rPr>
              <a:t>flow</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Wireframes &amp; interactions</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Creative concept</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Visual design &amp; Identity</a:t>
            </a:r>
          </a:p>
          <a:p>
            <a:pPr marL="171450" indent="-171450">
              <a:buFont typeface="Arial" pitchFamily="34" charset="0"/>
              <a:buChar char="•"/>
            </a:pPr>
            <a:r>
              <a:rPr lang="en-US" sz="1100" dirty="0">
                <a:solidFill>
                  <a:schemeClr val="tx1">
                    <a:lumMod val="85000"/>
                    <a:lumOff val="15000"/>
                  </a:schemeClr>
                </a:solidFill>
                <a:latin typeface="Liberation Sans" pitchFamily="34" charset="0"/>
              </a:rPr>
              <a:t>UI </a:t>
            </a:r>
            <a:r>
              <a:rPr lang="en-US" sz="1100" dirty="0" smtClean="0">
                <a:solidFill>
                  <a:schemeClr val="tx1">
                    <a:lumMod val="85000"/>
                    <a:lumOff val="15000"/>
                  </a:schemeClr>
                </a:solidFill>
                <a:latin typeface="Liberation Sans" pitchFamily="34" charset="0"/>
              </a:rPr>
              <a:t>Specification</a:t>
            </a:r>
            <a:endParaRPr lang="en-US" sz="1100" dirty="0">
              <a:solidFill>
                <a:schemeClr val="tx1">
                  <a:lumMod val="85000"/>
                  <a:lumOff val="15000"/>
                </a:schemeClr>
              </a:solidFill>
              <a:latin typeface="Liberation Sans" pitchFamily="34" charset="0"/>
            </a:endParaRPr>
          </a:p>
        </p:txBody>
      </p:sp>
      <p:sp>
        <p:nvSpPr>
          <p:cNvPr id="72" name="Isosceles Triangle 7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Isosceles Triangle 7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Isosceles Triangle 7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任意多边形 24"/>
          <p:cNvSpPr/>
          <p:nvPr/>
        </p:nvSpPr>
        <p:spPr>
          <a:xfrm>
            <a:off x="1399336" y="2250250"/>
            <a:ext cx="685800" cy="588301"/>
          </a:xfrm>
          <a:custGeom>
            <a:avLst/>
            <a:gdLst/>
            <a:ahLst/>
            <a:cxnLst/>
            <a:rect l="l" t="t" r="r" b="b"/>
            <a:pathLst>
              <a:path w="685800" h="588301">
                <a:moveTo>
                  <a:pt x="587828" y="61998"/>
                </a:moveTo>
                <a:cubicBezTo>
                  <a:pt x="487305" y="139048"/>
                  <a:pt x="389334" y="182804"/>
                  <a:pt x="293914" y="193264"/>
                </a:cubicBezTo>
                <a:lnTo>
                  <a:pt x="293914" y="296594"/>
                </a:lnTo>
                <a:cubicBezTo>
                  <a:pt x="390099" y="307309"/>
                  <a:pt x="488071" y="350810"/>
                  <a:pt x="587828" y="427095"/>
                </a:cubicBezTo>
                <a:close/>
                <a:moveTo>
                  <a:pt x="587828" y="0"/>
                </a:moveTo>
                <a:cubicBezTo>
                  <a:pt x="601095" y="0"/>
                  <a:pt x="612576" y="4848"/>
                  <a:pt x="622271" y="14543"/>
                </a:cubicBezTo>
                <a:cubicBezTo>
                  <a:pt x="631966" y="24238"/>
                  <a:pt x="636814" y="35719"/>
                  <a:pt x="636814" y="48986"/>
                </a:cubicBezTo>
                <a:lnTo>
                  <a:pt x="636814" y="195943"/>
                </a:lnTo>
                <a:cubicBezTo>
                  <a:pt x="650336" y="195943"/>
                  <a:pt x="661881" y="200727"/>
                  <a:pt x="671448" y="210294"/>
                </a:cubicBezTo>
                <a:cubicBezTo>
                  <a:pt x="681016" y="219862"/>
                  <a:pt x="685800" y="231407"/>
                  <a:pt x="685800" y="244929"/>
                </a:cubicBezTo>
                <a:cubicBezTo>
                  <a:pt x="685800" y="258451"/>
                  <a:pt x="681016" y="269996"/>
                  <a:pt x="671448" y="279563"/>
                </a:cubicBezTo>
                <a:cubicBezTo>
                  <a:pt x="661881" y="289131"/>
                  <a:pt x="650336" y="293915"/>
                  <a:pt x="636814" y="293915"/>
                </a:cubicBezTo>
                <a:lnTo>
                  <a:pt x="636814" y="440872"/>
                </a:lnTo>
                <a:cubicBezTo>
                  <a:pt x="636814" y="454139"/>
                  <a:pt x="631966" y="465620"/>
                  <a:pt x="622271" y="475315"/>
                </a:cubicBezTo>
                <a:cubicBezTo>
                  <a:pt x="612576" y="485010"/>
                  <a:pt x="601095" y="489858"/>
                  <a:pt x="587828" y="489858"/>
                </a:cubicBezTo>
                <a:cubicBezTo>
                  <a:pt x="481438" y="401326"/>
                  <a:pt x="377853" y="352851"/>
                  <a:pt x="277075" y="344431"/>
                </a:cubicBezTo>
                <a:cubicBezTo>
                  <a:pt x="262277" y="349279"/>
                  <a:pt x="250669" y="357698"/>
                  <a:pt x="242249" y="369689"/>
                </a:cubicBezTo>
                <a:cubicBezTo>
                  <a:pt x="233830" y="381681"/>
                  <a:pt x="229876" y="394501"/>
                  <a:pt x="230386" y="408151"/>
                </a:cubicBezTo>
                <a:cubicBezTo>
                  <a:pt x="230896" y="421801"/>
                  <a:pt x="235999" y="433600"/>
                  <a:pt x="245694" y="443551"/>
                </a:cubicBezTo>
                <a:cubicBezTo>
                  <a:pt x="240591" y="451970"/>
                  <a:pt x="237657" y="460326"/>
                  <a:pt x="236892" y="468618"/>
                </a:cubicBezTo>
                <a:cubicBezTo>
                  <a:pt x="236126" y="476909"/>
                  <a:pt x="236892" y="484308"/>
                  <a:pt x="239188" y="490814"/>
                </a:cubicBezTo>
                <a:cubicBezTo>
                  <a:pt x="241484" y="497320"/>
                  <a:pt x="245757" y="504336"/>
                  <a:pt x="252008" y="511863"/>
                </a:cubicBezTo>
                <a:cubicBezTo>
                  <a:pt x="258259" y="519389"/>
                  <a:pt x="264382" y="525768"/>
                  <a:pt x="270378" y="530998"/>
                </a:cubicBezTo>
                <a:cubicBezTo>
                  <a:pt x="276374" y="536228"/>
                  <a:pt x="284219" y="542670"/>
                  <a:pt x="293914" y="550324"/>
                </a:cubicBezTo>
                <a:cubicBezTo>
                  <a:pt x="286515" y="565122"/>
                  <a:pt x="272291" y="575710"/>
                  <a:pt x="251243" y="582088"/>
                </a:cubicBezTo>
                <a:cubicBezTo>
                  <a:pt x="230194" y="588467"/>
                  <a:pt x="208699" y="589934"/>
                  <a:pt x="186758" y="586489"/>
                </a:cubicBezTo>
                <a:cubicBezTo>
                  <a:pt x="164816" y="583045"/>
                  <a:pt x="147978" y="575965"/>
                  <a:pt x="136241" y="565250"/>
                </a:cubicBezTo>
                <a:cubicBezTo>
                  <a:pt x="134455" y="559382"/>
                  <a:pt x="130692" y="548219"/>
                  <a:pt x="124952" y="531763"/>
                </a:cubicBezTo>
                <a:cubicBezTo>
                  <a:pt x="119211" y="515307"/>
                  <a:pt x="115129" y="503252"/>
                  <a:pt x="112705" y="495598"/>
                </a:cubicBezTo>
                <a:cubicBezTo>
                  <a:pt x="110281" y="487944"/>
                  <a:pt x="107347" y="476591"/>
                  <a:pt x="103903" y="461538"/>
                </a:cubicBezTo>
                <a:cubicBezTo>
                  <a:pt x="100459" y="446485"/>
                  <a:pt x="98545" y="433600"/>
                  <a:pt x="98162" y="422885"/>
                </a:cubicBezTo>
                <a:cubicBezTo>
                  <a:pt x="97780" y="412169"/>
                  <a:pt x="98226" y="399604"/>
                  <a:pt x="99502" y="385189"/>
                </a:cubicBezTo>
                <a:cubicBezTo>
                  <a:pt x="100778" y="370774"/>
                  <a:pt x="103584" y="356678"/>
                  <a:pt x="107921" y="342900"/>
                </a:cubicBezTo>
                <a:lnTo>
                  <a:pt x="61232" y="342900"/>
                </a:lnTo>
                <a:cubicBezTo>
                  <a:pt x="44393" y="342900"/>
                  <a:pt x="29978" y="336905"/>
                  <a:pt x="17987" y="324913"/>
                </a:cubicBezTo>
                <a:cubicBezTo>
                  <a:pt x="5995" y="312922"/>
                  <a:pt x="0" y="298507"/>
                  <a:pt x="0" y="281668"/>
                </a:cubicBezTo>
                <a:lnTo>
                  <a:pt x="0" y="208190"/>
                </a:lnTo>
                <a:cubicBezTo>
                  <a:pt x="0" y="191351"/>
                  <a:pt x="5995" y="176936"/>
                  <a:pt x="17987" y="164944"/>
                </a:cubicBezTo>
                <a:cubicBezTo>
                  <a:pt x="29978" y="152953"/>
                  <a:pt x="44393" y="146958"/>
                  <a:pt x="61232" y="146958"/>
                </a:cubicBezTo>
                <a:lnTo>
                  <a:pt x="244928" y="146958"/>
                </a:lnTo>
                <a:cubicBezTo>
                  <a:pt x="355912" y="146958"/>
                  <a:pt x="470211" y="97972"/>
                  <a:pt x="58782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5400" dirty="0"/>
          </a:p>
        </p:txBody>
      </p:sp>
      <p:sp>
        <p:nvSpPr>
          <p:cNvPr id="26" name="任意多边形 25"/>
          <p:cNvSpPr/>
          <p:nvPr/>
        </p:nvSpPr>
        <p:spPr>
          <a:xfrm>
            <a:off x="4195479" y="2250722"/>
            <a:ext cx="783771" cy="587829"/>
          </a:xfrm>
          <a:custGeom>
            <a:avLst/>
            <a:gdLst/>
            <a:ahLst/>
            <a:cxnLst/>
            <a:rect l="l" t="t" r="r" b="b"/>
            <a:pathLst>
              <a:path w="783771" h="587829">
                <a:moveTo>
                  <a:pt x="146957" y="293915"/>
                </a:moveTo>
                <a:lnTo>
                  <a:pt x="244928" y="293915"/>
                </a:lnTo>
                <a:lnTo>
                  <a:pt x="244928" y="489858"/>
                </a:lnTo>
                <a:lnTo>
                  <a:pt x="146957" y="489858"/>
                </a:lnTo>
                <a:close/>
                <a:moveTo>
                  <a:pt x="440871" y="195943"/>
                </a:moveTo>
                <a:lnTo>
                  <a:pt x="538843" y="195943"/>
                </a:lnTo>
                <a:lnTo>
                  <a:pt x="538843" y="489858"/>
                </a:lnTo>
                <a:lnTo>
                  <a:pt x="440871" y="489858"/>
                </a:lnTo>
                <a:close/>
                <a:moveTo>
                  <a:pt x="293914" y="97972"/>
                </a:moveTo>
                <a:lnTo>
                  <a:pt x="391885" y="97972"/>
                </a:lnTo>
                <a:lnTo>
                  <a:pt x="391885" y="489858"/>
                </a:lnTo>
                <a:lnTo>
                  <a:pt x="293914" y="489858"/>
                </a:lnTo>
                <a:close/>
                <a:moveTo>
                  <a:pt x="587828" y="48986"/>
                </a:moveTo>
                <a:lnTo>
                  <a:pt x="685800" y="48986"/>
                </a:lnTo>
                <a:lnTo>
                  <a:pt x="685800" y="489858"/>
                </a:lnTo>
                <a:lnTo>
                  <a:pt x="587828" y="489858"/>
                </a:lnTo>
                <a:close/>
                <a:moveTo>
                  <a:pt x="0" y="0"/>
                </a:moveTo>
                <a:lnTo>
                  <a:pt x="48985" y="0"/>
                </a:lnTo>
                <a:lnTo>
                  <a:pt x="48985" y="538843"/>
                </a:lnTo>
                <a:lnTo>
                  <a:pt x="783771" y="538843"/>
                </a:lnTo>
                <a:lnTo>
                  <a:pt x="783771" y="587829"/>
                </a:lnTo>
                <a:lnTo>
                  <a:pt x="0" y="5878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5400" dirty="0"/>
          </a:p>
        </p:txBody>
      </p:sp>
      <p:sp>
        <p:nvSpPr>
          <p:cNvPr id="27" name="任意多边形 26"/>
          <p:cNvSpPr/>
          <p:nvPr/>
        </p:nvSpPr>
        <p:spPr>
          <a:xfrm>
            <a:off x="7130149" y="2250722"/>
            <a:ext cx="636814" cy="587829"/>
          </a:xfrm>
          <a:custGeom>
            <a:avLst/>
            <a:gdLst/>
            <a:ahLst/>
            <a:cxnLst/>
            <a:rect l="l" t="t" r="r" b="b"/>
            <a:pathLst>
              <a:path w="636814" h="587829">
                <a:moveTo>
                  <a:pt x="489857" y="146958"/>
                </a:moveTo>
                <a:cubicBezTo>
                  <a:pt x="489857" y="200280"/>
                  <a:pt x="480417" y="247608"/>
                  <a:pt x="461537" y="288940"/>
                </a:cubicBezTo>
                <a:cubicBezTo>
                  <a:pt x="497511" y="281541"/>
                  <a:pt x="527553" y="267126"/>
                  <a:pt x="551663" y="245694"/>
                </a:cubicBezTo>
                <a:cubicBezTo>
                  <a:pt x="575773" y="224263"/>
                  <a:pt x="587828" y="203597"/>
                  <a:pt x="587828" y="183697"/>
                </a:cubicBezTo>
                <a:lnTo>
                  <a:pt x="587828" y="146958"/>
                </a:lnTo>
                <a:close/>
                <a:moveTo>
                  <a:pt x="48985" y="146958"/>
                </a:moveTo>
                <a:lnTo>
                  <a:pt x="48985" y="183697"/>
                </a:lnTo>
                <a:cubicBezTo>
                  <a:pt x="48985" y="203597"/>
                  <a:pt x="61041" y="224263"/>
                  <a:pt x="85151" y="245694"/>
                </a:cubicBezTo>
                <a:cubicBezTo>
                  <a:pt x="109261" y="267126"/>
                  <a:pt x="139303" y="281541"/>
                  <a:pt x="175277" y="288940"/>
                </a:cubicBezTo>
                <a:cubicBezTo>
                  <a:pt x="156397" y="247608"/>
                  <a:pt x="146957" y="200280"/>
                  <a:pt x="146957" y="146958"/>
                </a:cubicBezTo>
                <a:close/>
                <a:moveTo>
                  <a:pt x="208189" y="0"/>
                </a:moveTo>
                <a:lnTo>
                  <a:pt x="428625" y="0"/>
                </a:lnTo>
                <a:cubicBezTo>
                  <a:pt x="445464" y="0"/>
                  <a:pt x="459879" y="5996"/>
                  <a:pt x="471870" y="17987"/>
                </a:cubicBezTo>
                <a:cubicBezTo>
                  <a:pt x="483861" y="29979"/>
                  <a:pt x="489857" y="44394"/>
                  <a:pt x="489857" y="61233"/>
                </a:cubicBezTo>
                <a:lnTo>
                  <a:pt x="489857" y="97972"/>
                </a:lnTo>
                <a:lnTo>
                  <a:pt x="600075" y="97972"/>
                </a:lnTo>
                <a:cubicBezTo>
                  <a:pt x="610280" y="97972"/>
                  <a:pt x="618955" y="101544"/>
                  <a:pt x="626098" y="108687"/>
                </a:cubicBezTo>
                <a:cubicBezTo>
                  <a:pt x="633242" y="115831"/>
                  <a:pt x="636814" y="124506"/>
                  <a:pt x="636814" y="134711"/>
                </a:cubicBezTo>
                <a:lnTo>
                  <a:pt x="636814" y="183697"/>
                </a:lnTo>
                <a:cubicBezTo>
                  <a:pt x="636814" y="201811"/>
                  <a:pt x="631520" y="220053"/>
                  <a:pt x="620932" y="238423"/>
                </a:cubicBezTo>
                <a:cubicBezTo>
                  <a:pt x="610344" y="256793"/>
                  <a:pt x="596056" y="273376"/>
                  <a:pt x="578069" y="288174"/>
                </a:cubicBezTo>
                <a:cubicBezTo>
                  <a:pt x="560082" y="302972"/>
                  <a:pt x="538013" y="315410"/>
                  <a:pt x="511862" y="325488"/>
                </a:cubicBezTo>
                <a:cubicBezTo>
                  <a:pt x="485711" y="335565"/>
                  <a:pt x="458220" y="341242"/>
                  <a:pt x="429390" y="342518"/>
                </a:cubicBezTo>
                <a:cubicBezTo>
                  <a:pt x="418675" y="356295"/>
                  <a:pt x="406556" y="368414"/>
                  <a:pt x="393034" y="378874"/>
                </a:cubicBezTo>
                <a:cubicBezTo>
                  <a:pt x="383338" y="387549"/>
                  <a:pt x="376641" y="396797"/>
                  <a:pt x="372942" y="406620"/>
                </a:cubicBezTo>
                <a:cubicBezTo>
                  <a:pt x="369242" y="416443"/>
                  <a:pt x="367393" y="427860"/>
                  <a:pt x="367393" y="440872"/>
                </a:cubicBezTo>
                <a:cubicBezTo>
                  <a:pt x="367393" y="454649"/>
                  <a:pt x="371283" y="466258"/>
                  <a:pt x="379065" y="475698"/>
                </a:cubicBezTo>
                <a:cubicBezTo>
                  <a:pt x="386847" y="485138"/>
                  <a:pt x="399284" y="489858"/>
                  <a:pt x="416378" y="489858"/>
                </a:cubicBezTo>
                <a:cubicBezTo>
                  <a:pt x="435513" y="489858"/>
                  <a:pt x="452544" y="495662"/>
                  <a:pt x="467469" y="507270"/>
                </a:cubicBezTo>
                <a:cubicBezTo>
                  <a:pt x="482394" y="518879"/>
                  <a:pt x="489857" y="533485"/>
                  <a:pt x="489857" y="551090"/>
                </a:cubicBezTo>
                <a:lnTo>
                  <a:pt x="489857" y="575583"/>
                </a:lnTo>
                <a:cubicBezTo>
                  <a:pt x="489857" y="579154"/>
                  <a:pt x="488709" y="582088"/>
                  <a:pt x="486413" y="584385"/>
                </a:cubicBezTo>
                <a:cubicBezTo>
                  <a:pt x="484116" y="586681"/>
                  <a:pt x="481182" y="587829"/>
                  <a:pt x="477610" y="587829"/>
                </a:cubicBezTo>
                <a:lnTo>
                  <a:pt x="159203" y="587829"/>
                </a:lnTo>
                <a:cubicBezTo>
                  <a:pt x="155631" y="587829"/>
                  <a:pt x="152697" y="586681"/>
                  <a:pt x="150401" y="584385"/>
                </a:cubicBezTo>
                <a:cubicBezTo>
                  <a:pt x="148105" y="582088"/>
                  <a:pt x="146957" y="579154"/>
                  <a:pt x="146957" y="575583"/>
                </a:cubicBezTo>
                <a:lnTo>
                  <a:pt x="146957" y="551090"/>
                </a:lnTo>
                <a:cubicBezTo>
                  <a:pt x="146957" y="533485"/>
                  <a:pt x="154420" y="518879"/>
                  <a:pt x="169345" y="507270"/>
                </a:cubicBezTo>
                <a:cubicBezTo>
                  <a:pt x="184270" y="495662"/>
                  <a:pt x="201300" y="489858"/>
                  <a:pt x="220435" y="489858"/>
                </a:cubicBezTo>
                <a:cubicBezTo>
                  <a:pt x="237529" y="489858"/>
                  <a:pt x="249967" y="485138"/>
                  <a:pt x="257749" y="475698"/>
                </a:cubicBezTo>
                <a:cubicBezTo>
                  <a:pt x="265530" y="466258"/>
                  <a:pt x="269421" y="454649"/>
                  <a:pt x="269421" y="440872"/>
                </a:cubicBezTo>
                <a:cubicBezTo>
                  <a:pt x="269421" y="427860"/>
                  <a:pt x="267571" y="416443"/>
                  <a:pt x="263872" y="406620"/>
                </a:cubicBezTo>
                <a:cubicBezTo>
                  <a:pt x="260173" y="396797"/>
                  <a:pt x="253475" y="387549"/>
                  <a:pt x="243780" y="378874"/>
                </a:cubicBezTo>
                <a:cubicBezTo>
                  <a:pt x="230258" y="368414"/>
                  <a:pt x="218139" y="356295"/>
                  <a:pt x="207424" y="342518"/>
                </a:cubicBezTo>
                <a:cubicBezTo>
                  <a:pt x="178594" y="341242"/>
                  <a:pt x="151103" y="335565"/>
                  <a:pt x="124952" y="325488"/>
                </a:cubicBezTo>
                <a:cubicBezTo>
                  <a:pt x="98800" y="315410"/>
                  <a:pt x="76731" y="302972"/>
                  <a:pt x="58744" y="288174"/>
                </a:cubicBezTo>
                <a:cubicBezTo>
                  <a:pt x="40757" y="273376"/>
                  <a:pt x="26470" y="256793"/>
                  <a:pt x="15882" y="238423"/>
                </a:cubicBezTo>
                <a:cubicBezTo>
                  <a:pt x="5294" y="220053"/>
                  <a:pt x="0" y="201811"/>
                  <a:pt x="0" y="183697"/>
                </a:cubicBezTo>
                <a:lnTo>
                  <a:pt x="0" y="134711"/>
                </a:lnTo>
                <a:cubicBezTo>
                  <a:pt x="0" y="124506"/>
                  <a:pt x="3572" y="115831"/>
                  <a:pt x="10715" y="108687"/>
                </a:cubicBezTo>
                <a:cubicBezTo>
                  <a:pt x="17859" y="101544"/>
                  <a:pt x="26534" y="97972"/>
                  <a:pt x="36739" y="97972"/>
                </a:cubicBezTo>
                <a:lnTo>
                  <a:pt x="146957" y="97972"/>
                </a:lnTo>
                <a:lnTo>
                  <a:pt x="146957" y="61233"/>
                </a:lnTo>
                <a:cubicBezTo>
                  <a:pt x="146957" y="44394"/>
                  <a:pt x="152953" y="29979"/>
                  <a:pt x="164944" y="17987"/>
                </a:cubicBezTo>
                <a:cubicBezTo>
                  <a:pt x="176935" y="5996"/>
                  <a:pt x="191350" y="0"/>
                  <a:pt x="20818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5400" dirty="0"/>
          </a:p>
        </p:txBody>
      </p:sp>
    </p:spTree>
    <p:extLst>
      <p:ext uri="{BB962C8B-B14F-4D97-AF65-F5344CB8AC3E}">
        <p14:creationId xmlns:p14="http://schemas.microsoft.com/office/powerpoint/2010/main" val="51698744"/>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09821" y="378669"/>
            <a:ext cx="472437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What we offer</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3896647" y="223553"/>
            <a:ext cx="1361270" cy="307777"/>
          </a:xfrm>
          <a:prstGeom prst="rect">
            <a:avLst/>
          </a:prstGeom>
          <a:noFill/>
        </p:spPr>
        <p:txBody>
          <a:bodyPr wrap="none" rtlCol="0">
            <a:spAutoFit/>
          </a:bodyPr>
          <a:lstStyle/>
          <a:p>
            <a:pPr algn="ctr"/>
            <a:r>
              <a:rPr lang="en-US" sz="1400" spc="300" dirty="0" smtClean="0">
                <a:latin typeface="Georgia" panose="02040502050405020303" pitchFamily="18" charset="0"/>
              </a:rPr>
              <a:t>SERVICES</a:t>
            </a:r>
            <a:endParaRPr lang="en-US" sz="1400" spc="300" dirty="0">
              <a:latin typeface="Georgia" panose="02040502050405020303" pitchFamily="18" charset="0"/>
            </a:endParaRPr>
          </a:p>
        </p:txBody>
      </p:sp>
      <p:sp>
        <p:nvSpPr>
          <p:cNvPr id="12" name="Oval 11"/>
          <p:cNvSpPr/>
          <p:nvPr/>
        </p:nvSpPr>
        <p:spPr>
          <a:xfrm>
            <a:off x="533400" y="2046932"/>
            <a:ext cx="805681" cy="805681"/>
          </a:xfrm>
          <a:prstGeom prst="ellipse">
            <a:avLst/>
          </a:prstGeom>
          <a:solidFill>
            <a:srgbClr val="06D0E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13" name="TextBox 12"/>
          <p:cNvSpPr txBox="1"/>
          <p:nvPr/>
        </p:nvSpPr>
        <p:spPr>
          <a:xfrm>
            <a:off x="1314682" y="22755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14" name="TextBox 13"/>
          <p:cNvSpPr txBox="1"/>
          <p:nvPr/>
        </p:nvSpPr>
        <p:spPr>
          <a:xfrm>
            <a:off x="1284689" y="1978896"/>
            <a:ext cx="1305165"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Blog Setup</a:t>
            </a:r>
            <a:endParaRPr lang="en-US" sz="1600" b="1" kern="3000" spc="30" dirty="0">
              <a:solidFill>
                <a:schemeClr val="tx1">
                  <a:lumMod val="85000"/>
                  <a:lumOff val="15000"/>
                </a:schemeClr>
              </a:solidFill>
              <a:latin typeface="Liberation Sans" panose="020B0604020202020204" pitchFamily="34" charset="0"/>
            </a:endParaRPr>
          </a:p>
        </p:txBody>
      </p:sp>
      <p:sp>
        <p:nvSpPr>
          <p:cNvPr id="15" name="Oval 14"/>
          <p:cNvSpPr/>
          <p:nvPr/>
        </p:nvSpPr>
        <p:spPr>
          <a:xfrm>
            <a:off x="4833118" y="2046932"/>
            <a:ext cx="805681" cy="805681"/>
          </a:xfrm>
          <a:prstGeom prst="ellipse">
            <a:avLst/>
          </a:prstGeom>
          <a:solidFill>
            <a:schemeClr val="tx1">
              <a:lumMod val="50000"/>
              <a:lumOff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16" name="TextBox 15"/>
          <p:cNvSpPr txBox="1"/>
          <p:nvPr/>
        </p:nvSpPr>
        <p:spPr>
          <a:xfrm>
            <a:off x="5614400" y="22755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17" name="TextBox 16"/>
          <p:cNvSpPr txBox="1"/>
          <p:nvPr/>
        </p:nvSpPr>
        <p:spPr>
          <a:xfrm>
            <a:off x="5584407" y="1978896"/>
            <a:ext cx="1990288"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Customer Service</a:t>
            </a:r>
            <a:endParaRPr lang="en-US" sz="1600" b="1" kern="3000" spc="30" dirty="0">
              <a:solidFill>
                <a:schemeClr val="tx1">
                  <a:lumMod val="85000"/>
                  <a:lumOff val="15000"/>
                </a:schemeClr>
              </a:solidFill>
              <a:latin typeface="Liberation Sans" panose="020B0604020202020204" pitchFamily="34" charset="0"/>
            </a:endParaRPr>
          </a:p>
        </p:txBody>
      </p:sp>
      <p:sp>
        <p:nvSpPr>
          <p:cNvPr id="18" name="Oval 17"/>
          <p:cNvSpPr/>
          <p:nvPr/>
        </p:nvSpPr>
        <p:spPr>
          <a:xfrm>
            <a:off x="533400" y="3342332"/>
            <a:ext cx="805681" cy="805681"/>
          </a:xfrm>
          <a:prstGeom prst="ellipse">
            <a:avLst/>
          </a:prstGeom>
          <a:solidFill>
            <a:srgbClr val="FE497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19" name="TextBox 18"/>
          <p:cNvSpPr txBox="1"/>
          <p:nvPr/>
        </p:nvSpPr>
        <p:spPr>
          <a:xfrm>
            <a:off x="1314682" y="35709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20" name="TextBox 19"/>
          <p:cNvSpPr txBox="1"/>
          <p:nvPr/>
        </p:nvSpPr>
        <p:spPr>
          <a:xfrm>
            <a:off x="1284689" y="3274296"/>
            <a:ext cx="1338828"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Counseling</a:t>
            </a:r>
            <a:endParaRPr lang="en-US" sz="1600" b="1" kern="3000" spc="30" dirty="0">
              <a:solidFill>
                <a:schemeClr val="tx1">
                  <a:lumMod val="85000"/>
                  <a:lumOff val="15000"/>
                </a:schemeClr>
              </a:solidFill>
              <a:latin typeface="Liberation Sans" panose="020B0604020202020204" pitchFamily="34" charset="0"/>
            </a:endParaRPr>
          </a:p>
        </p:txBody>
      </p:sp>
      <p:sp>
        <p:nvSpPr>
          <p:cNvPr id="21" name="Oval 20"/>
          <p:cNvSpPr/>
          <p:nvPr/>
        </p:nvSpPr>
        <p:spPr>
          <a:xfrm>
            <a:off x="4833118" y="3342332"/>
            <a:ext cx="805681" cy="805681"/>
          </a:xfrm>
          <a:prstGeom prst="ellipse">
            <a:avLst/>
          </a:prstGeom>
          <a:solidFill>
            <a:srgbClr val="06D0E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22" name="TextBox 21"/>
          <p:cNvSpPr txBox="1"/>
          <p:nvPr/>
        </p:nvSpPr>
        <p:spPr>
          <a:xfrm>
            <a:off x="5614400" y="35709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23" name="TextBox 22"/>
          <p:cNvSpPr txBox="1"/>
          <p:nvPr/>
        </p:nvSpPr>
        <p:spPr>
          <a:xfrm>
            <a:off x="5584407" y="3274296"/>
            <a:ext cx="1434047"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Entrepenuer</a:t>
            </a:r>
            <a:endParaRPr lang="en-US" sz="1600" b="1" kern="3000" spc="30" dirty="0">
              <a:solidFill>
                <a:schemeClr val="tx1">
                  <a:lumMod val="85000"/>
                  <a:lumOff val="15000"/>
                </a:schemeClr>
              </a:solidFill>
              <a:latin typeface="Liberation Sans" panose="020B0604020202020204" pitchFamily="34" charset="0"/>
            </a:endParaRPr>
          </a:p>
        </p:txBody>
      </p:sp>
      <p:sp>
        <p:nvSpPr>
          <p:cNvPr id="24" name="Oval 23"/>
          <p:cNvSpPr/>
          <p:nvPr/>
        </p:nvSpPr>
        <p:spPr>
          <a:xfrm>
            <a:off x="533400" y="4637732"/>
            <a:ext cx="805681" cy="805681"/>
          </a:xfrm>
          <a:prstGeom prst="ellipse">
            <a:avLst/>
          </a:prstGeom>
          <a:solidFill>
            <a:schemeClr val="tx1">
              <a:lumMod val="50000"/>
              <a:lumOff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25" name="TextBox 24"/>
          <p:cNvSpPr txBox="1"/>
          <p:nvPr/>
        </p:nvSpPr>
        <p:spPr>
          <a:xfrm>
            <a:off x="1314682" y="48663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26" name="TextBox 25"/>
          <p:cNvSpPr txBox="1"/>
          <p:nvPr/>
        </p:nvSpPr>
        <p:spPr>
          <a:xfrm>
            <a:off x="1284689" y="4569696"/>
            <a:ext cx="2128788"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Event Photography</a:t>
            </a:r>
            <a:endParaRPr lang="en-US" sz="1600" b="1" kern="3000" spc="30" dirty="0">
              <a:solidFill>
                <a:schemeClr val="tx1">
                  <a:lumMod val="85000"/>
                  <a:lumOff val="15000"/>
                </a:schemeClr>
              </a:solidFill>
              <a:latin typeface="Liberation Sans" panose="020B0604020202020204" pitchFamily="34" charset="0"/>
            </a:endParaRPr>
          </a:p>
        </p:txBody>
      </p:sp>
      <p:sp>
        <p:nvSpPr>
          <p:cNvPr id="27" name="Oval 26"/>
          <p:cNvSpPr/>
          <p:nvPr/>
        </p:nvSpPr>
        <p:spPr>
          <a:xfrm>
            <a:off x="4833118" y="4637732"/>
            <a:ext cx="805681" cy="805681"/>
          </a:xfrm>
          <a:prstGeom prst="ellipse">
            <a:avLst/>
          </a:prstGeom>
          <a:solidFill>
            <a:srgbClr val="FE497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3200" kern="3000" spc="30" dirty="0"/>
          </a:p>
        </p:txBody>
      </p:sp>
      <p:sp>
        <p:nvSpPr>
          <p:cNvPr id="28" name="TextBox 27"/>
          <p:cNvSpPr txBox="1"/>
          <p:nvPr/>
        </p:nvSpPr>
        <p:spPr>
          <a:xfrm>
            <a:off x="5614400" y="4866332"/>
            <a:ext cx="3072400" cy="769441"/>
          </a:xfrm>
          <a:prstGeom prst="rect">
            <a:avLst/>
          </a:prstGeom>
          <a:noFill/>
        </p:spPr>
        <p:txBody>
          <a:bodyPr wrap="square" rtlCol="0">
            <a:spAutoFit/>
          </a:bodyPr>
          <a:lstStyle/>
          <a:p>
            <a:r>
              <a:rPr lang="en-US" sz="1100" kern="3000" spc="30" dirty="0">
                <a:solidFill>
                  <a:schemeClr val="tx1">
                    <a:lumMod val="85000"/>
                    <a:lumOff val="15000"/>
                  </a:schemeClr>
                </a:solidFill>
                <a:latin typeface="Liberation Sans" pitchFamily="34" charset="0"/>
              </a:rPr>
              <a:t>I think really great products come from melding two points of </a:t>
            </a:r>
            <a:r>
              <a:rPr lang="en-US" sz="1100" kern="3000" spc="30" dirty="0" smtClean="0">
                <a:solidFill>
                  <a:schemeClr val="tx1">
                    <a:lumMod val="85000"/>
                    <a:lumOff val="15000"/>
                  </a:schemeClr>
                </a:solidFill>
                <a:latin typeface="Liberation Sans" pitchFamily="34" charset="0"/>
              </a:rPr>
              <a:t>view the </a:t>
            </a:r>
            <a:r>
              <a:rPr lang="en-US" sz="1100" kern="3000" spc="30" dirty="0">
                <a:solidFill>
                  <a:schemeClr val="tx1">
                    <a:lumMod val="85000"/>
                    <a:lumOff val="15000"/>
                  </a:schemeClr>
                </a:solidFill>
                <a:latin typeface="Liberation Sans" pitchFamily="34" charset="0"/>
              </a:rPr>
              <a:t>technology point of view and </a:t>
            </a:r>
            <a:r>
              <a:rPr lang="en-US" sz="1100" kern="3000" spc="30" dirty="0" smtClean="0">
                <a:solidFill>
                  <a:schemeClr val="tx1">
                    <a:lumMod val="85000"/>
                    <a:lumOff val="15000"/>
                  </a:schemeClr>
                </a:solidFill>
                <a:latin typeface="Liberation Sans" pitchFamily="34" charset="0"/>
              </a:rPr>
              <a:t>the customer </a:t>
            </a:r>
            <a:r>
              <a:rPr lang="en-US" sz="1100" kern="3000" spc="30" dirty="0">
                <a:solidFill>
                  <a:schemeClr val="tx1">
                    <a:lumMod val="85000"/>
                    <a:lumOff val="15000"/>
                  </a:schemeClr>
                </a:solidFill>
                <a:latin typeface="Liberation Sans" pitchFamily="34" charset="0"/>
              </a:rPr>
              <a:t>point of view</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29" name="TextBox 28"/>
          <p:cNvSpPr txBox="1"/>
          <p:nvPr/>
        </p:nvSpPr>
        <p:spPr>
          <a:xfrm>
            <a:off x="5584407" y="4569696"/>
            <a:ext cx="1725152" cy="338554"/>
          </a:xfrm>
          <a:prstGeom prst="rect">
            <a:avLst/>
          </a:prstGeom>
          <a:noFill/>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Public Relation</a:t>
            </a:r>
            <a:endParaRPr lang="en-US" sz="1600" b="1" kern="3000" spc="30" dirty="0">
              <a:solidFill>
                <a:schemeClr val="tx1">
                  <a:lumMod val="85000"/>
                  <a:lumOff val="15000"/>
                </a:schemeClr>
              </a:solidFill>
              <a:latin typeface="Liberation Sans" panose="020B0604020202020204" pitchFamily="34" charset="0"/>
            </a:endParaRPr>
          </a:p>
        </p:txBody>
      </p:sp>
      <p:sp>
        <p:nvSpPr>
          <p:cNvPr id="30" name="Rectangle 29"/>
          <p:cNvSpPr/>
          <p:nvPr/>
        </p:nvSpPr>
        <p:spPr>
          <a:xfrm>
            <a:off x="4572000" y="1905000"/>
            <a:ext cx="45719" cy="3810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Isosceles Triangle 30"/>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Isosceles Triangle 31"/>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Isosceles Triangle 32"/>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任意多边形 37"/>
          <p:cNvSpPr/>
          <p:nvPr/>
        </p:nvSpPr>
        <p:spPr>
          <a:xfrm>
            <a:off x="763506" y="2275532"/>
            <a:ext cx="351064" cy="351065"/>
          </a:xfrm>
          <a:custGeom>
            <a:avLst/>
            <a:gdLst/>
            <a:ahLst/>
            <a:cxnLst/>
            <a:rect l="l" t="t" r="r" b="b"/>
            <a:pathLst>
              <a:path w="351064" h="351065">
                <a:moveTo>
                  <a:pt x="14627" y="204788"/>
                </a:moveTo>
                <a:lnTo>
                  <a:pt x="117021" y="204788"/>
                </a:lnTo>
                <a:cubicBezTo>
                  <a:pt x="120983" y="204788"/>
                  <a:pt x="124411" y="206235"/>
                  <a:pt x="127306" y="209130"/>
                </a:cubicBezTo>
                <a:cubicBezTo>
                  <a:pt x="130201" y="212025"/>
                  <a:pt x="131649" y="215454"/>
                  <a:pt x="131649" y="219415"/>
                </a:cubicBezTo>
                <a:cubicBezTo>
                  <a:pt x="131649" y="223377"/>
                  <a:pt x="130201" y="226805"/>
                  <a:pt x="127306" y="229700"/>
                </a:cubicBezTo>
                <a:lnTo>
                  <a:pt x="95994" y="261013"/>
                </a:lnTo>
                <a:cubicBezTo>
                  <a:pt x="106812" y="271069"/>
                  <a:pt x="119078" y="278840"/>
                  <a:pt x="132791" y="284326"/>
                </a:cubicBezTo>
                <a:cubicBezTo>
                  <a:pt x="146505" y="289811"/>
                  <a:pt x="160752" y="292554"/>
                  <a:pt x="175532" y="292554"/>
                </a:cubicBezTo>
                <a:cubicBezTo>
                  <a:pt x="195949" y="292554"/>
                  <a:pt x="214996" y="287602"/>
                  <a:pt x="232671" y="277698"/>
                </a:cubicBezTo>
                <a:cubicBezTo>
                  <a:pt x="250346" y="267793"/>
                  <a:pt x="264517" y="254156"/>
                  <a:pt x="275183" y="236786"/>
                </a:cubicBezTo>
                <a:cubicBezTo>
                  <a:pt x="276859" y="234195"/>
                  <a:pt x="280897" y="225282"/>
                  <a:pt x="287296" y="210045"/>
                </a:cubicBezTo>
                <a:cubicBezTo>
                  <a:pt x="288515" y="206540"/>
                  <a:pt x="290801" y="204788"/>
                  <a:pt x="294153" y="204788"/>
                </a:cubicBezTo>
                <a:lnTo>
                  <a:pt x="338036" y="204788"/>
                </a:lnTo>
                <a:cubicBezTo>
                  <a:pt x="340017" y="204788"/>
                  <a:pt x="341731" y="205511"/>
                  <a:pt x="343179" y="206959"/>
                </a:cubicBezTo>
                <a:cubicBezTo>
                  <a:pt x="344626" y="208407"/>
                  <a:pt x="345350" y="210121"/>
                  <a:pt x="345350" y="212102"/>
                </a:cubicBezTo>
                <a:cubicBezTo>
                  <a:pt x="345350" y="212863"/>
                  <a:pt x="345274" y="213397"/>
                  <a:pt x="345121" y="213701"/>
                </a:cubicBezTo>
                <a:cubicBezTo>
                  <a:pt x="335370" y="254537"/>
                  <a:pt x="314952" y="287640"/>
                  <a:pt x="283868" y="313010"/>
                </a:cubicBezTo>
                <a:cubicBezTo>
                  <a:pt x="252784" y="338380"/>
                  <a:pt x="216367" y="351065"/>
                  <a:pt x="174617" y="351065"/>
                </a:cubicBezTo>
                <a:cubicBezTo>
                  <a:pt x="152371" y="351065"/>
                  <a:pt x="130849" y="346874"/>
                  <a:pt x="110050" y="338494"/>
                </a:cubicBezTo>
                <a:cubicBezTo>
                  <a:pt x="89251" y="330113"/>
                  <a:pt x="70700" y="318152"/>
                  <a:pt x="54396" y="302610"/>
                </a:cubicBezTo>
                <a:lnTo>
                  <a:pt x="24912" y="332094"/>
                </a:lnTo>
                <a:cubicBezTo>
                  <a:pt x="22017" y="334989"/>
                  <a:pt x="18589" y="336437"/>
                  <a:pt x="14627" y="336437"/>
                </a:cubicBezTo>
                <a:cubicBezTo>
                  <a:pt x="10666" y="336437"/>
                  <a:pt x="7237" y="334989"/>
                  <a:pt x="4342" y="332094"/>
                </a:cubicBezTo>
                <a:cubicBezTo>
                  <a:pt x="1447" y="329199"/>
                  <a:pt x="0" y="325771"/>
                  <a:pt x="0" y="321809"/>
                </a:cubicBezTo>
                <a:lnTo>
                  <a:pt x="0" y="219415"/>
                </a:lnTo>
                <a:cubicBezTo>
                  <a:pt x="0" y="215454"/>
                  <a:pt x="1447" y="212025"/>
                  <a:pt x="4342" y="209130"/>
                </a:cubicBezTo>
                <a:cubicBezTo>
                  <a:pt x="7237" y="206235"/>
                  <a:pt x="10666" y="204788"/>
                  <a:pt x="14627" y="204788"/>
                </a:cubicBezTo>
                <a:close/>
                <a:moveTo>
                  <a:pt x="175532" y="0"/>
                </a:moveTo>
                <a:cubicBezTo>
                  <a:pt x="197778" y="0"/>
                  <a:pt x="219415" y="4229"/>
                  <a:pt x="240442" y="12685"/>
                </a:cubicBezTo>
                <a:cubicBezTo>
                  <a:pt x="261469" y="21142"/>
                  <a:pt x="280135" y="33065"/>
                  <a:pt x="296439" y="48454"/>
                </a:cubicBezTo>
                <a:lnTo>
                  <a:pt x="326151" y="18970"/>
                </a:lnTo>
                <a:cubicBezTo>
                  <a:pt x="329046" y="16075"/>
                  <a:pt x="332474" y="14628"/>
                  <a:pt x="336436" y="14628"/>
                </a:cubicBezTo>
                <a:cubicBezTo>
                  <a:pt x="340398" y="14628"/>
                  <a:pt x="343826" y="16075"/>
                  <a:pt x="346721" y="18970"/>
                </a:cubicBezTo>
                <a:cubicBezTo>
                  <a:pt x="349616" y="21866"/>
                  <a:pt x="351064" y="25294"/>
                  <a:pt x="351064" y="29256"/>
                </a:cubicBezTo>
                <a:lnTo>
                  <a:pt x="351064" y="131649"/>
                </a:lnTo>
                <a:cubicBezTo>
                  <a:pt x="351064" y="135611"/>
                  <a:pt x="349616" y="139039"/>
                  <a:pt x="346721" y="141934"/>
                </a:cubicBezTo>
                <a:cubicBezTo>
                  <a:pt x="343826" y="144829"/>
                  <a:pt x="340398" y="146277"/>
                  <a:pt x="336436" y="146277"/>
                </a:cubicBezTo>
                <a:lnTo>
                  <a:pt x="234042" y="146277"/>
                </a:lnTo>
                <a:cubicBezTo>
                  <a:pt x="230081" y="146277"/>
                  <a:pt x="226652" y="144829"/>
                  <a:pt x="223757" y="141934"/>
                </a:cubicBezTo>
                <a:cubicBezTo>
                  <a:pt x="220862" y="139039"/>
                  <a:pt x="219415" y="135611"/>
                  <a:pt x="219415" y="131649"/>
                </a:cubicBezTo>
                <a:cubicBezTo>
                  <a:pt x="219415" y="127688"/>
                  <a:pt x="220862" y="124259"/>
                  <a:pt x="223757" y="121364"/>
                </a:cubicBezTo>
                <a:lnTo>
                  <a:pt x="255298" y="89823"/>
                </a:lnTo>
                <a:cubicBezTo>
                  <a:pt x="232747" y="68948"/>
                  <a:pt x="206158" y="58511"/>
                  <a:pt x="175532" y="58511"/>
                </a:cubicBezTo>
                <a:cubicBezTo>
                  <a:pt x="155114" y="58511"/>
                  <a:pt x="136067" y="63463"/>
                  <a:pt x="118392" y="73367"/>
                </a:cubicBezTo>
                <a:cubicBezTo>
                  <a:pt x="100717" y="83271"/>
                  <a:pt x="86547" y="96909"/>
                  <a:pt x="75881" y="114279"/>
                </a:cubicBezTo>
                <a:cubicBezTo>
                  <a:pt x="74205" y="116869"/>
                  <a:pt x="70167" y="125783"/>
                  <a:pt x="63767" y="141020"/>
                </a:cubicBezTo>
                <a:cubicBezTo>
                  <a:pt x="62548" y="144525"/>
                  <a:pt x="60263" y="146277"/>
                  <a:pt x="56910" y="146277"/>
                </a:cubicBezTo>
                <a:lnTo>
                  <a:pt x="11427" y="146277"/>
                </a:lnTo>
                <a:cubicBezTo>
                  <a:pt x="9447" y="146277"/>
                  <a:pt x="7732" y="145553"/>
                  <a:pt x="6285" y="144106"/>
                </a:cubicBezTo>
                <a:cubicBezTo>
                  <a:pt x="4837" y="142658"/>
                  <a:pt x="4114" y="140944"/>
                  <a:pt x="4114" y="138963"/>
                </a:cubicBezTo>
                <a:lnTo>
                  <a:pt x="4114" y="137363"/>
                </a:lnTo>
                <a:cubicBezTo>
                  <a:pt x="14018" y="96528"/>
                  <a:pt x="34588" y="63425"/>
                  <a:pt x="65824" y="38055"/>
                </a:cubicBezTo>
                <a:cubicBezTo>
                  <a:pt x="97060" y="12685"/>
                  <a:pt x="133629" y="0"/>
                  <a:pt x="17553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
        <p:nvSpPr>
          <p:cNvPr id="37" name="任意多边形 36"/>
          <p:cNvSpPr/>
          <p:nvPr/>
        </p:nvSpPr>
        <p:spPr>
          <a:xfrm>
            <a:off x="731452" y="3632490"/>
            <a:ext cx="409575" cy="321834"/>
          </a:xfrm>
          <a:custGeom>
            <a:avLst/>
            <a:gdLst/>
            <a:ahLst/>
            <a:cxnLst/>
            <a:rect l="l" t="t" r="r" b="b"/>
            <a:pathLst>
              <a:path w="409575" h="321834">
                <a:moveTo>
                  <a:pt x="345807" y="82280"/>
                </a:moveTo>
                <a:cubicBezTo>
                  <a:pt x="365463" y="93099"/>
                  <a:pt x="381005" y="106660"/>
                  <a:pt x="392433" y="122963"/>
                </a:cubicBezTo>
                <a:cubicBezTo>
                  <a:pt x="403861" y="139267"/>
                  <a:pt x="409575" y="156790"/>
                  <a:pt x="409575" y="175532"/>
                </a:cubicBezTo>
                <a:cubicBezTo>
                  <a:pt x="409575" y="193816"/>
                  <a:pt x="404165" y="210920"/>
                  <a:pt x="393347" y="226843"/>
                </a:cubicBezTo>
                <a:cubicBezTo>
                  <a:pt x="382529" y="242766"/>
                  <a:pt x="367672" y="256213"/>
                  <a:pt x="348778" y="267183"/>
                </a:cubicBezTo>
                <a:cubicBezTo>
                  <a:pt x="350302" y="270840"/>
                  <a:pt x="351864" y="274192"/>
                  <a:pt x="353464" y="277240"/>
                </a:cubicBezTo>
                <a:cubicBezTo>
                  <a:pt x="355064" y="280287"/>
                  <a:pt x="356968" y="283220"/>
                  <a:pt x="359178" y="286039"/>
                </a:cubicBezTo>
                <a:cubicBezTo>
                  <a:pt x="361387" y="288858"/>
                  <a:pt x="363101" y="291068"/>
                  <a:pt x="364320" y="292667"/>
                </a:cubicBezTo>
                <a:cubicBezTo>
                  <a:pt x="365539" y="294267"/>
                  <a:pt x="367520" y="296515"/>
                  <a:pt x="370263" y="299410"/>
                </a:cubicBezTo>
                <a:cubicBezTo>
                  <a:pt x="373005" y="302305"/>
                  <a:pt x="374758" y="304210"/>
                  <a:pt x="375519" y="305124"/>
                </a:cubicBezTo>
                <a:cubicBezTo>
                  <a:pt x="375672" y="305276"/>
                  <a:pt x="375977" y="305619"/>
                  <a:pt x="376434" y="306152"/>
                </a:cubicBezTo>
                <a:cubicBezTo>
                  <a:pt x="376891" y="306686"/>
                  <a:pt x="377234" y="307067"/>
                  <a:pt x="377462" y="307295"/>
                </a:cubicBezTo>
                <a:cubicBezTo>
                  <a:pt x="377691" y="307524"/>
                  <a:pt x="377996" y="307905"/>
                  <a:pt x="378376" y="308438"/>
                </a:cubicBezTo>
                <a:cubicBezTo>
                  <a:pt x="378757" y="308971"/>
                  <a:pt x="379024" y="309390"/>
                  <a:pt x="379176" y="309695"/>
                </a:cubicBezTo>
                <a:cubicBezTo>
                  <a:pt x="379329" y="310000"/>
                  <a:pt x="379519" y="310381"/>
                  <a:pt x="379748" y="310838"/>
                </a:cubicBezTo>
                <a:cubicBezTo>
                  <a:pt x="379976" y="311295"/>
                  <a:pt x="380129" y="311752"/>
                  <a:pt x="380205" y="312209"/>
                </a:cubicBezTo>
                <a:cubicBezTo>
                  <a:pt x="380281" y="312666"/>
                  <a:pt x="380319" y="313161"/>
                  <a:pt x="380319" y="313695"/>
                </a:cubicBezTo>
                <a:cubicBezTo>
                  <a:pt x="380319" y="314228"/>
                  <a:pt x="380243" y="314723"/>
                  <a:pt x="380091" y="315180"/>
                </a:cubicBezTo>
                <a:cubicBezTo>
                  <a:pt x="379634" y="317314"/>
                  <a:pt x="378643" y="318990"/>
                  <a:pt x="377119" y="320209"/>
                </a:cubicBezTo>
                <a:cubicBezTo>
                  <a:pt x="375596" y="321428"/>
                  <a:pt x="373920" y="321961"/>
                  <a:pt x="372091" y="321809"/>
                </a:cubicBezTo>
                <a:cubicBezTo>
                  <a:pt x="364473" y="320742"/>
                  <a:pt x="357921" y="319523"/>
                  <a:pt x="352435" y="318152"/>
                </a:cubicBezTo>
                <a:cubicBezTo>
                  <a:pt x="328970" y="312057"/>
                  <a:pt x="307790" y="302305"/>
                  <a:pt x="288896" y="288896"/>
                </a:cubicBezTo>
                <a:cubicBezTo>
                  <a:pt x="275183" y="291334"/>
                  <a:pt x="261774" y="292553"/>
                  <a:pt x="248670" y="292553"/>
                </a:cubicBezTo>
                <a:cubicBezTo>
                  <a:pt x="207377" y="292553"/>
                  <a:pt x="171418" y="282497"/>
                  <a:pt x="140791" y="262384"/>
                </a:cubicBezTo>
                <a:cubicBezTo>
                  <a:pt x="149629" y="262993"/>
                  <a:pt x="156333" y="263298"/>
                  <a:pt x="160904" y="263298"/>
                </a:cubicBezTo>
                <a:cubicBezTo>
                  <a:pt x="185436" y="263298"/>
                  <a:pt x="208977" y="259869"/>
                  <a:pt x="231528" y="253013"/>
                </a:cubicBezTo>
                <a:cubicBezTo>
                  <a:pt x="254079" y="246156"/>
                  <a:pt x="274192" y="236328"/>
                  <a:pt x="291867" y="223529"/>
                </a:cubicBezTo>
                <a:cubicBezTo>
                  <a:pt x="310914" y="209511"/>
                  <a:pt x="325542" y="193359"/>
                  <a:pt x="335750" y="175075"/>
                </a:cubicBezTo>
                <a:cubicBezTo>
                  <a:pt x="345959" y="156790"/>
                  <a:pt x="351064" y="137439"/>
                  <a:pt x="351064" y="117021"/>
                </a:cubicBezTo>
                <a:cubicBezTo>
                  <a:pt x="351064" y="105288"/>
                  <a:pt x="349312" y="93708"/>
                  <a:pt x="345807" y="82280"/>
                </a:cubicBezTo>
                <a:close/>
                <a:moveTo>
                  <a:pt x="160904" y="0"/>
                </a:moveTo>
                <a:cubicBezTo>
                  <a:pt x="190007" y="0"/>
                  <a:pt x="216939" y="5218"/>
                  <a:pt x="241699" y="15656"/>
                </a:cubicBezTo>
                <a:cubicBezTo>
                  <a:pt x="266459" y="26093"/>
                  <a:pt x="286001" y="40302"/>
                  <a:pt x="300324" y="58282"/>
                </a:cubicBezTo>
                <a:cubicBezTo>
                  <a:pt x="314647" y="76262"/>
                  <a:pt x="321808" y="95841"/>
                  <a:pt x="321808" y="117021"/>
                </a:cubicBezTo>
                <a:cubicBezTo>
                  <a:pt x="321808" y="138201"/>
                  <a:pt x="314647" y="157780"/>
                  <a:pt x="300324" y="175760"/>
                </a:cubicBezTo>
                <a:cubicBezTo>
                  <a:pt x="286001" y="193740"/>
                  <a:pt x="266459" y="207949"/>
                  <a:pt x="241699" y="218386"/>
                </a:cubicBezTo>
                <a:cubicBezTo>
                  <a:pt x="216939" y="228824"/>
                  <a:pt x="190007" y="234042"/>
                  <a:pt x="160904" y="234042"/>
                </a:cubicBezTo>
                <a:cubicBezTo>
                  <a:pt x="147800" y="234042"/>
                  <a:pt x="134391" y="232823"/>
                  <a:pt x="120678" y="230385"/>
                </a:cubicBezTo>
                <a:cubicBezTo>
                  <a:pt x="101784" y="243794"/>
                  <a:pt x="80604" y="253546"/>
                  <a:pt x="57139" y="259641"/>
                </a:cubicBezTo>
                <a:cubicBezTo>
                  <a:pt x="51654" y="261012"/>
                  <a:pt x="45102" y="262231"/>
                  <a:pt x="37483" y="263298"/>
                </a:cubicBezTo>
                <a:lnTo>
                  <a:pt x="36797" y="263298"/>
                </a:lnTo>
                <a:cubicBezTo>
                  <a:pt x="35121" y="263298"/>
                  <a:pt x="33559" y="262688"/>
                  <a:pt x="32112" y="261469"/>
                </a:cubicBezTo>
                <a:cubicBezTo>
                  <a:pt x="30664" y="260250"/>
                  <a:pt x="29788" y="258650"/>
                  <a:pt x="29483" y="256670"/>
                </a:cubicBezTo>
                <a:cubicBezTo>
                  <a:pt x="29331" y="256213"/>
                  <a:pt x="29255" y="255717"/>
                  <a:pt x="29255" y="255184"/>
                </a:cubicBezTo>
                <a:cubicBezTo>
                  <a:pt x="29255" y="254651"/>
                  <a:pt x="29293" y="254155"/>
                  <a:pt x="29369" y="253698"/>
                </a:cubicBezTo>
                <a:cubicBezTo>
                  <a:pt x="29445" y="253241"/>
                  <a:pt x="29598" y="252784"/>
                  <a:pt x="29826" y="252327"/>
                </a:cubicBezTo>
                <a:cubicBezTo>
                  <a:pt x="30055" y="251870"/>
                  <a:pt x="30245" y="251489"/>
                  <a:pt x="30398" y="251184"/>
                </a:cubicBezTo>
                <a:cubicBezTo>
                  <a:pt x="30550" y="250879"/>
                  <a:pt x="30817" y="250460"/>
                  <a:pt x="31198" y="249927"/>
                </a:cubicBezTo>
                <a:cubicBezTo>
                  <a:pt x="31579" y="249394"/>
                  <a:pt x="31883" y="249013"/>
                  <a:pt x="32112" y="248784"/>
                </a:cubicBezTo>
                <a:cubicBezTo>
                  <a:pt x="32340" y="248556"/>
                  <a:pt x="32683" y="248175"/>
                  <a:pt x="33140" y="247642"/>
                </a:cubicBezTo>
                <a:cubicBezTo>
                  <a:pt x="33597" y="247108"/>
                  <a:pt x="33902" y="246765"/>
                  <a:pt x="34055" y="246613"/>
                </a:cubicBezTo>
                <a:cubicBezTo>
                  <a:pt x="34816" y="245699"/>
                  <a:pt x="36569" y="243794"/>
                  <a:pt x="39311" y="240899"/>
                </a:cubicBezTo>
                <a:cubicBezTo>
                  <a:pt x="42054" y="238004"/>
                  <a:pt x="44035" y="235757"/>
                  <a:pt x="45254" y="234157"/>
                </a:cubicBezTo>
                <a:cubicBezTo>
                  <a:pt x="46473" y="232557"/>
                  <a:pt x="48187" y="230347"/>
                  <a:pt x="50397" y="227529"/>
                </a:cubicBezTo>
                <a:cubicBezTo>
                  <a:pt x="52606" y="224710"/>
                  <a:pt x="54511" y="221776"/>
                  <a:pt x="56110" y="218729"/>
                </a:cubicBezTo>
                <a:cubicBezTo>
                  <a:pt x="57710" y="215682"/>
                  <a:pt x="59272" y="212329"/>
                  <a:pt x="60796" y="208673"/>
                </a:cubicBezTo>
                <a:cubicBezTo>
                  <a:pt x="41902" y="197702"/>
                  <a:pt x="27046" y="184217"/>
                  <a:pt x="16227" y="168218"/>
                </a:cubicBezTo>
                <a:cubicBezTo>
                  <a:pt x="5409" y="152219"/>
                  <a:pt x="0" y="135153"/>
                  <a:pt x="0" y="117021"/>
                </a:cubicBezTo>
                <a:cubicBezTo>
                  <a:pt x="0" y="95841"/>
                  <a:pt x="7161" y="76262"/>
                  <a:pt x="21484" y="58282"/>
                </a:cubicBezTo>
                <a:cubicBezTo>
                  <a:pt x="35807" y="40302"/>
                  <a:pt x="55349" y="26093"/>
                  <a:pt x="80109" y="15656"/>
                </a:cubicBezTo>
                <a:cubicBezTo>
                  <a:pt x="104869" y="5218"/>
                  <a:pt x="131801" y="0"/>
                  <a:pt x="16090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
        <p:nvSpPr>
          <p:cNvPr id="36" name="任意多边形 35"/>
          <p:cNvSpPr/>
          <p:nvPr/>
        </p:nvSpPr>
        <p:spPr>
          <a:xfrm>
            <a:off x="719623" y="4870732"/>
            <a:ext cx="438830" cy="380320"/>
          </a:xfrm>
          <a:custGeom>
            <a:avLst/>
            <a:gdLst/>
            <a:ahLst/>
            <a:cxnLst/>
            <a:rect l="l" t="t" r="r" b="b"/>
            <a:pathLst>
              <a:path w="438830" h="380320">
                <a:moveTo>
                  <a:pt x="219415" y="153591"/>
                </a:moveTo>
                <a:cubicBezTo>
                  <a:pt x="237547" y="153591"/>
                  <a:pt x="253051" y="160028"/>
                  <a:pt x="265927" y="172904"/>
                </a:cubicBezTo>
                <a:cubicBezTo>
                  <a:pt x="278802" y="185779"/>
                  <a:pt x="285240" y="201283"/>
                  <a:pt x="285240" y="219415"/>
                </a:cubicBezTo>
                <a:cubicBezTo>
                  <a:pt x="285240" y="237547"/>
                  <a:pt x="278802" y="253051"/>
                  <a:pt x="265927" y="265927"/>
                </a:cubicBezTo>
                <a:cubicBezTo>
                  <a:pt x="253051" y="278802"/>
                  <a:pt x="237547" y="285240"/>
                  <a:pt x="219415" y="285240"/>
                </a:cubicBezTo>
                <a:cubicBezTo>
                  <a:pt x="201283" y="285240"/>
                  <a:pt x="185779" y="278802"/>
                  <a:pt x="172904" y="265927"/>
                </a:cubicBezTo>
                <a:cubicBezTo>
                  <a:pt x="160028" y="253051"/>
                  <a:pt x="153591" y="237547"/>
                  <a:pt x="153591" y="219415"/>
                </a:cubicBezTo>
                <a:cubicBezTo>
                  <a:pt x="153591" y="201283"/>
                  <a:pt x="160028" y="185779"/>
                  <a:pt x="172904" y="172904"/>
                </a:cubicBezTo>
                <a:cubicBezTo>
                  <a:pt x="185779" y="160028"/>
                  <a:pt x="201283" y="153591"/>
                  <a:pt x="219415" y="153591"/>
                </a:cubicBezTo>
                <a:close/>
                <a:moveTo>
                  <a:pt x="219415" y="117021"/>
                </a:moveTo>
                <a:cubicBezTo>
                  <a:pt x="191226" y="117021"/>
                  <a:pt x="167114" y="127040"/>
                  <a:pt x="147077" y="147077"/>
                </a:cubicBezTo>
                <a:cubicBezTo>
                  <a:pt x="127040" y="167114"/>
                  <a:pt x="117022" y="191226"/>
                  <a:pt x="117022" y="219415"/>
                </a:cubicBezTo>
                <a:cubicBezTo>
                  <a:pt x="117022" y="247604"/>
                  <a:pt x="127040" y="271717"/>
                  <a:pt x="147077" y="291754"/>
                </a:cubicBezTo>
                <a:cubicBezTo>
                  <a:pt x="167114" y="311790"/>
                  <a:pt x="191226" y="321809"/>
                  <a:pt x="219415" y="321809"/>
                </a:cubicBezTo>
                <a:cubicBezTo>
                  <a:pt x="247604" y="321809"/>
                  <a:pt x="271717" y="311790"/>
                  <a:pt x="291754" y="291754"/>
                </a:cubicBezTo>
                <a:cubicBezTo>
                  <a:pt x="311791" y="271717"/>
                  <a:pt x="321809" y="247604"/>
                  <a:pt x="321809" y="219415"/>
                </a:cubicBezTo>
                <a:cubicBezTo>
                  <a:pt x="321809" y="191226"/>
                  <a:pt x="311791" y="167114"/>
                  <a:pt x="291754" y="147077"/>
                </a:cubicBezTo>
                <a:cubicBezTo>
                  <a:pt x="271717" y="127040"/>
                  <a:pt x="247604" y="117021"/>
                  <a:pt x="219415" y="117021"/>
                </a:cubicBezTo>
                <a:close/>
                <a:moveTo>
                  <a:pt x="160905" y="0"/>
                </a:moveTo>
                <a:lnTo>
                  <a:pt x="277926" y="0"/>
                </a:lnTo>
                <a:cubicBezTo>
                  <a:pt x="286002" y="0"/>
                  <a:pt x="293887" y="2705"/>
                  <a:pt x="301582" y="8114"/>
                </a:cubicBezTo>
                <a:cubicBezTo>
                  <a:pt x="309276" y="13523"/>
                  <a:pt x="314571" y="19961"/>
                  <a:pt x="317466" y="27427"/>
                </a:cubicBezTo>
                <a:lnTo>
                  <a:pt x="329123" y="58511"/>
                </a:lnTo>
                <a:lnTo>
                  <a:pt x="380320" y="58511"/>
                </a:lnTo>
                <a:cubicBezTo>
                  <a:pt x="396471" y="58511"/>
                  <a:pt x="410261" y="64225"/>
                  <a:pt x="421689" y="75652"/>
                </a:cubicBezTo>
                <a:cubicBezTo>
                  <a:pt x="433116" y="87080"/>
                  <a:pt x="438830" y="100870"/>
                  <a:pt x="438830" y="117021"/>
                </a:cubicBezTo>
                <a:lnTo>
                  <a:pt x="438830" y="321809"/>
                </a:lnTo>
                <a:cubicBezTo>
                  <a:pt x="438830" y="337960"/>
                  <a:pt x="433116" y="351750"/>
                  <a:pt x="421689" y="363178"/>
                </a:cubicBezTo>
                <a:cubicBezTo>
                  <a:pt x="410261" y="374606"/>
                  <a:pt x="396471" y="380320"/>
                  <a:pt x="380320" y="380320"/>
                </a:cubicBezTo>
                <a:lnTo>
                  <a:pt x="58511" y="380320"/>
                </a:lnTo>
                <a:cubicBezTo>
                  <a:pt x="42359" y="380320"/>
                  <a:pt x="28570" y="374606"/>
                  <a:pt x="17142" y="363178"/>
                </a:cubicBezTo>
                <a:cubicBezTo>
                  <a:pt x="5714" y="351750"/>
                  <a:pt x="0" y="337960"/>
                  <a:pt x="0" y="321809"/>
                </a:cubicBezTo>
                <a:lnTo>
                  <a:pt x="0" y="117021"/>
                </a:lnTo>
                <a:cubicBezTo>
                  <a:pt x="0" y="100870"/>
                  <a:pt x="5714" y="87080"/>
                  <a:pt x="17142" y="75652"/>
                </a:cubicBezTo>
                <a:cubicBezTo>
                  <a:pt x="28570" y="64225"/>
                  <a:pt x="42359" y="58511"/>
                  <a:pt x="58511" y="58511"/>
                </a:cubicBezTo>
                <a:lnTo>
                  <a:pt x="109708" y="58511"/>
                </a:lnTo>
                <a:lnTo>
                  <a:pt x="121364" y="27427"/>
                </a:lnTo>
                <a:cubicBezTo>
                  <a:pt x="124259" y="19961"/>
                  <a:pt x="129554" y="13523"/>
                  <a:pt x="137249" y="8114"/>
                </a:cubicBezTo>
                <a:cubicBezTo>
                  <a:pt x="144944" y="2705"/>
                  <a:pt x="152829" y="0"/>
                  <a:pt x="16090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
        <p:nvSpPr>
          <p:cNvPr id="41" name="任意多边形 40"/>
          <p:cNvSpPr/>
          <p:nvPr/>
        </p:nvSpPr>
        <p:spPr>
          <a:xfrm>
            <a:off x="5084964" y="2308146"/>
            <a:ext cx="307181" cy="229186"/>
          </a:xfrm>
          <a:custGeom>
            <a:avLst/>
            <a:gdLst/>
            <a:ahLst/>
            <a:cxnLst/>
            <a:rect l="l" t="t" r="r" b="b"/>
            <a:pathLst>
              <a:path w="307181" h="229186">
                <a:moveTo>
                  <a:pt x="263584" y="34798"/>
                </a:moveTo>
                <a:cubicBezTo>
                  <a:pt x="264384" y="34798"/>
                  <a:pt x="264917" y="34798"/>
                  <a:pt x="265184" y="34798"/>
                </a:cubicBezTo>
                <a:cubicBezTo>
                  <a:pt x="265717" y="35065"/>
                  <a:pt x="269850" y="36398"/>
                  <a:pt x="277583" y="38798"/>
                </a:cubicBezTo>
                <a:cubicBezTo>
                  <a:pt x="280249" y="39598"/>
                  <a:pt x="282716" y="40464"/>
                  <a:pt x="284982" y="41398"/>
                </a:cubicBezTo>
                <a:cubicBezTo>
                  <a:pt x="287249" y="42331"/>
                  <a:pt x="288982" y="43131"/>
                  <a:pt x="290182" y="43798"/>
                </a:cubicBezTo>
                <a:cubicBezTo>
                  <a:pt x="291382" y="44464"/>
                  <a:pt x="292849" y="45797"/>
                  <a:pt x="294582" y="47797"/>
                </a:cubicBezTo>
                <a:cubicBezTo>
                  <a:pt x="296315" y="49797"/>
                  <a:pt x="297382" y="50997"/>
                  <a:pt x="297782" y="51397"/>
                </a:cubicBezTo>
                <a:cubicBezTo>
                  <a:pt x="298182" y="51797"/>
                  <a:pt x="299315" y="53330"/>
                  <a:pt x="301181" y="55997"/>
                </a:cubicBezTo>
                <a:cubicBezTo>
                  <a:pt x="303048" y="58663"/>
                  <a:pt x="304115" y="60263"/>
                  <a:pt x="304381" y="60796"/>
                </a:cubicBezTo>
                <a:cubicBezTo>
                  <a:pt x="305715" y="63196"/>
                  <a:pt x="306648" y="66396"/>
                  <a:pt x="307181" y="70396"/>
                </a:cubicBezTo>
                <a:lnTo>
                  <a:pt x="307181" y="82395"/>
                </a:lnTo>
                <a:lnTo>
                  <a:pt x="304381" y="101594"/>
                </a:lnTo>
                <a:lnTo>
                  <a:pt x="307181" y="101594"/>
                </a:lnTo>
                <a:lnTo>
                  <a:pt x="307181" y="102394"/>
                </a:lnTo>
                <a:lnTo>
                  <a:pt x="307181" y="114393"/>
                </a:lnTo>
                <a:cubicBezTo>
                  <a:pt x="306648" y="119193"/>
                  <a:pt x="305581" y="123193"/>
                  <a:pt x="303981" y="126392"/>
                </a:cubicBezTo>
                <a:cubicBezTo>
                  <a:pt x="302381" y="129592"/>
                  <a:pt x="300915" y="131592"/>
                  <a:pt x="299582" y="132392"/>
                </a:cubicBezTo>
                <a:lnTo>
                  <a:pt x="297582" y="133192"/>
                </a:lnTo>
                <a:cubicBezTo>
                  <a:pt x="296515" y="139325"/>
                  <a:pt x="295382" y="143991"/>
                  <a:pt x="294182" y="147191"/>
                </a:cubicBezTo>
                <a:cubicBezTo>
                  <a:pt x="292982" y="150391"/>
                  <a:pt x="291982" y="152058"/>
                  <a:pt x="291182" y="152191"/>
                </a:cubicBezTo>
                <a:cubicBezTo>
                  <a:pt x="290382" y="152324"/>
                  <a:pt x="289716" y="152591"/>
                  <a:pt x="289182" y="152991"/>
                </a:cubicBezTo>
                <a:cubicBezTo>
                  <a:pt x="288649" y="153391"/>
                  <a:pt x="288382" y="154257"/>
                  <a:pt x="288382" y="155591"/>
                </a:cubicBezTo>
                <a:cubicBezTo>
                  <a:pt x="288382" y="157724"/>
                  <a:pt x="288782" y="159124"/>
                  <a:pt x="289582" y="159790"/>
                </a:cubicBezTo>
                <a:cubicBezTo>
                  <a:pt x="290382" y="160457"/>
                  <a:pt x="291049" y="160657"/>
                  <a:pt x="291582" y="160390"/>
                </a:cubicBezTo>
                <a:lnTo>
                  <a:pt x="292782" y="159990"/>
                </a:lnTo>
                <a:cubicBezTo>
                  <a:pt x="295448" y="167190"/>
                  <a:pt x="300115" y="172123"/>
                  <a:pt x="306781" y="174790"/>
                </a:cubicBezTo>
                <a:lnTo>
                  <a:pt x="307181" y="174790"/>
                </a:lnTo>
                <a:lnTo>
                  <a:pt x="307181" y="229186"/>
                </a:lnTo>
                <a:lnTo>
                  <a:pt x="302381" y="229186"/>
                </a:lnTo>
                <a:cubicBezTo>
                  <a:pt x="302381" y="227586"/>
                  <a:pt x="302381" y="225986"/>
                  <a:pt x="302381" y="224387"/>
                </a:cubicBezTo>
                <a:cubicBezTo>
                  <a:pt x="302381" y="207854"/>
                  <a:pt x="299715" y="197188"/>
                  <a:pt x="294382" y="192388"/>
                </a:cubicBezTo>
                <a:cubicBezTo>
                  <a:pt x="290915" y="188655"/>
                  <a:pt x="269583" y="178923"/>
                  <a:pt x="230386" y="163190"/>
                </a:cubicBezTo>
                <a:lnTo>
                  <a:pt x="231986" y="159990"/>
                </a:lnTo>
                <a:cubicBezTo>
                  <a:pt x="232519" y="160257"/>
                  <a:pt x="232986" y="160457"/>
                  <a:pt x="233386" y="160590"/>
                </a:cubicBezTo>
                <a:cubicBezTo>
                  <a:pt x="233786" y="160724"/>
                  <a:pt x="234386" y="160457"/>
                  <a:pt x="235186" y="159790"/>
                </a:cubicBezTo>
                <a:cubicBezTo>
                  <a:pt x="235985" y="159124"/>
                  <a:pt x="236385" y="157724"/>
                  <a:pt x="236385" y="155591"/>
                </a:cubicBezTo>
                <a:cubicBezTo>
                  <a:pt x="236385" y="154257"/>
                  <a:pt x="236119" y="153391"/>
                  <a:pt x="235585" y="152991"/>
                </a:cubicBezTo>
                <a:cubicBezTo>
                  <a:pt x="235052" y="152591"/>
                  <a:pt x="234452" y="152324"/>
                  <a:pt x="233786" y="152191"/>
                </a:cubicBezTo>
                <a:cubicBezTo>
                  <a:pt x="233119" y="152058"/>
                  <a:pt x="232186" y="150391"/>
                  <a:pt x="230986" y="147191"/>
                </a:cubicBezTo>
                <a:cubicBezTo>
                  <a:pt x="229786" y="143991"/>
                  <a:pt x="228653" y="139325"/>
                  <a:pt x="227586" y="133192"/>
                </a:cubicBezTo>
                <a:cubicBezTo>
                  <a:pt x="227053" y="133192"/>
                  <a:pt x="226586" y="133059"/>
                  <a:pt x="226186" y="132792"/>
                </a:cubicBezTo>
                <a:cubicBezTo>
                  <a:pt x="225786" y="132525"/>
                  <a:pt x="224919" y="131659"/>
                  <a:pt x="223586" y="130192"/>
                </a:cubicBezTo>
                <a:cubicBezTo>
                  <a:pt x="222253" y="128726"/>
                  <a:pt x="221120" y="126992"/>
                  <a:pt x="220186" y="124993"/>
                </a:cubicBezTo>
                <a:cubicBezTo>
                  <a:pt x="219253" y="122993"/>
                  <a:pt x="218520" y="119860"/>
                  <a:pt x="217987" y="115593"/>
                </a:cubicBezTo>
                <a:cubicBezTo>
                  <a:pt x="217720" y="113727"/>
                  <a:pt x="217587" y="111593"/>
                  <a:pt x="217587" y="109194"/>
                </a:cubicBezTo>
                <a:cubicBezTo>
                  <a:pt x="217587" y="106794"/>
                  <a:pt x="217720" y="104260"/>
                  <a:pt x="217987" y="101594"/>
                </a:cubicBezTo>
                <a:lnTo>
                  <a:pt x="220786" y="100794"/>
                </a:lnTo>
                <a:cubicBezTo>
                  <a:pt x="219720" y="98661"/>
                  <a:pt x="218653" y="93195"/>
                  <a:pt x="217587" y="84395"/>
                </a:cubicBezTo>
                <a:cubicBezTo>
                  <a:pt x="217320" y="81462"/>
                  <a:pt x="217187" y="79195"/>
                  <a:pt x="217187" y="77595"/>
                </a:cubicBezTo>
                <a:lnTo>
                  <a:pt x="216387" y="68396"/>
                </a:lnTo>
                <a:lnTo>
                  <a:pt x="215987" y="68396"/>
                </a:lnTo>
                <a:cubicBezTo>
                  <a:pt x="216253" y="66263"/>
                  <a:pt x="217253" y="62863"/>
                  <a:pt x="218986" y="58197"/>
                </a:cubicBezTo>
                <a:cubicBezTo>
                  <a:pt x="220720" y="53530"/>
                  <a:pt x="222253" y="50397"/>
                  <a:pt x="223586" y="48797"/>
                </a:cubicBezTo>
                <a:cubicBezTo>
                  <a:pt x="224386" y="47997"/>
                  <a:pt x="225719" y="47264"/>
                  <a:pt x="227586" y="46597"/>
                </a:cubicBezTo>
                <a:cubicBezTo>
                  <a:pt x="229453" y="45931"/>
                  <a:pt x="231052" y="45597"/>
                  <a:pt x="232386" y="45597"/>
                </a:cubicBezTo>
                <a:lnTo>
                  <a:pt x="233986" y="45197"/>
                </a:lnTo>
                <a:cubicBezTo>
                  <a:pt x="233986" y="43331"/>
                  <a:pt x="236252" y="41264"/>
                  <a:pt x="240785" y="38998"/>
                </a:cubicBezTo>
                <a:cubicBezTo>
                  <a:pt x="245318" y="36731"/>
                  <a:pt x="250251" y="35465"/>
                  <a:pt x="255584" y="35198"/>
                </a:cubicBezTo>
                <a:cubicBezTo>
                  <a:pt x="259584" y="34931"/>
                  <a:pt x="262251" y="34798"/>
                  <a:pt x="263584" y="34798"/>
                </a:cubicBezTo>
                <a:close/>
                <a:moveTo>
                  <a:pt x="47597" y="34798"/>
                </a:moveTo>
                <a:cubicBezTo>
                  <a:pt x="48397" y="34798"/>
                  <a:pt x="48930" y="34798"/>
                  <a:pt x="49197" y="34798"/>
                </a:cubicBezTo>
                <a:cubicBezTo>
                  <a:pt x="49730" y="35065"/>
                  <a:pt x="53997" y="36398"/>
                  <a:pt x="61996" y="38798"/>
                </a:cubicBezTo>
                <a:cubicBezTo>
                  <a:pt x="64663" y="39598"/>
                  <a:pt x="67062" y="40398"/>
                  <a:pt x="69196" y="41198"/>
                </a:cubicBezTo>
                <a:lnTo>
                  <a:pt x="73995" y="43598"/>
                </a:lnTo>
                <a:cubicBezTo>
                  <a:pt x="75595" y="44397"/>
                  <a:pt x="77195" y="45797"/>
                  <a:pt x="78795" y="47797"/>
                </a:cubicBezTo>
                <a:cubicBezTo>
                  <a:pt x="80395" y="49797"/>
                  <a:pt x="81395" y="51064"/>
                  <a:pt x="81795" y="51597"/>
                </a:cubicBezTo>
                <a:cubicBezTo>
                  <a:pt x="82195" y="52130"/>
                  <a:pt x="83261" y="53664"/>
                  <a:pt x="84995" y="56197"/>
                </a:cubicBezTo>
                <a:cubicBezTo>
                  <a:pt x="86728" y="58730"/>
                  <a:pt x="87861" y="60263"/>
                  <a:pt x="88394" y="60796"/>
                </a:cubicBezTo>
                <a:cubicBezTo>
                  <a:pt x="90261" y="63196"/>
                  <a:pt x="91194" y="67329"/>
                  <a:pt x="91194" y="73196"/>
                </a:cubicBezTo>
                <a:lnTo>
                  <a:pt x="91194" y="77595"/>
                </a:lnTo>
                <a:cubicBezTo>
                  <a:pt x="90661" y="81062"/>
                  <a:pt x="90528" y="84528"/>
                  <a:pt x="90794" y="87995"/>
                </a:cubicBezTo>
                <a:lnTo>
                  <a:pt x="88394" y="101594"/>
                </a:lnTo>
                <a:lnTo>
                  <a:pt x="91194" y="101594"/>
                </a:lnTo>
                <a:cubicBezTo>
                  <a:pt x="91461" y="104260"/>
                  <a:pt x="91594" y="106794"/>
                  <a:pt x="91594" y="109194"/>
                </a:cubicBezTo>
                <a:cubicBezTo>
                  <a:pt x="91594" y="111593"/>
                  <a:pt x="91461" y="113727"/>
                  <a:pt x="91194" y="115593"/>
                </a:cubicBezTo>
                <a:cubicBezTo>
                  <a:pt x="90661" y="119860"/>
                  <a:pt x="89861" y="123059"/>
                  <a:pt x="88794" y="125193"/>
                </a:cubicBezTo>
                <a:cubicBezTo>
                  <a:pt x="87728" y="127326"/>
                  <a:pt x="86661" y="129059"/>
                  <a:pt x="85595" y="130392"/>
                </a:cubicBezTo>
                <a:cubicBezTo>
                  <a:pt x="84528" y="131725"/>
                  <a:pt x="83595" y="132525"/>
                  <a:pt x="82795" y="132792"/>
                </a:cubicBezTo>
                <a:lnTo>
                  <a:pt x="81595" y="133192"/>
                </a:lnTo>
                <a:cubicBezTo>
                  <a:pt x="80528" y="139325"/>
                  <a:pt x="79462" y="143991"/>
                  <a:pt x="78395" y="147191"/>
                </a:cubicBezTo>
                <a:cubicBezTo>
                  <a:pt x="77328" y="150391"/>
                  <a:pt x="76329" y="152058"/>
                  <a:pt x="75395" y="152191"/>
                </a:cubicBezTo>
                <a:cubicBezTo>
                  <a:pt x="74462" y="152324"/>
                  <a:pt x="73729" y="152591"/>
                  <a:pt x="73195" y="152991"/>
                </a:cubicBezTo>
                <a:cubicBezTo>
                  <a:pt x="72662" y="153391"/>
                  <a:pt x="72395" y="154257"/>
                  <a:pt x="72395" y="155591"/>
                </a:cubicBezTo>
                <a:cubicBezTo>
                  <a:pt x="72395" y="157724"/>
                  <a:pt x="72862" y="159124"/>
                  <a:pt x="73795" y="159790"/>
                </a:cubicBezTo>
                <a:cubicBezTo>
                  <a:pt x="74729" y="160457"/>
                  <a:pt x="75462" y="160657"/>
                  <a:pt x="75995" y="160390"/>
                </a:cubicBezTo>
                <a:lnTo>
                  <a:pt x="77195" y="159990"/>
                </a:lnTo>
                <a:cubicBezTo>
                  <a:pt x="77462" y="160790"/>
                  <a:pt x="77995" y="161857"/>
                  <a:pt x="78795" y="163190"/>
                </a:cubicBezTo>
                <a:cubicBezTo>
                  <a:pt x="39331" y="178656"/>
                  <a:pt x="17599" y="188389"/>
                  <a:pt x="13599" y="192388"/>
                </a:cubicBezTo>
                <a:cubicBezTo>
                  <a:pt x="8266" y="197721"/>
                  <a:pt x="5600" y="209987"/>
                  <a:pt x="5600" y="229186"/>
                </a:cubicBezTo>
                <a:lnTo>
                  <a:pt x="0" y="229186"/>
                </a:lnTo>
                <a:lnTo>
                  <a:pt x="0" y="175589"/>
                </a:lnTo>
                <a:lnTo>
                  <a:pt x="2400" y="174790"/>
                </a:lnTo>
                <a:cubicBezTo>
                  <a:pt x="5066" y="173723"/>
                  <a:pt x="7599" y="171923"/>
                  <a:pt x="9999" y="169390"/>
                </a:cubicBezTo>
                <a:cubicBezTo>
                  <a:pt x="12399" y="166857"/>
                  <a:pt x="13999" y="164657"/>
                  <a:pt x="14799" y="162790"/>
                </a:cubicBezTo>
                <a:lnTo>
                  <a:pt x="15999" y="159990"/>
                </a:lnTo>
                <a:cubicBezTo>
                  <a:pt x="16532" y="160257"/>
                  <a:pt x="16999" y="160457"/>
                  <a:pt x="17399" y="160590"/>
                </a:cubicBezTo>
                <a:cubicBezTo>
                  <a:pt x="17799" y="160724"/>
                  <a:pt x="18399" y="160457"/>
                  <a:pt x="19199" y="159790"/>
                </a:cubicBezTo>
                <a:cubicBezTo>
                  <a:pt x="19999" y="159124"/>
                  <a:pt x="20399" y="157724"/>
                  <a:pt x="20399" y="155591"/>
                </a:cubicBezTo>
                <a:cubicBezTo>
                  <a:pt x="20399" y="154257"/>
                  <a:pt x="20132" y="153391"/>
                  <a:pt x="19599" y="152991"/>
                </a:cubicBezTo>
                <a:cubicBezTo>
                  <a:pt x="19065" y="152591"/>
                  <a:pt x="18465" y="152324"/>
                  <a:pt x="17799" y="152191"/>
                </a:cubicBezTo>
                <a:cubicBezTo>
                  <a:pt x="17132" y="152058"/>
                  <a:pt x="16199" y="150391"/>
                  <a:pt x="14999" y="147191"/>
                </a:cubicBezTo>
                <a:cubicBezTo>
                  <a:pt x="13799" y="143991"/>
                  <a:pt x="12799" y="139325"/>
                  <a:pt x="11999" y="133192"/>
                </a:cubicBezTo>
                <a:cubicBezTo>
                  <a:pt x="11466" y="133192"/>
                  <a:pt x="10933" y="133059"/>
                  <a:pt x="10399" y="132792"/>
                </a:cubicBezTo>
                <a:cubicBezTo>
                  <a:pt x="9866" y="132525"/>
                  <a:pt x="8933" y="131659"/>
                  <a:pt x="7599" y="130192"/>
                </a:cubicBezTo>
                <a:cubicBezTo>
                  <a:pt x="6266" y="128726"/>
                  <a:pt x="5133" y="126992"/>
                  <a:pt x="4200" y="124993"/>
                </a:cubicBezTo>
                <a:cubicBezTo>
                  <a:pt x="3266" y="122993"/>
                  <a:pt x="2533" y="119860"/>
                  <a:pt x="2000" y="115593"/>
                </a:cubicBezTo>
                <a:cubicBezTo>
                  <a:pt x="1733" y="113727"/>
                  <a:pt x="1600" y="111593"/>
                  <a:pt x="1600" y="109194"/>
                </a:cubicBezTo>
                <a:cubicBezTo>
                  <a:pt x="1600" y="106794"/>
                  <a:pt x="1733" y="104260"/>
                  <a:pt x="2000" y="101594"/>
                </a:cubicBezTo>
                <a:lnTo>
                  <a:pt x="4800" y="100794"/>
                </a:lnTo>
                <a:cubicBezTo>
                  <a:pt x="2666" y="96528"/>
                  <a:pt x="1066" y="86662"/>
                  <a:pt x="0" y="71196"/>
                </a:cubicBezTo>
                <a:lnTo>
                  <a:pt x="0" y="68396"/>
                </a:lnTo>
                <a:cubicBezTo>
                  <a:pt x="267" y="65996"/>
                  <a:pt x="1266" y="62530"/>
                  <a:pt x="3000" y="57997"/>
                </a:cubicBezTo>
                <a:cubicBezTo>
                  <a:pt x="4733" y="53464"/>
                  <a:pt x="6399" y="50397"/>
                  <a:pt x="7999" y="48797"/>
                </a:cubicBezTo>
                <a:cubicBezTo>
                  <a:pt x="8799" y="47997"/>
                  <a:pt x="10066" y="47264"/>
                  <a:pt x="11799" y="46597"/>
                </a:cubicBezTo>
                <a:cubicBezTo>
                  <a:pt x="13532" y="45931"/>
                  <a:pt x="14932" y="45597"/>
                  <a:pt x="15999" y="45597"/>
                </a:cubicBezTo>
                <a:lnTo>
                  <a:pt x="17999" y="45197"/>
                </a:lnTo>
                <a:cubicBezTo>
                  <a:pt x="17999" y="43331"/>
                  <a:pt x="20265" y="41264"/>
                  <a:pt x="24798" y="38998"/>
                </a:cubicBezTo>
                <a:cubicBezTo>
                  <a:pt x="29331" y="36731"/>
                  <a:pt x="34264" y="35465"/>
                  <a:pt x="39597" y="35198"/>
                </a:cubicBezTo>
                <a:cubicBezTo>
                  <a:pt x="43597" y="34931"/>
                  <a:pt x="46264" y="34798"/>
                  <a:pt x="47597" y="34798"/>
                </a:cubicBezTo>
                <a:close/>
                <a:moveTo>
                  <a:pt x="156990" y="0"/>
                </a:moveTo>
                <a:cubicBezTo>
                  <a:pt x="157390" y="0"/>
                  <a:pt x="162390" y="1467"/>
                  <a:pt x="171989" y="4400"/>
                </a:cubicBezTo>
                <a:cubicBezTo>
                  <a:pt x="174656" y="5200"/>
                  <a:pt x="177122" y="6000"/>
                  <a:pt x="179389" y="6800"/>
                </a:cubicBezTo>
                <a:cubicBezTo>
                  <a:pt x="181655" y="7600"/>
                  <a:pt x="183589" y="8666"/>
                  <a:pt x="185189" y="10000"/>
                </a:cubicBezTo>
                <a:lnTo>
                  <a:pt x="189588" y="12799"/>
                </a:lnTo>
                <a:cubicBezTo>
                  <a:pt x="190655" y="13599"/>
                  <a:pt x="191988" y="14933"/>
                  <a:pt x="193588" y="16799"/>
                </a:cubicBezTo>
                <a:cubicBezTo>
                  <a:pt x="195188" y="18666"/>
                  <a:pt x="196255" y="19999"/>
                  <a:pt x="196788" y="20799"/>
                </a:cubicBezTo>
                <a:lnTo>
                  <a:pt x="199988" y="25199"/>
                </a:lnTo>
                <a:lnTo>
                  <a:pt x="203587" y="30398"/>
                </a:lnTo>
                <a:cubicBezTo>
                  <a:pt x="205987" y="33865"/>
                  <a:pt x="207187" y="39664"/>
                  <a:pt x="207187" y="47797"/>
                </a:cubicBezTo>
                <a:cubicBezTo>
                  <a:pt x="207187" y="55930"/>
                  <a:pt x="206521" y="63063"/>
                  <a:pt x="205187" y="69196"/>
                </a:cubicBezTo>
                <a:lnTo>
                  <a:pt x="203587" y="78395"/>
                </a:lnTo>
                <a:lnTo>
                  <a:pt x="206787" y="78395"/>
                </a:lnTo>
                <a:cubicBezTo>
                  <a:pt x="207054" y="81595"/>
                  <a:pt x="207187" y="84595"/>
                  <a:pt x="207187" y="87395"/>
                </a:cubicBezTo>
                <a:cubicBezTo>
                  <a:pt x="207187" y="90195"/>
                  <a:pt x="207054" y="92928"/>
                  <a:pt x="206787" y="95594"/>
                </a:cubicBezTo>
                <a:cubicBezTo>
                  <a:pt x="206254" y="100394"/>
                  <a:pt x="205387" y="103994"/>
                  <a:pt x="204187" y="106394"/>
                </a:cubicBezTo>
                <a:cubicBezTo>
                  <a:pt x="202988" y="108794"/>
                  <a:pt x="201721" y="110793"/>
                  <a:pt x="200388" y="112393"/>
                </a:cubicBezTo>
                <a:cubicBezTo>
                  <a:pt x="199054" y="113993"/>
                  <a:pt x="197854" y="115060"/>
                  <a:pt x="196788" y="115593"/>
                </a:cubicBezTo>
                <a:lnTo>
                  <a:pt x="195588" y="115993"/>
                </a:lnTo>
                <a:cubicBezTo>
                  <a:pt x="194255" y="123193"/>
                  <a:pt x="192855" y="128659"/>
                  <a:pt x="191388" y="132392"/>
                </a:cubicBezTo>
                <a:cubicBezTo>
                  <a:pt x="189922" y="136125"/>
                  <a:pt x="188788" y="138058"/>
                  <a:pt x="187988" y="138192"/>
                </a:cubicBezTo>
                <a:cubicBezTo>
                  <a:pt x="187188" y="138325"/>
                  <a:pt x="186455" y="138658"/>
                  <a:pt x="185789" y="139192"/>
                </a:cubicBezTo>
                <a:cubicBezTo>
                  <a:pt x="185122" y="139725"/>
                  <a:pt x="184789" y="140792"/>
                  <a:pt x="184789" y="142392"/>
                </a:cubicBezTo>
                <a:cubicBezTo>
                  <a:pt x="184789" y="144791"/>
                  <a:pt x="185255" y="146391"/>
                  <a:pt x="186189" y="147191"/>
                </a:cubicBezTo>
                <a:cubicBezTo>
                  <a:pt x="187122" y="147991"/>
                  <a:pt x="187988" y="148258"/>
                  <a:pt x="188788" y="147991"/>
                </a:cubicBezTo>
                <a:lnTo>
                  <a:pt x="189988" y="147591"/>
                </a:lnTo>
                <a:cubicBezTo>
                  <a:pt x="192921" y="156124"/>
                  <a:pt x="198388" y="161857"/>
                  <a:pt x="206387" y="164790"/>
                </a:cubicBezTo>
                <a:cubicBezTo>
                  <a:pt x="257851" y="185322"/>
                  <a:pt x="284916" y="196922"/>
                  <a:pt x="287582" y="199588"/>
                </a:cubicBezTo>
                <a:cubicBezTo>
                  <a:pt x="288916" y="201188"/>
                  <a:pt x="289982" y="204454"/>
                  <a:pt x="290782" y="209387"/>
                </a:cubicBezTo>
                <a:cubicBezTo>
                  <a:pt x="291582" y="214320"/>
                  <a:pt x="291982" y="218920"/>
                  <a:pt x="291982" y="223187"/>
                </a:cubicBezTo>
                <a:lnTo>
                  <a:pt x="291982" y="229186"/>
                </a:lnTo>
                <a:lnTo>
                  <a:pt x="15999" y="229186"/>
                </a:lnTo>
                <a:cubicBezTo>
                  <a:pt x="15999" y="228120"/>
                  <a:pt x="15999" y="227053"/>
                  <a:pt x="15999" y="225986"/>
                </a:cubicBezTo>
                <a:cubicBezTo>
                  <a:pt x="15999" y="211854"/>
                  <a:pt x="17599" y="203054"/>
                  <a:pt x="20799" y="199588"/>
                </a:cubicBezTo>
                <a:cubicBezTo>
                  <a:pt x="23198" y="196922"/>
                  <a:pt x="50263" y="185322"/>
                  <a:pt x="101994" y="164790"/>
                </a:cubicBezTo>
                <a:cubicBezTo>
                  <a:pt x="105193" y="163457"/>
                  <a:pt x="108193" y="161390"/>
                  <a:pt x="110993" y="158591"/>
                </a:cubicBezTo>
                <a:cubicBezTo>
                  <a:pt x="113793" y="155791"/>
                  <a:pt x="115726" y="153191"/>
                  <a:pt x="116793" y="150791"/>
                </a:cubicBezTo>
                <a:lnTo>
                  <a:pt x="118393" y="147591"/>
                </a:lnTo>
                <a:cubicBezTo>
                  <a:pt x="118659" y="147591"/>
                  <a:pt x="119059" y="147725"/>
                  <a:pt x="119593" y="147991"/>
                </a:cubicBezTo>
                <a:cubicBezTo>
                  <a:pt x="120126" y="148258"/>
                  <a:pt x="120859" y="147991"/>
                  <a:pt x="121792" y="147191"/>
                </a:cubicBezTo>
                <a:cubicBezTo>
                  <a:pt x="122726" y="146391"/>
                  <a:pt x="123192" y="144791"/>
                  <a:pt x="123192" y="142392"/>
                </a:cubicBezTo>
                <a:cubicBezTo>
                  <a:pt x="123192" y="140792"/>
                  <a:pt x="122926" y="139725"/>
                  <a:pt x="122392" y="139192"/>
                </a:cubicBezTo>
                <a:cubicBezTo>
                  <a:pt x="121859" y="138658"/>
                  <a:pt x="121126" y="138325"/>
                  <a:pt x="120193" y="138192"/>
                </a:cubicBezTo>
                <a:cubicBezTo>
                  <a:pt x="119259" y="138058"/>
                  <a:pt x="118126" y="136125"/>
                  <a:pt x="116793" y="132392"/>
                </a:cubicBezTo>
                <a:cubicBezTo>
                  <a:pt x="115460" y="128659"/>
                  <a:pt x="114260" y="123193"/>
                  <a:pt x="113193" y="115993"/>
                </a:cubicBezTo>
                <a:cubicBezTo>
                  <a:pt x="112660" y="115993"/>
                  <a:pt x="112126" y="115793"/>
                  <a:pt x="111593" y="115393"/>
                </a:cubicBezTo>
                <a:cubicBezTo>
                  <a:pt x="111060" y="114993"/>
                  <a:pt x="109927" y="113993"/>
                  <a:pt x="108193" y="112393"/>
                </a:cubicBezTo>
                <a:cubicBezTo>
                  <a:pt x="106460" y="110793"/>
                  <a:pt x="105060" y="108794"/>
                  <a:pt x="103994" y="106394"/>
                </a:cubicBezTo>
                <a:cubicBezTo>
                  <a:pt x="102927" y="103994"/>
                  <a:pt x="101994" y="100394"/>
                  <a:pt x="101194" y="95594"/>
                </a:cubicBezTo>
                <a:cubicBezTo>
                  <a:pt x="100927" y="92661"/>
                  <a:pt x="100794" y="89595"/>
                  <a:pt x="100794" y="86395"/>
                </a:cubicBezTo>
                <a:cubicBezTo>
                  <a:pt x="100794" y="83995"/>
                  <a:pt x="100927" y="81329"/>
                  <a:pt x="101194" y="78395"/>
                </a:cubicBezTo>
                <a:lnTo>
                  <a:pt x="104793" y="77195"/>
                </a:lnTo>
                <a:cubicBezTo>
                  <a:pt x="103460" y="74796"/>
                  <a:pt x="102194" y="68796"/>
                  <a:pt x="100994" y="59197"/>
                </a:cubicBezTo>
                <a:cubicBezTo>
                  <a:pt x="99794" y="49597"/>
                  <a:pt x="99194" y="43331"/>
                  <a:pt x="99194" y="40398"/>
                </a:cubicBezTo>
                <a:cubicBezTo>
                  <a:pt x="99194" y="38265"/>
                  <a:pt x="100260" y="34198"/>
                  <a:pt x="102394" y="28198"/>
                </a:cubicBezTo>
                <a:cubicBezTo>
                  <a:pt x="104527" y="22199"/>
                  <a:pt x="106393" y="18399"/>
                  <a:pt x="107993" y="16799"/>
                </a:cubicBezTo>
                <a:cubicBezTo>
                  <a:pt x="109060" y="15733"/>
                  <a:pt x="110660" y="14799"/>
                  <a:pt x="112793" y="13999"/>
                </a:cubicBezTo>
                <a:cubicBezTo>
                  <a:pt x="114926" y="13199"/>
                  <a:pt x="116793" y="12666"/>
                  <a:pt x="118393" y="12399"/>
                </a:cubicBezTo>
                <a:lnTo>
                  <a:pt x="120393" y="12399"/>
                </a:lnTo>
                <a:cubicBezTo>
                  <a:pt x="120393" y="10000"/>
                  <a:pt x="123059" y="7466"/>
                  <a:pt x="128392" y="4800"/>
                </a:cubicBezTo>
                <a:cubicBezTo>
                  <a:pt x="133725" y="2133"/>
                  <a:pt x="139591" y="667"/>
                  <a:pt x="145991" y="400"/>
                </a:cubicBezTo>
                <a:cubicBezTo>
                  <a:pt x="152924" y="134"/>
                  <a:pt x="156590" y="0"/>
                  <a:pt x="15699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
        <p:nvSpPr>
          <p:cNvPr id="42" name="任意多边形 41"/>
          <p:cNvSpPr/>
          <p:nvPr/>
        </p:nvSpPr>
        <p:spPr>
          <a:xfrm>
            <a:off x="5022757" y="3597546"/>
            <a:ext cx="409574" cy="351064"/>
          </a:xfrm>
          <a:custGeom>
            <a:avLst/>
            <a:gdLst/>
            <a:ahLst/>
            <a:cxnLst/>
            <a:rect l="l" t="t" r="r" b="b"/>
            <a:pathLst>
              <a:path w="409574" h="351064">
                <a:moveTo>
                  <a:pt x="175532" y="204787"/>
                </a:moveTo>
                <a:lnTo>
                  <a:pt x="234042" y="204787"/>
                </a:lnTo>
                <a:lnTo>
                  <a:pt x="234042" y="234043"/>
                </a:lnTo>
                <a:lnTo>
                  <a:pt x="175532" y="234043"/>
                </a:lnTo>
                <a:close/>
                <a:moveTo>
                  <a:pt x="0" y="204787"/>
                </a:moveTo>
                <a:lnTo>
                  <a:pt x="153590" y="204787"/>
                </a:lnTo>
                <a:lnTo>
                  <a:pt x="153590" y="241357"/>
                </a:lnTo>
                <a:cubicBezTo>
                  <a:pt x="153590" y="245318"/>
                  <a:pt x="155038" y="248747"/>
                  <a:pt x="157933" y="251642"/>
                </a:cubicBezTo>
                <a:cubicBezTo>
                  <a:pt x="160828" y="254537"/>
                  <a:pt x="164256" y="255984"/>
                  <a:pt x="168218" y="255984"/>
                </a:cubicBezTo>
                <a:lnTo>
                  <a:pt x="241356" y="255984"/>
                </a:lnTo>
                <a:cubicBezTo>
                  <a:pt x="245318" y="255984"/>
                  <a:pt x="248746" y="254537"/>
                  <a:pt x="251641" y="251642"/>
                </a:cubicBezTo>
                <a:cubicBezTo>
                  <a:pt x="254536" y="248747"/>
                  <a:pt x="255984" y="245318"/>
                  <a:pt x="255984" y="241357"/>
                </a:cubicBezTo>
                <a:lnTo>
                  <a:pt x="255984" y="204787"/>
                </a:lnTo>
                <a:lnTo>
                  <a:pt x="409574" y="204787"/>
                </a:lnTo>
                <a:lnTo>
                  <a:pt x="409574" y="314495"/>
                </a:lnTo>
                <a:cubicBezTo>
                  <a:pt x="409574" y="324551"/>
                  <a:pt x="405994" y="333160"/>
                  <a:pt x="398832" y="340322"/>
                </a:cubicBezTo>
                <a:cubicBezTo>
                  <a:pt x="391671" y="347483"/>
                  <a:pt x="383062" y="351064"/>
                  <a:pt x="373005" y="351064"/>
                </a:cubicBezTo>
                <a:lnTo>
                  <a:pt x="36569" y="351064"/>
                </a:lnTo>
                <a:cubicBezTo>
                  <a:pt x="26512" y="351064"/>
                  <a:pt x="17903" y="347483"/>
                  <a:pt x="10742" y="340322"/>
                </a:cubicBezTo>
                <a:cubicBezTo>
                  <a:pt x="3580" y="333160"/>
                  <a:pt x="0" y="324551"/>
                  <a:pt x="0" y="314495"/>
                </a:cubicBezTo>
                <a:close/>
                <a:moveTo>
                  <a:pt x="146276" y="29255"/>
                </a:moveTo>
                <a:lnTo>
                  <a:pt x="146276" y="58511"/>
                </a:lnTo>
                <a:lnTo>
                  <a:pt x="263298" y="58511"/>
                </a:lnTo>
                <a:lnTo>
                  <a:pt x="263298" y="29255"/>
                </a:lnTo>
                <a:close/>
                <a:moveTo>
                  <a:pt x="138962" y="0"/>
                </a:moveTo>
                <a:lnTo>
                  <a:pt x="270612" y="0"/>
                </a:lnTo>
                <a:cubicBezTo>
                  <a:pt x="276706" y="0"/>
                  <a:pt x="281887" y="2133"/>
                  <a:pt x="286153" y="6399"/>
                </a:cubicBezTo>
                <a:cubicBezTo>
                  <a:pt x="290420" y="10666"/>
                  <a:pt x="292553" y="15847"/>
                  <a:pt x="292553" y="21941"/>
                </a:cubicBezTo>
                <a:lnTo>
                  <a:pt x="292553" y="58511"/>
                </a:lnTo>
                <a:lnTo>
                  <a:pt x="373005" y="58511"/>
                </a:lnTo>
                <a:cubicBezTo>
                  <a:pt x="383062" y="58511"/>
                  <a:pt x="391671" y="62091"/>
                  <a:pt x="398832" y="69253"/>
                </a:cubicBezTo>
                <a:cubicBezTo>
                  <a:pt x="405994" y="76414"/>
                  <a:pt x="409574" y="85023"/>
                  <a:pt x="409574" y="95080"/>
                </a:cubicBezTo>
                <a:lnTo>
                  <a:pt x="409574" y="182846"/>
                </a:lnTo>
                <a:lnTo>
                  <a:pt x="0" y="182846"/>
                </a:lnTo>
                <a:lnTo>
                  <a:pt x="0" y="95080"/>
                </a:lnTo>
                <a:cubicBezTo>
                  <a:pt x="0" y="85023"/>
                  <a:pt x="3580" y="76414"/>
                  <a:pt x="10742" y="69253"/>
                </a:cubicBezTo>
                <a:cubicBezTo>
                  <a:pt x="17903" y="62091"/>
                  <a:pt x="26512" y="58511"/>
                  <a:pt x="36569" y="58511"/>
                </a:cubicBezTo>
                <a:lnTo>
                  <a:pt x="117021" y="58511"/>
                </a:lnTo>
                <a:lnTo>
                  <a:pt x="117021" y="21941"/>
                </a:lnTo>
                <a:cubicBezTo>
                  <a:pt x="117021" y="15847"/>
                  <a:pt x="119154" y="10666"/>
                  <a:pt x="123421" y="6399"/>
                </a:cubicBezTo>
                <a:cubicBezTo>
                  <a:pt x="127687" y="2133"/>
                  <a:pt x="132868" y="0"/>
                  <a:pt x="13896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
        <p:nvSpPr>
          <p:cNvPr id="43" name="任意多边形 42"/>
          <p:cNvSpPr/>
          <p:nvPr/>
        </p:nvSpPr>
        <p:spPr>
          <a:xfrm>
            <a:off x="5022757" y="4908250"/>
            <a:ext cx="409574" cy="351346"/>
          </a:xfrm>
          <a:custGeom>
            <a:avLst/>
            <a:gdLst/>
            <a:ahLst/>
            <a:cxnLst/>
            <a:rect l="l" t="t" r="r" b="b"/>
            <a:pathLst>
              <a:path w="409574" h="351346">
                <a:moveTo>
                  <a:pt x="351064" y="37027"/>
                </a:moveTo>
                <a:cubicBezTo>
                  <a:pt x="291029" y="83043"/>
                  <a:pt x="232519" y="109174"/>
                  <a:pt x="175532" y="115422"/>
                </a:cubicBezTo>
                <a:lnTo>
                  <a:pt x="175532" y="177132"/>
                </a:lnTo>
                <a:cubicBezTo>
                  <a:pt x="232976" y="183532"/>
                  <a:pt x="291486" y="209511"/>
                  <a:pt x="351064" y="255070"/>
                </a:cubicBezTo>
                <a:close/>
                <a:moveTo>
                  <a:pt x="351064" y="0"/>
                </a:moveTo>
                <a:cubicBezTo>
                  <a:pt x="358987" y="0"/>
                  <a:pt x="365844" y="2895"/>
                  <a:pt x="371634" y="8685"/>
                </a:cubicBezTo>
                <a:cubicBezTo>
                  <a:pt x="377424" y="14476"/>
                  <a:pt x="380319" y="21332"/>
                  <a:pt x="380319" y="29256"/>
                </a:cubicBezTo>
                <a:lnTo>
                  <a:pt x="380319" y="117022"/>
                </a:lnTo>
                <a:cubicBezTo>
                  <a:pt x="388395" y="117022"/>
                  <a:pt x="395290" y="119879"/>
                  <a:pt x="401004" y="125593"/>
                </a:cubicBezTo>
                <a:cubicBezTo>
                  <a:pt x="406718" y="131307"/>
                  <a:pt x="409574" y="138201"/>
                  <a:pt x="409574" y="146277"/>
                </a:cubicBezTo>
                <a:cubicBezTo>
                  <a:pt x="409574" y="154353"/>
                  <a:pt x="406718" y="161248"/>
                  <a:pt x="401004" y="166962"/>
                </a:cubicBezTo>
                <a:cubicBezTo>
                  <a:pt x="395290" y="172675"/>
                  <a:pt x="388395" y="175532"/>
                  <a:pt x="380319" y="175532"/>
                </a:cubicBezTo>
                <a:lnTo>
                  <a:pt x="380319" y="263299"/>
                </a:lnTo>
                <a:cubicBezTo>
                  <a:pt x="380319" y="271222"/>
                  <a:pt x="377424" y="278079"/>
                  <a:pt x="371634" y="283869"/>
                </a:cubicBezTo>
                <a:cubicBezTo>
                  <a:pt x="365844" y="289659"/>
                  <a:pt x="358987" y="292554"/>
                  <a:pt x="351064" y="292554"/>
                </a:cubicBezTo>
                <a:cubicBezTo>
                  <a:pt x="287525" y="239681"/>
                  <a:pt x="225662" y="210730"/>
                  <a:pt x="165475" y="205702"/>
                </a:cubicBezTo>
                <a:cubicBezTo>
                  <a:pt x="156638" y="208597"/>
                  <a:pt x="149705" y="213625"/>
                  <a:pt x="144676" y="220787"/>
                </a:cubicBezTo>
                <a:cubicBezTo>
                  <a:pt x="139648" y="227948"/>
                  <a:pt x="137286" y="235605"/>
                  <a:pt x="137591" y="243757"/>
                </a:cubicBezTo>
                <a:cubicBezTo>
                  <a:pt x="137896" y="251909"/>
                  <a:pt x="140943" y="258956"/>
                  <a:pt x="146733" y="264898"/>
                </a:cubicBezTo>
                <a:cubicBezTo>
                  <a:pt x="143686" y="269927"/>
                  <a:pt x="141934" y="274917"/>
                  <a:pt x="141477" y="279869"/>
                </a:cubicBezTo>
                <a:cubicBezTo>
                  <a:pt x="141019" y="284821"/>
                  <a:pt x="141477" y="289240"/>
                  <a:pt x="142848" y="293125"/>
                </a:cubicBezTo>
                <a:cubicBezTo>
                  <a:pt x="144219" y="297011"/>
                  <a:pt x="146772" y="301201"/>
                  <a:pt x="150505" y="305696"/>
                </a:cubicBezTo>
                <a:cubicBezTo>
                  <a:pt x="154238" y="310191"/>
                  <a:pt x="157895" y="314000"/>
                  <a:pt x="161475" y="317124"/>
                </a:cubicBezTo>
                <a:cubicBezTo>
                  <a:pt x="165056" y="320247"/>
                  <a:pt x="169742" y="324095"/>
                  <a:pt x="175532" y="328666"/>
                </a:cubicBezTo>
                <a:cubicBezTo>
                  <a:pt x="171113" y="337504"/>
                  <a:pt x="162618" y="343827"/>
                  <a:pt x="150048" y="347636"/>
                </a:cubicBezTo>
                <a:cubicBezTo>
                  <a:pt x="137477" y="351446"/>
                  <a:pt x="124640" y="352322"/>
                  <a:pt x="111536" y="350265"/>
                </a:cubicBezTo>
                <a:cubicBezTo>
                  <a:pt x="98432" y="348208"/>
                  <a:pt x="88375" y="343979"/>
                  <a:pt x="81366" y="337580"/>
                </a:cubicBezTo>
                <a:cubicBezTo>
                  <a:pt x="80299" y="334075"/>
                  <a:pt x="78052" y="327409"/>
                  <a:pt x="74624" y="317581"/>
                </a:cubicBezTo>
                <a:cubicBezTo>
                  <a:pt x="71195" y="307753"/>
                  <a:pt x="68757" y="300553"/>
                  <a:pt x="67310" y="295982"/>
                </a:cubicBezTo>
                <a:cubicBezTo>
                  <a:pt x="65862" y="291411"/>
                  <a:pt x="64110" y="284631"/>
                  <a:pt x="62053" y="275641"/>
                </a:cubicBezTo>
                <a:cubicBezTo>
                  <a:pt x="59996" y="266651"/>
                  <a:pt x="58853" y="258956"/>
                  <a:pt x="58624" y="252556"/>
                </a:cubicBezTo>
                <a:cubicBezTo>
                  <a:pt x="58396" y="246157"/>
                  <a:pt x="58663" y="238652"/>
                  <a:pt x="59424" y="230043"/>
                </a:cubicBezTo>
                <a:cubicBezTo>
                  <a:pt x="60186" y="221434"/>
                  <a:pt x="61862" y="213016"/>
                  <a:pt x="64453" y="204788"/>
                </a:cubicBezTo>
                <a:lnTo>
                  <a:pt x="36569" y="204788"/>
                </a:lnTo>
                <a:cubicBezTo>
                  <a:pt x="26512" y="204788"/>
                  <a:pt x="17903" y="201207"/>
                  <a:pt x="10742" y="194046"/>
                </a:cubicBezTo>
                <a:cubicBezTo>
                  <a:pt x="3580" y="186884"/>
                  <a:pt x="0" y="178275"/>
                  <a:pt x="0" y="168219"/>
                </a:cubicBezTo>
                <a:lnTo>
                  <a:pt x="0" y="124336"/>
                </a:lnTo>
                <a:cubicBezTo>
                  <a:pt x="0" y="114279"/>
                  <a:pt x="3580" y="105670"/>
                  <a:pt x="10742" y="98508"/>
                </a:cubicBezTo>
                <a:cubicBezTo>
                  <a:pt x="17903" y="91347"/>
                  <a:pt x="26512" y="87766"/>
                  <a:pt x="36569" y="87766"/>
                </a:cubicBezTo>
                <a:lnTo>
                  <a:pt x="146276" y="87766"/>
                </a:lnTo>
                <a:cubicBezTo>
                  <a:pt x="212558" y="87766"/>
                  <a:pt x="280820" y="58511"/>
                  <a:pt x="3510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kern="3000" spc="30" dirty="0"/>
          </a:p>
        </p:txBody>
      </p:sp>
    </p:spTree>
    <p:extLst>
      <p:ext uri="{BB962C8B-B14F-4D97-AF65-F5344CB8AC3E}">
        <p14:creationId xmlns:p14="http://schemas.microsoft.com/office/powerpoint/2010/main" val="384188235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12321" y="2493220"/>
            <a:ext cx="7927522" cy="2308324"/>
          </a:xfrm>
          <a:prstGeom prst="rect">
            <a:avLst/>
          </a:prstGeom>
        </p:spPr>
        <p:txBody>
          <a:bodyPr wrap="square">
            <a:spAutoFit/>
          </a:bodyPr>
          <a:lstStyle/>
          <a:p>
            <a:pPr algn="ctr"/>
            <a:r>
              <a:rPr lang="en-US" sz="4800" b="1" spc="-150" dirty="0">
                <a:solidFill>
                  <a:schemeClr val="tx1">
                    <a:lumMod val="85000"/>
                    <a:lumOff val="15000"/>
                  </a:schemeClr>
                </a:solidFill>
                <a:latin typeface="Liberation Sans" panose="020B0604020202020204" pitchFamily="34" charset="0"/>
              </a:rPr>
              <a:t>Be less curious about people and more curious about ideas.</a:t>
            </a:r>
          </a:p>
        </p:txBody>
      </p:sp>
      <p:sp>
        <p:nvSpPr>
          <p:cNvPr id="17" name="Rectangle 16"/>
          <p:cNvSpPr/>
          <p:nvPr/>
        </p:nvSpPr>
        <p:spPr>
          <a:xfrm>
            <a:off x="1020535" y="4801544"/>
            <a:ext cx="7111093" cy="523220"/>
          </a:xfrm>
          <a:prstGeom prst="rect">
            <a:avLst/>
          </a:prstGeom>
        </p:spPr>
        <p:txBody>
          <a:bodyPr wrap="square">
            <a:spAutoFit/>
          </a:bodyPr>
          <a:lstStyle/>
          <a:p>
            <a:pPr algn="ctr"/>
            <a:r>
              <a:rPr lang="en-US" sz="1400" i="1" dirty="0">
                <a:solidFill>
                  <a:schemeClr val="tx1">
                    <a:lumMod val="85000"/>
                    <a:lumOff val="15000"/>
                  </a:schemeClr>
                </a:solidFill>
                <a:latin typeface="Georgia" panose="02040502050405020303" pitchFamily="18" charset="0"/>
              </a:rPr>
              <a:t>Ideas are more powerful than guns. We would not let our enemies have guns, why should we let them have ideas.</a:t>
            </a:r>
          </a:p>
        </p:txBody>
      </p:sp>
      <p:sp>
        <p:nvSpPr>
          <p:cNvPr id="11" name="任意多边形 10"/>
          <p:cNvSpPr/>
          <p:nvPr/>
        </p:nvSpPr>
        <p:spPr>
          <a:xfrm>
            <a:off x="1030719" y="4707628"/>
            <a:ext cx="262980" cy="234851"/>
          </a:xfrm>
          <a:custGeom>
            <a:avLst/>
            <a:gdLst/>
            <a:ahLst/>
            <a:cxnLst/>
            <a:rect l="l" t="t" r="r" b="b"/>
            <a:pathLst>
              <a:path w="262980" h="234851">
                <a:moveTo>
                  <a:pt x="249585" y="0"/>
                </a:moveTo>
                <a:cubicBezTo>
                  <a:pt x="253455" y="0"/>
                  <a:pt x="256655" y="1935"/>
                  <a:pt x="259185" y="5804"/>
                </a:cubicBezTo>
                <a:cubicBezTo>
                  <a:pt x="261715" y="9674"/>
                  <a:pt x="262980" y="12948"/>
                  <a:pt x="262980" y="15627"/>
                </a:cubicBezTo>
                <a:lnTo>
                  <a:pt x="261640" y="18752"/>
                </a:lnTo>
                <a:cubicBezTo>
                  <a:pt x="216694" y="47327"/>
                  <a:pt x="194221" y="82153"/>
                  <a:pt x="194221" y="123230"/>
                </a:cubicBezTo>
                <a:cubicBezTo>
                  <a:pt x="194221" y="135731"/>
                  <a:pt x="196454" y="141982"/>
                  <a:pt x="200918" y="141982"/>
                </a:cubicBezTo>
                <a:lnTo>
                  <a:pt x="205383" y="140642"/>
                </a:lnTo>
                <a:cubicBezTo>
                  <a:pt x="208955" y="139452"/>
                  <a:pt x="211783" y="138856"/>
                  <a:pt x="213867" y="138856"/>
                </a:cubicBezTo>
                <a:cubicBezTo>
                  <a:pt x="226368" y="138856"/>
                  <a:pt x="237084" y="143470"/>
                  <a:pt x="246013" y="152697"/>
                </a:cubicBezTo>
                <a:cubicBezTo>
                  <a:pt x="254943" y="161925"/>
                  <a:pt x="259408" y="173385"/>
                  <a:pt x="259408" y="187077"/>
                </a:cubicBezTo>
                <a:cubicBezTo>
                  <a:pt x="259408" y="200471"/>
                  <a:pt x="254720" y="211782"/>
                  <a:pt x="245344" y="221010"/>
                </a:cubicBezTo>
                <a:cubicBezTo>
                  <a:pt x="235967" y="230237"/>
                  <a:pt x="224731" y="234851"/>
                  <a:pt x="211634" y="234851"/>
                </a:cubicBezTo>
                <a:cubicBezTo>
                  <a:pt x="193179" y="234851"/>
                  <a:pt x="177999" y="227260"/>
                  <a:pt x="166093" y="212080"/>
                </a:cubicBezTo>
                <a:cubicBezTo>
                  <a:pt x="154186" y="196899"/>
                  <a:pt x="148233" y="177849"/>
                  <a:pt x="148233" y="154930"/>
                </a:cubicBezTo>
                <a:cubicBezTo>
                  <a:pt x="148233" y="129034"/>
                  <a:pt x="153442" y="105296"/>
                  <a:pt x="163860" y="83716"/>
                </a:cubicBezTo>
                <a:cubicBezTo>
                  <a:pt x="174278" y="62136"/>
                  <a:pt x="189756" y="42788"/>
                  <a:pt x="210295" y="25673"/>
                </a:cubicBezTo>
                <a:cubicBezTo>
                  <a:pt x="230833" y="8557"/>
                  <a:pt x="243930" y="0"/>
                  <a:pt x="249585" y="0"/>
                </a:cubicBezTo>
                <a:close/>
                <a:moveTo>
                  <a:pt x="101352" y="0"/>
                </a:moveTo>
                <a:cubicBezTo>
                  <a:pt x="105222" y="0"/>
                  <a:pt x="108422" y="1935"/>
                  <a:pt x="110952" y="5804"/>
                </a:cubicBezTo>
                <a:cubicBezTo>
                  <a:pt x="113482" y="9674"/>
                  <a:pt x="114747" y="12948"/>
                  <a:pt x="114747" y="15627"/>
                </a:cubicBezTo>
                <a:lnTo>
                  <a:pt x="113408" y="18752"/>
                </a:lnTo>
                <a:cubicBezTo>
                  <a:pt x="68759" y="47030"/>
                  <a:pt x="46435" y="81558"/>
                  <a:pt x="46435" y="122337"/>
                </a:cubicBezTo>
                <a:cubicBezTo>
                  <a:pt x="46435" y="135433"/>
                  <a:pt x="48518" y="141982"/>
                  <a:pt x="52686" y="141982"/>
                </a:cubicBezTo>
                <a:lnTo>
                  <a:pt x="57150" y="140642"/>
                </a:lnTo>
                <a:cubicBezTo>
                  <a:pt x="60722" y="139452"/>
                  <a:pt x="63699" y="138856"/>
                  <a:pt x="66080" y="138856"/>
                </a:cubicBezTo>
                <a:cubicBezTo>
                  <a:pt x="78879" y="138856"/>
                  <a:pt x="89595" y="143470"/>
                  <a:pt x="98227" y="152697"/>
                </a:cubicBezTo>
                <a:cubicBezTo>
                  <a:pt x="106859" y="161925"/>
                  <a:pt x="111175" y="173385"/>
                  <a:pt x="111175" y="187077"/>
                </a:cubicBezTo>
                <a:cubicBezTo>
                  <a:pt x="111175" y="200471"/>
                  <a:pt x="106487" y="211782"/>
                  <a:pt x="97111" y="221010"/>
                </a:cubicBezTo>
                <a:cubicBezTo>
                  <a:pt x="87735" y="230237"/>
                  <a:pt x="76498" y="234851"/>
                  <a:pt x="63401" y="234851"/>
                </a:cubicBezTo>
                <a:cubicBezTo>
                  <a:pt x="44947" y="234851"/>
                  <a:pt x="29766" y="227260"/>
                  <a:pt x="17860" y="212080"/>
                </a:cubicBezTo>
                <a:cubicBezTo>
                  <a:pt x="5954" y="196899"/>
                  <a:pt x="0" y="177849"/>
                  <a:pt x="0" y="154930"/>
                </a:cubicBezTo>
                <a:cubicBezTo>
                  <a:pt x="0" y="129034"/>
                  <a:pt x="5135" y="105445"/>
                  <a:pt x="15404" y="84162"/>
                </a:cubicBezTo>
                <a:cubicBezTo>
                  <a:pt x="25673" y="62880"/>
                  <a:pt x="41151" y="43532"/>
                  <a:pt x="61839" y="26119"/>
                </a:cubicBezTo>
                <a:cubicBezTo>
                  <a:pt x="82526" y="8706"/>
                  <a:pt x="95697"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5" name="任意多边形 14"/>
          <p:cNvSpPr/>
          <p:nvPr/>
        </p:nvSpPr>
        <p:spPr>
          <a:xfrm rot="10800000">
            <a:off x="5963571" y="5150437"/>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
        <p:nvSpPr>
          <p:cNvPr id="12" name="Isosceles Triangle 11"/>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7452468"/>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70511" y="378669"/>
            <a:ext cx="3031599" cy="923330"/>
          </a:xfrm>
          <a:prstGeom prst="rect">
            <a:avLst/>
          </a:prstGeom>
        </p:spPr>
        <p:txBody>
          <a:bodyPr wrap="none">
            <a:spAutoFit/>
          </a:bodyPr>
          <a:lstStyle/>
          <a:p>
            <a:pPr algn="ctr"/>
            <a:r>
              <a:rPr lang="en-US" sz="5400" b="1" dirty="0" smtClean="0">
                <a:latin typeface="Liberation Sans" panose="020B0604020202020204" pitchFamily="34" charset="0"/>
              </a:rPr>
              <a:t>Ideology</a:t>
            </a:r>
            <a:endParaRPr lang="en-US" sz="5400" b="1" dirty="0">
              <a:latin typeface="Liberation Sans" panose="020B0604020202020204" pitchFamily="34" charset="0"/>
            </a:endParaRPr>
          </a:p>
        </p:txBody>
      </p:sp>
      <p:sp>
        <p:nvSpPr>
          <p:cNvPr id="5" name="TextBox 4"/>
          <p:cNvSpPr txBox="1"/>
          <p:nvPr/>
        </p:nvSpPr>
        <p:spPr>
          <a:xfrm>
            <a:off x="3673831" y="223553"/>
            <a:ext cx="1806905" cy="307777"/>
          </a:xfrm>
          <a:prstGeom prst="rect">
            <a:avLst/>
          </a:prstGeom>
          <a:noFill/>
        </p:spPr>
        <p:txBody>
          <a:bodyPr wrap="none" rtlCol="0">
            <a:spAutoFit/>
          </a:bodyPr>
          <a:lstStyle/>
          <a:p>
            <a:pPr algn="ctr"/>
            <a:r>
              <a:rPr lang="en-US" sz="1400" spc="300" dirty="0" smtClean="0">
                <a:latin typeface="Georgia" panose="02040502050405020303" pitchFamily="18" charset="0"/>
              </a:rPr>
              <a:t>OUR STORIES</a:t>
            </a:r>
            <a:endParaRPr lang="en-US" sz="1400" spc="300" dirty="0">
              <a:latin typeface="Georgia" panose="02040502050405020303" pitchFamily="18" charset="0"/>
            </a:endParaRPr>
          </a:p>
        </p:txBody>
      </p:sp>
      <p:grpSp>
        <p:nvGrpSpPr>
          <p:cNvPr id="8" name="Group 7"/>
          <p:cNvGrpSpPr/>
          <p:nvPr/>
        </p:nvGrpSpPr>
        <p:grpSpPr>
          <a:xfrm>
            <a:off x="1658680" y="3188970"/>
            <a:ext cx="2988654" cy="2988654"/>
            <a:chOff x="6170955" y="3398761"/>
            <a:chExt cx="1389174" cy="1389174"/>
          </a:xfrm>
        </p:grpSpPr>
        <p:sp>
          <p:nvSpPr>
            <p:cNvPr id="9" name="Oval 8"/>
            <p:cNvSpPr/>
            <p:nvPr/>
          </p:nvSpPr>
          <p:spPr>
            <a:xfrm>
              <a:off x="6170955" y="3398761"/>
              <a:ext cx="1389174" cy="13891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effectLst>
                  <a:outerShdw blurRad="50800" dist="38100" dir="5400000" algn="t" rotWithShape="0">
                    <a:prstClr val="black">
                      <a:alpha val="40000"/>
                    </a:prstClr>
                  </a:outerShdw>
                </a:effectLst>
              </a:endParaRPr>
            </a:p>
          </p:txBody>
        </p:sp>
        <p:sp>
          <p:nvSpPr>
            <p:cNvPr id="11" name="TextBox 10"/>
            <p:cNvSpPr txBox="1"/>
            <p:nvPr/>
          </p:nvSpPr>
          <p:spPr>
            <a:xfrm>
              <a:off x="6170955" y="3961812"/>
              <a:ext cx="1389174" cy="300425"/>
            </a:xfrm>
            <a:prstGeom prst="rect">
              <a:avLst/>
            </a:prstGeom>
            <a:noFill/>
          </p:spPr>
          <p:txBody>
            <a:bodyPr wrap="square" rtlCol="0">
              <a:spAutoFit/>
            </a:bodyPr>
            <a:lstStyle/>
            <a:p>
              <a:pPr algn="ctr"/>
              <a:r>
                <a:rPr lang="en-US" sz="3600" b="1" dirty="0" smtClean="0">
                  <a:solidFill>
                    <a:schemeClr val="bg1"/>
                  </a:solidFill>
                  <a:effectLst>
                    <a:outerShdw blurRad="50800" dist="38100" dir="5400000" algn="t" rotWithShape="0">
                      <a:prstClr val="black">
                        <a:alpha val="40000"/>
                      </a:prstClr>
                    </a:outerShdw>
                  </a:effectLst>
                  <a:latin typeface="Liberation Sans" panose="020B0604020202020204" pitchFamily="34" charset="0"/>
                </a:rPr>
                <a:t>Designers</a:t>
              </a:r>
              <a:endParaRPr lang="en-US" sz="3600" b="1" dirty="0">
                <a:solidFill>
                  <a:schemeClr val="bg1"/>
                </a:solidFill>
                <a:effectLst>
                  <a:outerShdw blurRad="50800" dist="38100" dir="5400000" algn="t" rotWithShape="0">
                    <a:prstClr val="black">
                      <a:alpha val="40000"/>
                    </a:prstClr>
                  </a:outerShdw>
                </a:effectLst>
                <a:latin typeface="Liberation Sans" panose="020B0604020202020204" pitchFamily="34" charset="0"/>
              </a:endParaRPr>
            </a:p>
          </p:txBody>
        </p:sp>
      </p:grpSp>
      <p:grpSp>
        <p:nvGrpSpPr>
          <p:cNvPr id="13" name="Group 12"/>
          <p:cNvGrpSpPr/>
          <p:nvPr/>
        </p:nvGrpSpPr>
        <p:grpSpPr>
          <a:xfrm>
            <a:off x="4467819" y="3188970"/>
            <a:ext cx="2988654" cy="2988654"/>
            <a:chOff x="6170955" y="4831175"/>
            <a:chExt cx="1389174" cy="1389174"/>
          </a:xfrm>
        </p:grpSpPr>
        <p:sp>
          <p:nvSpPr>
            <p:cNvPr id="10" name="Oval 9"/>
            <p:cNvSpPr/>
            <p:nvPr/>
          </p:nvSpPr>
          <p:spPr>
            <a:xfrm>
              <a:off x="6170955" y="4831175"/>
              <a:ext cx="1389174" cy="1389174"/>
            </a:xfrm>
            <a:prstGeom prst="ellips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effectLst>
                  <a:outerShdw blurRad="50800" dist="38100" dir="5400000" algn="t" rotWithShape="0">
                    <a:prstClr val="black">
                      <a:alpha val="40000"/>
                    </a:prstClr>
                  </a:outerShdw>
                </a:effectLst>
              </a:endParaRPr>
            </a:p>
          </p:txBody>
        </p:sp>
        <p:sp>
          <p:nvSpPr>
            <p:cNvPr id="12" name="TextBox 11"/>
            <p:cNvSpPr txBox="1"/>
            <p:nvPr/>
          </p:nvSpPr>
          <p:spPr>
            <a:xfrm>
              <a:off x="6170955" y="5402746"/>
              <a:ext cx="1389174" cy="300425"/>
            </a:xfrm>
            <a:prstGeom prst="rect">
              <a:avLst/>
            </a:prstGeom>
            <a:noFill/>
          </p:spPr>
          <p:txBody>
            <a:bodyPr wrap="square" rtlCol="0">
              <a:spAutoFit/>
            </a:bodyPr>
            <a:lstStyle/>
            <a:p>
              <a:pPr algn="ctr"/>
              <a:r>
                <a:rPr lang="en-US" sz="3600" b="1" dirty="0" smtClean="0">
                  <a:solidFill>
                    <a:schemeClr val="bg1"/>
                  </a:solidFill>
                  <a:effectLst>
                    <a:outerShdw blurRad="50800" dist="38100" dir="5400000" algn="t" rotWithShape="0">
                      <a:prstClr val="black">
                        <a:alpha val="40000"/>
                      </a:prstClr>
                    </a:outerShdw>
                  </a:effectLst>
                  <a:latin typeface="Liberation Sans" panose="020B0604020202020204" pitchFamily="34" charset="0"/>
                </a:rPr>
                <a:t>Strategist</a:t>
              </a:r>
              <a:endParaRPr lang="en-US" sz="3600" b="1" dirty="0">
                <a:solidFill>
                  <a:schemeClr val="bg1"/>
                </a:solidFill>
                <a:effectLst>
                  <a:outerShdw blurRad="50800" dist="38100" dir="5400000" algn="t" rotWithShape="0">
                    <a:prstClr val="black">
                      <a:alpha val="40000"/>
                    </a:prstClr>
                  </a:outerShdw>
                </a:effectLst>
                <a:latin typeface="Liberation Sans" panose="020B0604020202020204" pitchFamily="34" charset="0"/>
              </a:endParaRPr>
            </a:p>
          </p:txBody>
        </p:sp>
      </p:grpSp>
      <p:grpSp>
        <p:nvGrpSpPr>
          <p:cNvPr id="7" name="Group 6"/>
          <p:cNvGrpSpPr/>
          <p:nvPr/>
        </p:nvGrpSpPr>
        <p:grpSpPr>
          <a:xfrm>
            <a:off x="3088964" y="1388449"/>
            <a:ext cx="2988654" cy="2988654"/>
            <a:chOff x="6170955" y="1966347"/>
            <a:chExt cx="1389174" cy="1389174"/>
          </a:xfrm>
          <a:solidFill>
            <a:srgbClr val="06D0E8"/>
          </a:solidFill>
        </p:grpSpPr>
        <p:sp>
          <p:nvSpPr>
            <p:cNvPr id="2" name="Oval 1"/>
            <p:cNvSpPr/>
            <p:nvPr/>
          </p:nvSpPr>
          <p:spPr>
            <a:xfrm>
              <a:off x="6170955" y="1966347"/>
              <a:ext cx="1389174" cy="1389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effectLst>
                  <a:outerShdw blurRad="50800" dist="38100" dir="5400000" algn="t" rotWithShape="0">
                    <a:prstClr val="black">
                      <a:alpha val="40000"/>
                    </a:prstClr>
                  </a:outerShdw>
                </a:effectLst>
              </a:endParaRPr>
            </a:p>
          </p:txBody>
        </p:sp>
        <p:sp>
          <p:nvSpPr>
            <p:cNvPr id="3" name="TextBox 2"/>
            <p:cNvSpPr txBox="1"/>
            <p:nvPr/>
          </p:nvSpPr>
          <p:spPr>
            <a:xfrm>
              <a:off x="6170955" y="2502833"/>
              <a:ext cx="1389174" cy="300425"/>
            </a:xfrm>
            <a:prstGeom prst="rect">
              <a:avLst/>
            </a:prstGeom>
            <a:noFill/>
          </p:spPr>
          <p:txBody>
            <a:bodyPr wrap="square" rtlCol="0">
              <a:spAutoFit/>
            </a:bodyPr>
            <a:lstStyle/>
            <a:p>
              <a:pPr algn="ctr"/>
              <a:r>
                <a:rPr lang="en-US" sz="3600" b="1" dirty="0" smtClean="0">
                  <a:solidFill>
                    <a:schemeClr val="bg1"/>
                  </a:solidFill>
                  <a:effectLst>
                    <a:outerShdw blurRad="50800" dist="38100" dir="5400000" algn="t" rotWithShape="0">
                      <a:prstClr val="black">
                        <a:alpha val="40000"/>
                      </a:prstClr>
                    </a:outerShdw>
                  </a:effectLst>
                  <a:latin typeface="Liberation Sans" panose="020B0604020202020204" pitchFamily="34" charset="0"/>
                </a:rPr>
                <a:t>Partners</a:t>
              </a:r>
              <a:endParaRPr lang="en-US" sz="3600" b="1" dirty="0">
                <a:solidFill>
                  <a:schemeClr val="bg1"/>
                </a:solidFill>
                <a:effectLst>
                  <a:outerShdw blurRad="50800" dist="38100" dir="5400000" algn="t" rotWithShape="0">
                    <a:prstClr val="black">
                      <a:alpha val="40000"/>
                    </a:prstClr>
                  </a:outerShdw>
                </a:effectLst>
                <a:latin typeface="Liberation Sans" panose="020B0604020202020204" pitchFamily="34" charset="0"/>
              </a:endParaRPr>
            </a:p>
          </p:txBody>
        </p:sp>
      </p:grpSp>
      <p:sp>
        <p:nvSpPr>
          <p:cNvPr id="18" name="Isosceles Triangle 17"/>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Isosceles Triangle 19"/>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3870592"/>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63841" y="378669"/>
            <a:ext cx="341632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Approach</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3948743" y="223553"/>
            <a:ext cx="1257075" cy="307777"/>
          </a:xfrm>
          <a:prstGeom prst="rect">
            <a:avLst/>
          </a:prstGeom>
          <a:noFill/>
        </p:spPr>
        <p:txBody>
          <a:bodyPr wrap="none" rtlCol="0">
            <a:spAutoFit/>
          </a:bodyPr>
          <a:lstStyle/>
          <a:p>
            <a:pPr algn="ctr"/>
            <a:r>
              <a:rPr lang="en-US" sz="1400" spc="300" dirty="0" smtClean="0">
                <a:latin typeface="Georgia" panose="02040502050405020303" pitchFamily="18" charset="0"/>
              </a:rPr>
              <a:t>PROCESS</a:t>
            </a:r>
            <a:endParaRPr lang="en-US" sz="1400" spc="300" dirty="0">
              <a:latin typeface="Georgia" panose="02040502050405020303" pitchFamily="18" charset="0"/>
            </a:endParaRPr>
          </a:p>
        </p:txBody>
      </p:sp>
      <p:sp>
        <p:nvSpPr>
          <p:cNvPr id="6" name="Rectangle 5"/>
          <p:cNvSpPr/>
          <p:nvPr/>
        </p:nvSpPr>
        <p:spPr>
          <a:xfrm>
            <a:off x="906236" y="1688761"/>
            <a:ext cx="7331528" cy="2031325"/>
          </a:xfrm>
          <a:prstGeom prst="rect">
            <a:avLst/>
          </a:prstGeom>
        </p:spPr>
        <p:txBody>
          <a:bodyPr wrap="square">
            <a:spAutoFit/>
          </a:bodyPr>
          <a:lstStyle/>
          <a:p>
            <a:r>
              <a:rPr lang="en-US" sz="1400" kern="3000" spc="30" dirty="0" smtClean="0">
                <a:latin typeface="Liberation Sans" panose="020B0604020202020204" pitchFamily="34" charset="0"/>
              </a:rPr>
              <a:t>Everyone that works here has a desire to create amazing user experiences. Being great at what you do is the cost of entry at Neue Swiss, what tends to get people hired is fit. When talented people fit well together they produce some pretty impressive stuff. We always strive to put the right people with the right skills on the right projects. </a:t>
            </a:r>
          </a:p>
          <a:p>
            <a:endParaRPr lang="en-US" sz="1400" kern="3000" spc="30" dirty="0">
              <a:latin typeface="Liberation Sans" panose="020B0604020202020204" pitchFamily="34" charset="0"/>
            </a:endParaRPr>
          </a:p>
          <a:p>
            <a:r>
              <a:rPr lang="en-US" sz="1400" kern="3000" spc="30" dirty="0" smtClean="0">
                <a:latin typeface="Liberation Sans" panose="020B0604020202020204" pitchFamily="34" charset="0"/>
              </a:rPr>
              <a:t>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400" kern="3000" spc="30" dirty="0">
              <a:latin typeface="Liberation Sans" panose="020B0604020202020204" pitchFamily="34" charset="0"/>
            </a:endParaRPr>
          </a:p>
        </p:txBody>
      </p:sp>
      <p:graphicFrame>
        <p:nvGraphicFramePr>
          <p:cNvPr id="11" name="Diagram 10"/>
          <p:cNvGraphicFramePr/>
          <p:nvPr>
            <p:extLst>
              <p:ext uri="{D42A27DB-BD31-4B8C-83A1-F6EECF244321}">
                <p14:modId xmlns:p14="http://schemas.microsoft.com/office/powerpoint/2010/main" val="560830646"/>
              </p:ext>
            </p:extLst>
          </p:nvPr>
        </p:nvGraphicFramePr>
        <p:xfrm>
          <a:off x="971550" y="4366079"/>
          <a:ext cx="7266214" cy="785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Isosceles Triangle 1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958906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2179" y="378669"/>
            <a:ext cx="433965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Pros &amp; Cons</a:t>
            </a:r>
            <a:endParaRPr lang="en-US" sz="5400" b="1" dirty="0">
              <a:solidFill>
                <a:schemeClr val="tx1">
                  <a:lumMod val="85000"/>
                  <a:lumOff val="15000"/>
                </a:schemeClr>
              </a:solidFill>
              <a:latin typeface="Liberation Sans" panose="020B0604020202020204" pitchFamily="34" charset="0"/>
            </a:endParaRPr>
          </a:p>
        </p:txBody>
      </p:sp>
      <p:sp>
        <p:nvSpPr>
          <p:cNvPr id="12" name="Rectangle 11"/>
          <p:cNvSpPr/>
          <p:nvPr/>
        </p:nvSpPr>
        <p:spPr>
          <a:xfrm>
            <a:off x="0" y="1277508"/>
            <a:ext cx="4572000" cy="1723004"/>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565092" y="1277508"/>
            <a:ext cx="4597400" cy="1723004"/>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524000" y="1634923"/>
            <a:ext cx="3009900" cy="1015663"/>
          </a:xfrm>
          <a:prstGeom prst="rect">
            <a:avLst/>
          </a:prstGeom>
        </p:spPr>
        <p:txBody>
          <a:bodyPr wrap="square">
            <a:spAutoFit/>
          </a:bodyPr>
          <a:lstStyle/>
          <a:p>
            <a:pPr algn="r"/>
            <a:r>
              <a:rPr lang="it-IT" sz="2000" b="1" dirty="0">
                <a:solidFill>
                  <a:schemeClr val="bg1"/>
                </a:solidFill>
                <a:latin typeface="Liberation Sans" pitchFamily="34" charset="0"/>
              </a:rPr>
              <a:t>Duis vitae libero orci, a molestie semate donec ultricies </a:t>
            </a:r>
            <a:r>
              <a:rPr lang="it-IT" sz="2000" b="1" dirty="0" smtClean="0">
                <a:solidFill>
                  <a:schemeClr val="bg1"/>
                </a:solidFill>
                <a:latin typeface="Liberation Sans" pitchFamily="34" charset="0"/>
              </a:rPr>
              <a:t>inta.</a:t>
            </a:r>
            <a:endParaRPr lang="en-US" sz="2000" b="1" dirty="0">
              <a:solidFill>
                <a:schemeClr val="bg1"/>
              </a:solidFill>
              <a:latin typeface="Liberation Sans" pitchFamily="34" charset="0"/>
            </a:endParaRPr>
          </a:p>
        </p:txBody>
      </p:sp>
      <p:sp>
        <p:nvSpPr>
          <p:cNvPr id="16" name="Rectangle 15"/>
          <p:cNvSpPr/>
          <p:nvPr/>
        </p:nvSpPr>
        <p:spPr>
          <a:xfrm>
            <a:off x="4572000" y="1634923"/>
            <a:ext cx="3009900" cy="1015663"/>
          </a:xfrm>
          <a:prstGeom prst="rect">
            <a:avLst/>
          </a:prstGeom>
        </p:spPr>
        <p:txBody>
          <a:bodyPr wrap="square">
            <a:spAutoFit/>
          </a:bodyPr>
          <a:lstStyle/>
          <a:p>
            <a:r>
              <a:rPr lang="it-IT" sz="2000" b="1" dirty="0">
                <a:solidFill>
                  <a:schemeClr val="bg1"/>
                </a:solidFill>
                <a:latin typeface="Liberation Sans" pitchFamily="34" charset="0"/>
              </a:rPr>
              <a:t>Duis vitae libero orci, a molestie semate donec </a:t>
            </a:r>
            <a:r>
              <a:rPr lang="it-IT" sz="2000" b="1" dirty="0" smtClean="0">
                <a:solidFill>
                  <a:schemeClr val="bg1"/>
                </a:solidFill>
                <a:latin typeface="Liberation Sans" pitchFamily="34" charset="0"/>
              </a:rPr>
              <a:t>ultricie.</a:t>
            </a:r>
            <a:endParaRPr lang="en-US" sz="2000" b="1" dirty="0">
              <a:solidFill>
                <a:schemeClr val="bg1"/>
              </a:solidFill>
              <a:latin typeface="Liberation Sans" pitchFamily="34" charset="0"/>
            </a:endParaRPr>
          </a:p>
        </p:txBody>
      </p:sp>
      <p:sp>
        <p:nvSpPr>
          <p:cNvPr id="26" name="任意多边形 25"/>
          <p:cNvSpPr/>
          <p:nvPr/>
        </p:nvSpPr>
        <p:spPr>
          <a:xfrm>
            <a:off x="318404" y="1433002"/>
            <a:ext cx="1249136" cy="1353231"/>
          </a:xfrm>
          <a:custGeom>
            <a:avLst/>
            <a:gdLst/>
            <a:ahLst/>
            <a:cxnLst/>
            <a:rect l="l" t="t" r="r" b="b"/>
            <a:pathLst>
              <a:path w="1249136" h="1353231">
                <a:moveTo>
                  <a:pt x="156142" y="1040947"/>
                </a:moveTo>
                <a:cubicBezTo>
                  <a:pt x="142046" y="1040947"/>
                  <a:pt x="129847" y="1046097"/>
                  <a:pt x="119546" y="1056398"/>
                </a:cubicBezTo>
                <a:cubicBezTo>
                  <a:pt x="109245" y="1066700"/>
                  <a:pt x="104095" y="1078898"/>
                  <a:pt x="104095" y="1092994"/>
                </a:cubicBezTo>
                <a:cubicBezTo>
                  <a:pt x="104095" y="1107090"/>
                  <a:pt x="109245" y="1119289"/>
                  <a:pt x="119546" y="1129590"/>
                </a:cubicBezTo>
                <a:cubicBezTo>
                  <a:pt x="129847" y="1139891"/>
                  <a:pt x="142046" y="1145042"/>
                  <a:pt x="156142" y="1145042"/>
                </a:cubicBezTo>
                <a:cubicBezTo>
                  <a:pt x="170238" y="1145042"/>
                  <a:pt x="182437" y="1139891"/>
                  <a:pt x="192738" y="1129590"/>
                </a:cubicBezTo>
                <a:cubicBezTo>
                  <a:pt x="203039" y="1119289"/>
                  <a:pt x="208189" y="1107090"/>
                  <a:pt x="208189" y="1092994"/>
                </a:cubicBezTo>
                <a:cubicBezTo>
                  <a:pt x="208189" y="1078898"/>
                  <a:pt x="203039" y="1066700"/>
                  <a:pt x="192738" y="1056398"/>
                </a:cubicBezTo>
                <a:cubicBezTo>
                  <a:pt x="182437" y="1046097"/>
                  <a:pt x="170238" y="1040947"/>
                  <a:pt x="156142" y="1040947"/>
                </a:cubicBezTo>
                <a:close/>
                <a:moveTo>
                  <a:pt x="702639" y="104095"/>
                </a:moveTo>
                <a:cubicBezTo>
                  <a:pt x="688543" y="118191"/>
                  <a:pt x="678242" y="141233"/>
                  <a:pt x="671736" y="173220"/>
                </a:cubicBezTo>
                <a:cubicBezTo>
                  <a:pt x="665230" y="205208"/>
                  <a:pt x="656962" y="239228"/>
                  <a:pt x="646932" y="275282"/>
                </a:cubicBezTo>
                <a:cubicBezTo>
                  <a:pt x="636902" y="311336"/>
                  <a:pt x="620773" y="341019"/>
                  <a:pt x="598544" y="364332"/>
                </a:cubicBezTo>
                <a:cubicBezTo>
                  <a:pt x="586617" y="376801"/>
                  <a:pt x="565744" y="401470"/>
                  <a:pt x="535925" y="438336"/>
                </a:cubicBezTo>
                <a:cubicBezTo>
                  <a:pt x="533756" y="441047"/>
                  <a:pt x="527521" y="449180"/>
                  <a:pt x="517220" y="462734"/>
                </a:cubicBezTo>
                <a:cubicBezTo>
                  <a:pt x="506919" y="476288"/>
                  <a:pt x="498380" y="487402"/>
                  <a:pt x="491603" y="496076"/>
                </a:cubicBezTo>
                <a:cubicBezTo>
                  <a:pt x="484826" y="504751"/>
                  <a:pt x="475474" y="516272"/>
                  <a:pt x="463547" y="530639"/>
                </a:cubicBezTo>
                <a:cubicBezTo>
                  <a:pt x="451619" y="545006"/>
                  <a:pt x="440776" y="556934"/>
                  <a:pt x="431017" y="566422"/>
                </a:cubicBezTo>
                <a:cubicBezTo>
                  <a:pt x="421258" y="575909"/>
                  <a:pt x="410821" y="585533"/>
                  <a:pt x="399707" y="595292"/>
                </a:cubicBezTo>
                <a:cubicBezTo>
                  <a:pt x="388593" y="605051"/>
                  <a:pt x="377750" y="612370"/>
                  <a:pt x="367178" y="617249"/>
                </a:cubicBezTo>
                <a:cubicBezTo>
                  <a:pt x="356606" y="622129"/>
                  <a:pt x="346982" y="624568"/>
                  <a:pt x="338308" y="624568"/>
                </a:cubicBezTo>
                <a:lnTo>
                  <a:pt x="312284" y="624568"/>
                </a:lnTo>
                <a:lnTo>
                  <a:pt x="312284" y="1145042"/>
                </a:lnTo>
                <a:lnTo>
                  <a:pt x="338308" y="1145042"/>
                </a:lnTo>
                <a:cubicBezTo>
                  <a:pt x="345356" y="1145042"/>
                  <a:pt x="353895" y="1145855"/>
                  <a:pt x="363925" y="1147481"/>
                </a:cubicBezTo>
                <a:cubicBezTo>
                  <a:pt x="373955" y="1149108"/>
                  <a:pt x="382900" y="1150870"/>
                  <a:pt x="390762" y="1152767"/>
                </a:cubicBezTo>
                <a:cubicBezTo>
                  <a:pt x="398623" y="1154665"/>
                  <a:pt x="408924" y="1157647"/>
                  <a:pt x="421665" y="1161713"/>
                </a:cubicBezTo>
                <a:cubicBezTo>
                  <a:pt x="434405" y="1165779"/>
                  <a:pt x="443893" y="1168897"/>
                  <a:pt x="450128" y="1171065"/>
                </a:cubicBezTo>
                <a:cubicBezTo>
                  <a:pt x="456363" y="1173234"/>
                  <a:pt x="465986" y="1176622"/>
                  <a:pt x="478998" y="1181231"/>
                </a:cubicBezTo>
                <a:cubicBezTo>
                  <a:pt x="492010" y="1185839"/>
                  <a:pt x="499871" y="1188685"/>
                  <a:pt x="502582" y="1189770"/>
                </a:cubicBezTo>
                <a:cubicBezTo>
                  <a:pt x="616978" y="1229347"/>
                  <a:pt x="709687" y="1249136"/>
                  <a:pt x="780710" y="1249136"/>
                </a:cubicBezTo>
                <a:lnTo>
                  <a:pt x="879112" y="1249136"/>
                </a:lnTo>
                <a:cubicBezTo>
                  <a:pt x="983206" y="1249136"/>
                  <a:pt x="1035254" y="1203866"/>
                  <a:pt x="1035254" y="1113325"/>
                </a:cubicBezTo>
                <a:cubicBezTo>
                  <a:pt x="1035254" y="1099229"/>
                  <a:pt x="1033898" y="1084049"/>
                  <a:pt x="1031188" y="1067784"/>
                </a:cubicBezTo>
                <a:cubicBezTo>
                  <a:pt x="1047452" y="1059109"/>
                  <a:pt x="1060329" y="1044878"/>
                  <a:pt x="1069817" y="1025089"/>
                </a:cubicBezTo>
                <a:cubicBezTo>
                  <a:pt x="1079304" y="1005300"/>
                  <a:pt x="1084048" y="985376"/>
                  <a:pt x="1084048" y="965316"/>
                </a:cubicBezTo>
                <a:cubicBezTo>
                  <a:pt x="1084048" y="945256"/>
                  <a:pt x="1079169" y="926551"/>
                  <a:pt x="1069410" y="909202"/>
                </a:cubicBezTo>
                <a:cubicBezTo>
                  <a:pt x="1098144" y="882094"/>
                  <a:pt x="1112512" y="849836"/>
                  <a:pt x="1112512" y="812427"/>
                </a:cubicBezTo>
                <a:cubicBezTo>
                  <a:pt x="1112512" y="798873"/>
                  <a:pt x="1109801" y="783828"/>
                  <a:pt x="1104379" y="767292"/>
                </a:cubicBezTo>
                <a:cubicBezTo>
                  <a:pt x="1098958" y="750756"/>
                  <a:pt x="1092181" y="737880"/>
                  <a:pt x="1084048" y="728663"/>
                </a:cubicBezTo>
                <a:cubicBezTo>
                  <a:pt x="1101397" y="728121"/>
                  <a:pt x="1115900" y="715380"/>
                  <a:pt x="1127556" y="690441"/>
                </a:cubicBezTo>
                <a:cubicBezTo>
                  <a:pt x="1139213" y="665501"/>
                  <a:pt x="1145041" y="643544"/>
                  <a:pt x="1145041" y="624568"/>
                </a:cubicBezTo>
                <a:cubicBezTo>
                  <a:pt x="1145041" y="596918"/>
                  <a:pt x="1134469" y="572656"/>
                  <a:pt x="1113325" y="551783"/>
                </a:cubicBezTo>
                <a:cubicBezTo>
                  <a:pt x="1092181" y="530910"/>
                  <a:pt x="1068054" y="520474"/>
                  <a:pt x="1040946" y="520474"/>
                </a:cubicBezTo>
                <a:lnTo>
                  <a:pt x="754686" y="520474"/>
                </a:lnTo>
                <a:cubicBezTo>
                  <a:pt x="754686" y="489028"/>
                  <a:pt x="767698" y="445791"/>
                  <a:pt x="793722" y="390762"/>
                </a:cubicBezTo>
                <a:cubicBezTo>
                  <a:pt x="819745" y="335733"/>
                  <a:pt x="832757" y="292224"/>
                  <a:pt x="832757" y="260237"/>
                </a:cubicBezTo>
                <a:cubicBezTo>
                  <a:pt x="832757" y="207105"/>
                  <a:pt x="824083" y="167799"/>
                  <a:pt x="806734" y="142317"/>
                </a:cubicBezTo>
                <a:cubicBezTo>
                  <a:pt x="789384" y="116836"/>
                  <a:pt x="754686" y="104095"/>
                  <a:pt x="702639" y="104095"/>
                </a:cubicBezTo>
                <a:close/>
                <a:moveTo>
                  <a:pt x="702639" y="0"/>
                </a:moveTo>
                <a:cubicBezTo>
                  <a:pt x="748180" y="0"/>
                  <a:pt x="789113" y="8810"/>
                  <a:pt x="825438" y="26431"/>
                </a:cubicBezTo>
                <a:cubicBezTo>
                  <a:pt x="861763" y="44051"/>
                  <a:pt x="889413" y="71565"/>
                  <a:pt x="908388" y="108974"/>
                </a:cubicBezTo>
                <a:cubicBezTo>
                  <a:pt x="927364" y="146383"/>
                  <a:pt x="936852" y="196804"/>
                  <a:pt x="936852" y="260237"/>
                </a:cubicBezTo>
                <a:cubicBezTo>
                  <a:pt x="936852" y="310658"/>
                  <a:pt x="923840" y="362705"/>
                  <a:pt x="897816" y="416379"/>
                </a:cubicBezTo>
                <a:lnTo>
                  <a:pt x="1040946" y="416379"/>
                </a:lnTo>
                <a:cubicBezTo>
                  <a:pt x="1097331" y="416379"/>
                  <a:pt x="1146126" y="436981"/>
                  <a:pt x="1187330" y="478185"/>
                </a:cubicBezTo>
                <a:cubicBezTo>
                  <a:pt x="1228534" y="519389"/>
                  <a:pt x="1249136" y="567913"/>
                  <a:pt x="1249136" y="623755"/>
                </a:cubicBezTo>
                <a:cubicBezTo>
                  <a:pt x="1249136" y="672007"/>
                  <a:pt x="1235853" y="716193"/>
                  <a:pt x="1209287" y="756313"/>
                </a:cubicBezTo>
                <a:cubicBezTo>
                  <a:pt x="1214167" y="774204"/>
                  <a:pt x="1216606" y="792909"/>
                  <a:pt x="1216606" y="812427"/>
                </a:cubicBezTo>
                <a:cubicBezTo>
                  <a:pt x="1216606" y="854173"/>
                  <a:pt x="1206305" y="893208"/>
                  <a:pt x="1185703" y="929533"/>
                </a:cubicBezTo>
                <a:cubicBezTo>
                  <a:pt x="1187330" y="940918"/>
                  <a:pt x="1188143" y="952575"/>
                  <a:pt x="1188143" y="964502"/>
                </a:cubicBezTo>
                <a:cubicBezTo>
                  <a:pt x="1188143" y="1019260"/>
                  <a:pt x="1171878" y="1067513"/>
                  <a:pt x="1139348" y="1109259"/>
                </a:cubicBezTo>
                <a:cubicBezTo>
                  <a:pt x="1139891" y="1184619"/>
                  <a:pt x="1116849" y="1244121"/>
                  <a:pt x="1070223" y="1287765"/>
                </a:cubicBezTo>
                <a:cubicBezTo>
                  <a:pt x="1023597" y="1331409"/>
                  <a:pt x="962062" y="1353231"/>
                  <a:pt x="885618" y="1353231"/>
                </a:cubicBezTo>
                <a:lnTo>
                  <a:pt x="856341" y="1353231"/>
                </a:lnTo>
                <a:lnTo>
                  <a:pt x="780710" y="1353231"/>
                </a:lnTo>
                <a:cubicBezTo>
                  <a:pt x="728663" y="1353231"/>
                  <a:pt x="677293" y="1347132"/>
                  <a:pt x="626601" y="1334933"/>
                </a:cubicBezTo>
                <a:cubicBezTo>
                  <a:pt x="575909" y="1322734"/>
                  <a:pt x="517220" y="1304979"/>
                  <a:pt x="450535" y="1281666"/>
                </a:cubicBezTo>
                <a:cubicBezTo>
                  <a:pt x="387644" y="1259979"/>
                  <a:pt x="350235" y="1249136"/>
                  <a:pt x="338308" y="1249136"/>
                </a:cubicBezTo>
                <a:lnTo>
                  <a:pt x="104095" y="1249136"/>
                </a:lnTo>
                <a:cubicBezTo>
                  <a:pt x="75360" y="1249136"/>
                  <a:pt x="50828" y="1238971"/>
                  <a:pt x="30497" y="1218640"/>
                </a:cubicBezTo>
                <a:cubicBezTo>
                  <a:pt x="10166" y="1198309"/>
                  <a:pt x="0" y="1173776"/>
                  <a:pt x="0" y="1145042"/>
                </a:cubicBezTo>
                <a:lnTo>
                  <a:pt x="0" y="624568"/>
                </a:lnTo>
                <a:cubicBezTo>
                  <a:pt x="0" y="595834"/>
                  <a:pt x="10166" y="571301"/>
                  <a:pt x="30497" y="550970"/>
                </a:cubicBezTo>
                <a:cubicBezTo>
                  <a:pt x="50828" y="530639"/>
                  <a:pt x="75360" y="520474"/>
                  <a:pt x="104095" y="520474"/>
                </a:cubicBezTo>
                <a:lnTo>
                  <a:pt x="326922" y="520474"/>
                </a:lnTo>
                <a:cubicBezTo>
                  <a:pt x="346440" y="507462"/>
                  <a:pt x="383578" y="465444"/>
                  <a:pt x="438336" y="394421"/>
                </a:cubicBezTo>
                <a:cubicBezTo>
                  <a:pt x="469781" y="353759"/>
                  <a:pt x="498787" y="319061"/>
                  <a:pt x="525353" y="290327"/>
                </a:cubicBezTo>
                <a:cubicBezTo>
                  <a:pt x="538365" y="276773"/>
                  <a:pt x="547988" y="253596"/>
                  <a:pt x="554223" y="220795"/>
                </a:cubicBezTo>
                <a:cubicBezTo>
                  <a:pt x="560458" y="187994"/>
                  <a:pt x="568725" y="153703"/>
                  <a:pt x="579027" y="117920"/>
                </a:cubicBezTo>
                <a:cubicBezTo>
                  <a:pt x="589328" y="82138"/>
                  <a:pt x="606134" y="52861"/>
                  <a:pt x="629447" y="30090"/>
                </a:cubicBezTo>
                <a:cubicBezTo>
                  <a:pt x="650592" y="10030"/>
                  <a:pt x="674989" y="0"/>
                  <a:pt x="7026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1500" dirty="0"/>
          </a:p>
        </p:txBody>
      </p:sp>
      <p:sp>
        <p:nvSpPr>
          <p:cNvPr id="27" name="任意多边形 26"/>
          <p:cNvSpPr/>
          <p:nvPr/>
        </p:nvSpPr>
        <p:spPr>
          <a:xfrm>
            <a:off x="7635240" y="1537097"/>
            <a:ext cx="1249136" cy="1353231"/>
          </a:xfrm>
          <a:custGeom>
            <a:avLst/>
            <a:gdLst/>
            <a:ahLst/>
            <a:cxnLst/>
            <a:rect l="l" t="t" r="r" b="b"/>
            <a:pathLst>
              <a:path w="1249136" h="1353231">
                <a:moveTo>
                  <a:pt x="156142" y="208189"/>
                </a:moveTo>
                <a:cubicBezTo>
                  <a:pt x="142046" y="208189"/>
                  <a:pt x="129847" y="213340"/>
                  <a:pt x="119546" y="223641"/>
                </a:cubicBezTo>
                <a:cubicBezTo>
                  <a:pt x="109245" y="233942"/>
                  <a:pt x="104095" y="246140"/>
                  <a:pt x="104095" y="260237"/>
                </a:cubicBezTo>
                <a:cubicBezTo>
                  <a:pt x="104095" y="274333"/>
                  <a:pt x="109245" y="286531"/>
                  <a:pt x="119546" y="296832"/>
                </a:cubicBezTo>
                <a:cubicBezTo>
                  <a:pt x="129847" y="307133"/>
                  <a:pt x="142046" y="312284"/>
                  <a:pt x="156142" y="312284"/>
                </a:cubicBezTo>
                <a:cubicBezTo>
                  <a:pt x="170238" y="312284"/>
                  <a:pt x="182437" y="307133"/>
                  <a:pt x="192738" y="296832"/>
                </a:cubicBezTo>
                <a:cubicBezTo>
                  <a:pt x="203039" y="286531"/>
                  <a:pt x="208190" y="274333"/>
                  <a:pt x="208190" y="260237"/>
                </a:cubicBezTo>
                <a:cubicBezTo>
                  <a:pt x="208190" y="246140"/>
                  <a:pt x="203039" y="233942"/>
                  <a:pt x="192738" y="223641"/>
                </a:cubicBezTo>
                <a:cubicBezTo>
                  <a:pt x="182437" y="213340"/>
                  <a:pt x="170238" y="208189"/>
                  <a:pt x="156142" y="208189"/>
                </a:cubicBezTo>
                <a:close/>
                <a:moveTo>
                  <a:pt x="780710" y="104095"/>
                </a:moveTo>
                <a:cubicBezTo>
                  <a:pt x="709687" y="104095"/>
                  <a:pt x="616978" y="123883"/>
                  <a:pt x="502582" y="163461"/>
                </a:cubicBezTo>
                <a:cubicBezTo>
                  <a:pt x="499871" y="164545"/>
                  <a:pt x="492010" y="167392"/>
                  <a:pt x="478998" y="172000"/>
                </a:cubicBezTo>
                <a:cubicBezTo>
                  <a:pt x="465986" y="176609"/>
                  <a:pt x="456363" y="179997"/>
                  <a:pt x="450128" y="182166"/>
                </a:cubicBezTo>
                <a:cubicBezTo>
                  <a:pt x="443893" y="184334"/>
                  <a:pt x="434406" y="187452"/>
                  <a:pt x="421665" y="191518"/>
                </a:cubicBezTo>
                <a:cubicBezTo>
                  <a:pt x="408924" y="195584"/>
                  <a:pt x="398623" y="198566"/>
                  <a:pt x="390762" y="200463"/>
                </a:cubicBezTo>
                <a:cubicBezTo>
                  <a:pt x="382900" y="202361"/>
                  <a:pt x="373955" y="204123"/>
                  <a:pt x="363925" y="205750"/>
                </a:cubicBezTo>
                <a:cubicBezTo>
                  <a:pt x="353895" y="207376"/>
                  <a:pt x="345356" y="208189"/>
                  <a:pt x="338308" y="208189"/>
                </a:cubicBezTo>
                <a:lnTo>
                  <a:pt x="312284" y="208189"/>
                </a:lnTo>
                <a:lnTo>
                  <a:pt x="312284" y="728663"/>
                </a:lnTo>
                <a:lnTo>
                  <a:pt x="338308" y="728663"/>
                </a:lnTo>
                <a:cubicBezTo>
                  <a:pt x="346982" y="728663"/>
                  <a:pt x="356606" y="731102"/>
                  <a:pt x="367178" y="735982"/>
                </a:cubicBezTo>
                <a:cubicBezTo>
                  <a:pt x="377750" y="740861"/>
                  <a:pt x="388593" y="748180"/>
                  <a:pt x="399707" y="757939"/>
                </a:cubicBezTo>
                <a:cubicBezTo>
                  <a:pt x="410822" y="767698"/>
                  <a:pt x="421258" y="777321"/>
                  <a:pt x="431017" y="786809"/>
                </a:cubicBezTo>
                <a:cubicBezTo>
                  <a:pt x="440776" y="796297"/>
                  <a:pt x="451619" y="808225"/>
                  <a:pt x="463547" y="822592"/>
                </a:cubicBezTo>
                <a:cubicBezTo>
                  <a:pt x="475474" y="836959"/>
                  <a:pt x="484826" y="848480"/>
                  <a:pt x="491603" y="857154"/>
                </a:cubicBezTo>
                <a:cubicBezTo>
                  <a:pt x="498380" y="865829"/>
                  <a:pt x="506919" y="876943"/>
                  <a:pt x="517220" y="890497"/>
                </a:cubicBezTo>
                <a:cubicBezTo>
                  <a:pt x="527521" y="904051"/>
                  <a:pt x="533756" y="912184"/>
                  <a:pt x="535925" y="914894"/>
                </a:cubicBezTo>
                <a:cubicBezTo>
                  <a:pt x="565744" y="951761"/>
                  <a:pt x="586617" y="976430"/>
                  <a:pt x="598544" y="988899"/>
                </a:cubicBezTo>
                <a:cubicBezTo>
                  <a:pt x="620773" y="1012212"/>
                  <a:pt x="636902" y="1041895"/>
                  <a:pt x="646932" y="1077949"/>
                </a:cubicBezTo>
                <a:cubicBezTo>
                  <a:pt x="656962" y="1114003"/>
                  <a:pt x="665230" y="1148023"/>
                  <a:pt x="671736" y="1180010"/>
                </a:cubicBezTo>
                <a:cubicBezTo>
                  <a:pt x="678242" y="1211998"/>
                  <a:pt x="688543" y="1235040"/>
                  <a:pt x="702639" y="1249136"/>
                </a:cubicBezTo>
                <a:cubicBezTo>
                  <a:pt x="754686" y="1249136"/>
                  <a:pt x="789384" y="1236395"/>
                  <a:pt x="806733" y="1210914"/>
                </a:cubicBezTo>
                <a:cubicBezTo>
                  <a:pt x="824083" y="1185432"/>
                  <a:pt x="832757" y="1146125"/>
                  <a:pt x="832757" y="1092994"/>
                </a:cubicBezTo>
                <a:cubicBezTo>
                  <a:pt x="832757" y="1061006"/>
                  <a:pt x="819745" y="1017498"/>
                  <a:pt x="793722" y="962469"/>
                </a:cubicBezTo>
                <a:cubicBezTo>
                  <a:pt x="767698" y="907440"/>
                  <a:pt x="754686" y="864203"/>
                  <a:pt x="754686" y="832757"/>
                </a:cubicBezTo>
                <a:lnTo>
                  <a:pt x="1040946" y="832757"/>
                </a:lnTo>
                <a:cubicBezTo>
                  <a:pt x="1068054" y="832757"/>
                  <a:pt x="1092180" y="822321"/>
                  <a:pt x="1113325" y="801448"/>
                </a:cubicBezTo>
                <a:cubicBezTo>
                  <a:pt x="1134469" y="780574"/>
                  <a:pt x="1145041" y="756313"/>
                  <a:pt x="1145041" y="728663"/>
                </a:cubicBezTo>
                <a:cubicBezTo>
                  <a:pt x="1145041" y="709687"/>
                  <a:pt x="1139213" y="687730"/>
                  <a:pt x="1127556" y="662790"/>
                </a:cubicBezTo>
                <a:cubicBezTo>
                  <a:pt x="1115900" y="637851"/>
                  <a:pt x="1101397" y="625110"/>
                  <a:pt x="1084048" y="624568"/>
                </a:cubicBezTo>
                <a:cubicBezTo>
                  <a:pt x="1092180" y="615351"/>
                  <a:pt x="1098958" y="602475"/>
                  <a:pt x="1104379" y="585939"/>
                </a:cubicBezTo>
                <a:cubicBezTo>
                  <a:pt x="1109801" y="569403"/>
                  <a:pt x="1112512" y="554358"/>
                  <a:pt x="1112512" y="540804"/>
                </a:cubicBezTo>
                <a:cubicBezTo>
                  <a:pt x="1112512" y="503395"/>
                  <a:pt x="1098144" y="471137"/>
                  <a:pt x="1069410" y="444029"/>
                </a:cubicBezTo>
                <a:cubicBezTo>
                  <a:pt x="1079169" y="426680"/>
                  <a:pt x="1084048" y="407975"/>
                  <a:pt x="1084048" y="387915"/>
                </a:cubicBezTo>
                <a:cubicBezTo>
                  <a:pt x="1084048" y="367855"/>
                  <a:pt x="1079304" y="347931"/>
                  <a:pt x="1069816" y="328142"/>
                </a:cubicBezTo>
                <a:cubicBezTo>
                  <a:pt x="1060329" y="308353"/>
                  <a:pt x="1047452" y="294122"/>
                  <a:pt x="1031188" y="285447"/>
                </a:cubicBezTo>
                <a:cubicBezTo>
                  <a:pt x="1033898" y="269182"/>
                  <a:pt x="1035254" y="254002"/>
                  <a:pt x="1035254" y="239906"/>
                </a:cubicBezTo>
                <a:cubicBezTo>
                  <a:pt x="1035254" y="193822"/>
                  <a:pt x="1021971" y="159666"/>
                  <a:pt x="995405" y="137437"/>
                </a:cubicBezTo>
                <a:cubicBezTo>
                  <a:pt x="968839" y="115209"/>
                  <a:pt x="931972" y="104095"/>
                  <a:pt x="884804" y="104095"/>
                </a:cubicBezTo>
                <a:close/>
                <a:moveTo>
                  <a:pt x="794535" y="0"/>
                </a:moveTo>
                <a:lnTo>
                  <a:pt x="885618" y="0"/>
                </a:lnTo>
                <a:cubicBezTo>
                  <a:pt x="961520" y="0"/>
                  <a:pt x="1022920" y="21415"/>
                  <a:pt x="1069816" y="64246"/>
                </a:cubicBezTo>
                <a:cubicBezTo>
                  <a:pt x="1116713" y="107077"/>
                  <a:pt x="1139890" y="165630"/>
                  <a:pt x="1139348" y="239906"/>
                </a:cubicBezTo>
                <a:lnTo>
                  <a:pt x="1139348" y="243972"/>
                </a:lnTo>
                <a:cubicBezTo>
                  <a:pt x="1171878" y="285718"/>
                  <a:pt x="1188143" y="333970"/>
                  <a:pt x="1188143" y="388728"/>
                </a:cubicBezTo>
                <a:cubicBezTo>
                  <a:pt x="1188143" y="400656"/>
                  <a:pt x="1187330" y="412312"/>
                  <a:pt x="1185703" y="423698"/>
                </a:cubicBezTo>
                <a:cubicBezTo>
                  <a:pt x="1206305" y="460022"/>
                  <a:pt x="1216606" y="499058"/>
                  <a:pt x="1216606" y="540804"/>
                </a:cubicBezTo>
                <a:cubicBezTo>
                  <a:pt x="1216606" y="560322"/>
                  <a:pt x="1214166" y="579027"/>
                  <a:pt x="1209287" y="596918"/>
                </a:cubicBezTo>
                <a:cubicBezTo>
                  <a:pt x="1235853" y="637038"/>
                  <a:pt x="1249136" y="681224"/>
                  <a:pt x="1249136" y="729476"/>
                </a:cubicBezTo>
                <a:cubicBezTo>
                  <a:pt x="1249136" y="785318"/>
                  <a:pt x="1228534" y="833842"/>
                  <a:pt x="1187330" y="875046"/>
                </a:cubicBezTo>
                <a:cubicBezTo>
                  <a:pt x="1146126" y="916250"/>
                  <a:pt x="1097331" y="936852"/>
                  <a:pt x="1040946" y="936852"/>
                </a:cubicBezTo>
                <a:lnTo>
                  <a:pt x="897816" y="936852"/>
                </a:lnTo>
                <a:cubicBezTo>
                  <a:pt x="923840" y="990526"/>
                  <a:pt x="936852" y="1042573"/>
                  <a:pt x="936852" y="1092994"/>
                </a:cubicBezTo>
                <a:cubicBezTo>
                  <a:pt x="936852" y="1156969"/>
                  <a:pt x="927364" y="1207390"/>
                  <a:pt x="908388" y="1244256"/>
                </a:cubicBezTo>
                <a:cubicBezTo>
                  <a:pt x="889413" y="1281665"/>
                  <a:pt x="861763" y="1309180"/>
                  <a:pt x="825438" y="1326800"/>
                </a:cubicBezTo>
                <a:cubicBezTo>
                  <a:pt x="789113" y="1344420"/>
                  <a:pt x="748180" y="1353231"/>
                  <a:pt x="702639" y="1353231"/>
                </a:cubicBezTo>
                <a:cubicBezTo>
                  <a:pt x="674989" y="1353231"/>
                  <a:pt x="650592" y="1343200"/>
                  <a:pt x="629447" y="1323141"/>
                </a:cubicBezTo>
                <a:cubicBezTo>
                  <a:pt x="611014" y="1305249"/>
                  <a:pt x="596376" y="1283021"/>
                  <a:pt x="585533" y="1256455"/>
                </a:cubicBezTo>
                <a:cubicBezTo>
                  <a:pt x="574689" y="1229889"/>
                  <a:pt x="567777" y="1205356"/>
                  <a:pt x="564795" y="1182857"/>
                </a:cubicBezTo>
                <a:cubicBezTo>
                  <a:pt x="561813" y="1160357"/>
                  <a:pt x="557069" y="1137451"/>
                  <a:pt x="550563" y="1114138"/>
                </a:cubicBezTo>
                <a:cubicBezTo>
                  <a:pt x="544057" y="1090825"/>
                  <a:pt x="535654" y="1073476"/>
                  <a:pt x="525353" y="1062091"/>
                </a:cubicBezTo>
                <a:cubicBezTo>
                  <a:pt x="499329" y="1034983"/>
                  <a:pt x="470324" y="1000556"/>
                  <a:pt x="438336" y="958809"/>
                </a:cubicBezTo>
                <a:cubicBezTo>
                  <a:pt x="383578" y="887786"/>
                  <a:pt x="346440" y="845769"/>
                  <a:pt x="326922" y="832757"/>
                </a:cubicBezTo>
                <a:lnTo>
                  <a:pt x="104095" y="832757"/>
                </a:lnTo>
                <a:cubicBezTo>
                  <a:pt x="75360" y="832757"/>
                  <a:pt x="50828" y="822592"/>
                  <a:pt x="30497" y="802261"/>
                </a:cubicBezTo>
                <a:cubicBezTo>
                  <a:pt x="10166" y="781930"/>
                  <a:pt x="0" y="757397"/>
                  <a:pt x="0" y="728663"/>
                </a:cubicBezTo>
                <a:lnTo>
                  <a:pt x="0" y="208189"/>
                </a:lnTo>
                <a:cubicBezTo>
                  <a:pt x="0" y="179455"/>
                  <a:pt x="10166" y="154922"/>
                  <a:pt x="30497" y="134591"/>
                </a:cubicBezTo>
                <a:cubicBezTo>
                  <a:pt x="50828" y="114260"/>
                  <a:pt x="75360" y="104095"/>
                  <a:pt x="104095" y="104095"/>
                </a:cubicBezTo>
                <a:lnTo>
                  <a:pt x="338308" y="104095"/>
                </a:lnTo>
                <a:cubicBezTo>
                  <a:pt x="350235" y="104095"/>
                  <a:pt x="387644" y="93251"/>
                  <a:pt x="450535" y="71565"/>
                </a:cubicBezTo>
                <a:cubicBezTo>
                  <a:pt x="519931" y="47710"/>
                  <a:pt x="580382" y="29819"/>
                  <a:pt x="631887" y="17891"/>
                </a:cubicBezTo>
                <a:cubicBezTo>
                  <a:pt x="683392" y="5964"/>
                  <a:pt x="737608" y="0"/>
                  <a:pt x="79453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1500" dirty="0"/>
          </a:p>
        </p:txBody>
      </p:sp>
      <p:sp>
        <p:nvSpPr>
          <p:cNvPr id="20" name="TextBox 19"/>
          <p:cNvSpPr txBox="1"/>
          <p:nvPr/>
        </p:nvSpPr>
        <p:spPr>
          <a:xfrm>
            <a:off x="713097" y="3226097"/>
            <a:ext cx="3652460" cy="2970044"/>
          </a:xfrm>
          <a:prstGeom prst="rect">
            <a:avLst/>
          </a:prstGeom>
          <a:noFill/>
        </p:spPr>
        <p:txBody>
          <a:bodyPr wrap="square" numCol="1" spcCol="365760" rtlCol="0">
            <a:spAutoFit/>
          </a:bodyPr>
          <a:lstStyle/>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commitment to combining highly effective working practices with paradigm-busting creativity means the only thing we’ll exceed are your expectations.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team excels at marrying creative thinking with digital innovation.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smtClean="0">
                <a:solidFill>
                  <a:schemeClr val="tx1">
                    <a:lumMod val="85000"/>
                    <a:lumOff val="15000"/>
                  </a:schemeClr>
                </a:solidFill>
                <a:latin typeface="Liberation Sans" pitchFamily="34" charset="0"/>
              </a:rPr>
              <a:t>We </a:t>
            </a:r>
            <a:r>
              <a:rPr lang="en-US" sz="1100" kern="3000" spc="30" dirty="0">
                <a:solidFill>
                  <a:schemeClr val="tx1">
                    <a:lumMod val="85000"/>
                    <a:lumOff val="15000"/>
                  </a:schemeClr>
                </a:solidFill>
                <a:latin typeface="Liberation Sans" pitchFamily="34" charset="0"/>
              </a:rPr>
              <a:t>bring innovation, ideation and creativity, underpinned with a solid business rigour.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smtClean="0">
                <a:solidFill>
                  <a:schemeClr val="tx1">
                    <a:lumMod val="85000"/>
                    <a:lumOff val="15000"/>
                  </a:schemeClr>
                </a:solidFill>
                <a:latin typeface="Liberation Sans" pitchFamily="34" charset="0"/>
              </a:rPr>
              <a:t>We </a:t>
            </a:r>
            <a:r>
              <a:rPr lang="en-US" sz="1100" kern="3000" spc="30" dirty="0">
                <a:solidFill>
                  <a:schemeClr val="tx1">
                    <a:lumMod val="85000"/>
                    <a:lumOff val="15000"/>
                  </a:schemeClr>
                </a:solidFill>
                <a:latin typeface="Liberation Sans" pitchFamily="34" charset="0"/>
              </a:rPr>
              <a:t>always strive to meet each client’s unique set of needs and expectations by delivering a truly personalised experience on a professional basis</a:t>
            </a:r>
            <a:r>
              <a:rPr lang="en-US" sz="1100" kern="3000" spc="30" dirty="0" smtClean="0">
                <a:solidFill>
                  <a:schemeClr val="tx1">
                    <a:lumMod val="85000"/>
                    <a:lumOff val="15000"/>
                  </a:schemeClr>
                </a:solidFill>
                <a:latin typeface="Liberation Sans" pitchFamily="34" charset="0"/>
              </a:rPr>
              <a:t>.</a:t>
            </a: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passion may steer the project but the client is at the heart of everything we do.</a:t>
            </a:r>
          </a:p>
        </p:txBody>
      </p:sp>
      <p:sp>
        <p:nvSpPr>
          <p:cNvPr id="21" name="TextBox 20"/>
          <p:cNvSpPr txBox="1"/>
          <p:nvPr/>
        </p:nvSpPr>
        <p:spPr>
          <a:xfrm>
            <a:off x="4702240" y="3226097"/>
            <a:ext cx="3652460" cy="2970044"/>
          </a:xfrm>
          <a:prstGeom prst="rect">
            <a:avLst/>
          </a:prstGeom>
          <a:noFill/>
        </p:spPr>
        <p:txBody>
          <a:bodyPr wrap="square" numCol="1" spcCol="365760" rtlCol="0">
            <a:spAutoFit/>
          </a:bodyPr>
          <a:lstStyle/>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commitment to combining highly effective working practices with paradigm-busting creativity means the only thing we’ll exceed are your expectations.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team excels at marrying creative thinking with digital innovation.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smtClean="0">
                <a:solidFill>
                  <a:schemeClr val="tx1">
                    <a:lumMod val="85000"/>
                    <a:lumOff val="15000"/>
                  </a:schemeClr>
                </a:solidFill>
                <a:latin typeface="Liberation Sans" pitchFamily="34" charset="0"/>
              </a:rPr>
              <a:t>We </a:t>
            </a:r>
            <a:r>
              <a:rPr lang="en-US" sz="1100" kern="3000" spc="30" dirty="0">
                <a:solidFill>
                  <a:schemeClr val="tx1">
                    <a:lumMod val="85000"/>
                    <a:lumOff val="15000"/>
                  </a:schemeClr>
                </a:solidFill>
                <a:latin typeface="Liberation Sans" pitchFamily="34" charset="0"/>
              </a:rPr>
              <a:t>bring innovation, ideation and creativity, underpinned with a solid business rigour. </a:t>
            </a:r>
            <a:endParaRPr lang="en-US" sz="1100" kern="3000" spc="30" dirty="0" smtClean="0">
              <a:solidFill>
                <a:schemeClr val="tx1">
                  <a:lumMod val="85000"/>
                  <a:lumOff val="15000"/>
                </a:schemeClr>
              </a:solidFill>
              <a:latin typeface="Liberation Sans" pitchFamily="34" charset="0"/>
            </a:endParaRP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smtClean="0">
                <a:solidFill>
                  <a:schemeClr val="tx1">
                    <a:lumMod val="85000"/>
                    <a:lumOff val="15000"/>
                  </a:schemeClr>
                </a:solidFill>
                <a:latin typeface="Liberation Sans" pitchFamily="34" charset="0"/>
              </a:rPr>
              <a:t>We </a:t>
            </a:r>
            <a:r>
              <a:rPr lang="en-US" sz="1100" kern="3000" spc="30" dirty="0">
                <a:solidFill>
                  <a:schemeClr val="tx1">
                    <a:lumMod val="85000"/>
                    <a:lumOff val="15000"/>
                  </a:schemeClr>
                </a:solidFill>
                <a:latin typeface="Liberation Sans" pitchFamily="34" charset="0"/>
              </a:rPr>
              <a:t>always strive to meet each client’s unique set of needs and expectations by delivering a truly personalised experience on a professional basis</a:t>
            </a:r>
            <a:r>
              <a:rPr lang="en-US" sz="1100" kern="3000" spc="30" dirty="0" smtClean="0">
                <a:solidFill>
                  <a:schemeClr val="tx1">
                    <a:lumMod val="85000"/>
                    <a:lumOff val="15000"/>
                  </a:schemeClr>
                </a:solidFill>
                <a:latin typeface="Liberation Sans" pitchFamily="34" charset="0"/>
              </a:rPr>
              <a:t>.</a:t>
            </a:r>
          </a:p>
          <a:p>
            <a:pPr marL="171450" indent="-171450">
              <a:buFont typeface="Wingdings" pitchFamily="2" charset="2"/>
              <a:buChar char="ü"/>
            </a:pPr>
            <a:endParaRPr lang="en-US" sz="1100" kern="3000" spc="30" dirty="0">
              <a:solidFill>
                <a:schemeClr val="tx1">
                  <a:lumMod val="85000"/>
                  <a:lumOff val="15000"/>
                </a:schemeClr>
              </a:solidFill>
              <a:latin typeface="Liberation Sans" pitchFamily="34" charset="0"/>
            </a:endParaRPr>
          </a:p>
          <a:p>
            <a:pPr marL="171450" indent="-171450">
              <a:buFont typeface="Wingdings" pitchFamily="2" charset="2"/>
              <a:buChar char="ü"/>
            </a:pPr>
            <a:r>
              <a:rPr lang="en-US" sz="1100" kern="3000" spc="30" dirty="0">
                <a:solidFill>
                  <a:schemeClr val="tx1">
                    <a:lumMod val="85000"/>
                    <a:lumOff val="15000"/>
                  </a:schemeClr>
                </a:solidFill>
                <a:latin typeface="Liberation Sans" pitchFamily="34" charset="0"/>
              </a:rPr>
              <a:t>Our passion may steer the project but the client is at the heart of everything we do.</a:t>
            </a:r>
          </a:p>
        </p:txBody>
      </p:sp>
      <p:sp>
        <p:nvSpPr>
          <p:cNvPr id="17" name="TextBox 16"/>
          <p:cNvSpPr txBox="1"/>
          <p:nvPr/>
        </p:nvSpPr>
        <p:spPr>
          <a:xfrm>
            <a:off x="3948744" y="223553"/>
            <a:ext cx="1257075" cy="307777"/>
          </a:xfrm>
          <a:prstGeom prst="rect">
            <a:avLst/>
          </a:prstGeom>
          <a:noFill/>
        </p:spPr>
        <p:txBody>
          <a:bodyPr wrap="none" rtlCol="0">
            <a:spAutoFit/>
          </a:bodyPr>
          <a:lstStyle/>
          <a:p>
            <a:pPr algn="ctr"/>
            <a:r>
              <a:rPr lang="en-US" sz="1400" spc="300" dirty="0" smtClean="0">
                <a:latin typeface="Georgia" panose="02040502050405020303" pitchFamily="18" charset="0"/>
              </a:rPr>
              <a:t>PROCESS</a:t>
            </a:r>
            <a:endParaRPr lang="en-US" sz="1400" spc="300" dirty="0">
              <a:latin typeface="Georgia" panose="02040502050405020303" pitchFamily="18" charset="0"/>
            </a:endParaRPr>
          </a:p>
        </p:txBody>
      </p:sp>
      <p:sp>
        <p:nvSpPr>
          <p:cNvPr id="22" name="Isosceles Triangle 2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Isosceles Triangle 2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Isosceles Triangle 2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35793381"/>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56203" y="378669"/>
            <a:ext cx="3031599"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Strength</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48318" y="223553"/>
            <a:ext cx="857927" cy="307777"/>
          </a:xfrm>
          <a:prstGeom prst="rect">
            <a:avLst/>
          </a:prstGeom>
          <a:noFill/>
        </p:spPr>
        <p:txBody>
          <a:bodyPr wrap="none" rtlCol="0">
            <a:spAutoFit/>
          </a:bodyPr>
          <a:lstStyle/>
          <a:p>
            <a:pPr algn="ctr"/>
            <a:r>
              <a:rPr lang="en-US" sz="1400" spc="300" dirty="0" smtClean="0">
                <a:latin typeface="Georgia" panose="02040502050405020303" pitchFamily="18" charset="0"/>
              </a:rPr>
              <a:t>SWOT</a:t>
            </a:r>
            <a:endParaRPr lang="en-US" sz="1400" spc="300" dirty="0">
              <a:latin typeface="Georgia" panose="02040502050405020303" pitchFamily="18" charset="0"/>
            </a:endParaRPr>
          </a:p>
        </p:txBody>
      </p:sp>
      <p:sp>
        <p:nvSpPr>
          <p:cNvPr id="29" name="任意多边形 28"/>
          <p:cNvSpPr/>
          <p:nvPr/>
        </p:nvSpPr>
        <p:spPr>
          <a:xfrm>
            <a:off x="884804" y="1978141"/>
            <a:ext cx="288032" cy="288032"/>
          </a:xfrm>
          <a:custGeom>
            <a:avLst/>
            <a:gdLst>
              <a:gd name="connsiteX0" fmla="*/ 144016 w 288032"/>
              <a:gd name="connsiteY0" fmla="*/ 0 h 288032"/>
              <a:gd name="connsiteX1" fmla="*/ 288032 w 288032"/>
              <a:gd name="connsiteY1" fmla="*/ 144016 h 288032"/>
              <a:gd name="connsiteX2" fmla="*/ 144016 w 288032"/>
              <a:gd name="connsiteY2" fmla="*/ 288032 h 288032"/>
              <a:gd name="connsiteX3" fmla="*/ 0 w 288032"/>
              <a:gd name="connsiteY3" fmla="*/ 144016 h 288032"/>
              <a:gd name="connsiteX4" fmla="*/ 144016 w 288032"/>
              <a:gd name="connsiteY4" fmla="*/ 0 h 288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88032">
                <a:moveTo>
                  <a:pt x="144016" y="0"/>
                </a:moveTo>
                <a:cubicBezTo>
                  <a:pt x="223554" y="0"/>
                  <a:pt x="288032" y="64478"/>
                  <a:pt x="288032" y="144016"/>
                </a:cubicBezTo>
                <a:cubicBezTo>
                  <a:pt x="288032" y="223554"/>
                  <a:pt x="223554" y="288032"/>
                  <a:pt x="144016" y="288032"/>
                </a:cubicBezTo>
                <a:cubicBezTo>
                  <a:pt x="64478" y="288032"/>
                  <a:pt x="0" y="223554"/>
                  <a:pt x="0" y="144016"/>
                </a:cubicBezTo>
                <a:cubicBezTo>
                  <a:pt x="0" y="64478"/>
                  <a:pt x="64478" y="0"/>
                  <a:pt x="144016" y="0"/>
                </a:cubicBezTo>
                <a:close/>
              </a:path>
            </a:pathLst>
          </a:cu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ms-MY" dirty="0">
              <a:solidFill>
                <a:schemeClr val="bg1"/>
              </a:solidFill>
            </a:endParaRPr>
          </a:p>
        </p:txBody>
      </p:sp>
      <p:sp>
        <p:nvSpPr>
          <p:cNvPr id="13" name="Rectangle 12"/>
          <p:cNvSpPr/>
          <p:nvPr/>
        </p:nvSpPr>
        <p:spPr>
          <a:xfrm>
            <a:off x="1258632" y="190500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4" name="Oval 13"/>
          <p:cNvSpPr/>
          <p:nvPr/>
        </p:nvSpPr>
        <p:spPr>
          <a:xfrm>
            <a:off x="884804" y="2770229"/>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15" name="Rectangle 14"/>
          <p:cNvSpPr/>
          <p:nvPr/>
        </p:nvSpPr>
        <p:spPr>
          <a:xfrm>
            <a:off x="1258632" y="2697088"/>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6" name="Oval 15"/>
          <p:cNvSpPr/>
          <p:nvPr/>
        </p:nvSpPr>
        <p:spPr>
          <a:xfrm>
            <a:off x="884804" y="3610225"/>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17" name="Rectangle 16"/>
          <p:cNvSpPr/>
          <p:nvPr/>
        </p:nvSpPr>
        <p:spPr>
          <a:xfrm>
            <a:off x="1258632" y="3537084"/>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8" name="Oval 17"/>
          <p:cNvSpPr/>
          <p:nvPr/>
        </p:nvSpPr>
        <p:spPr>
          <a:xfrm>
            <a:off x="884804" y="4426413"/>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19" name="Rectangle 18"/>
          <p:cNvSpPr/>
          <p:nvPr/>
        </p:nvSpPr>
        <p:spPr>
          <a:xfrm>
            <a:off x="1258632" y="4353272"/>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0" name="Oval 19"/>
          <p:cNvSpPr/>
          <p:nvPr/>
        </p:nvSpPr>
        <p:spPr>
          <a:xfrm>
            <a:off x="884804" y="5191861"/>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21" name="Rectangle 20"/>
          <p:cNvSpPr/>
          <p:nvPr/>
        </p:nvSpPr>
        <p:spPr>
          <a:xfrm>
            <a:off x="1258632" y="511872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2" name="Rectangle 21"/>
          <p:cNvSpPr/>
          <p:nvPr/>
        </p:nvSpPr>
        <p:spPr>
          <a:xfrm>
            <a:off x="6248400" y="2560860"/>
            <a:ext cx="233166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Weaknesses</a:t>
            </a:r>
            <a:endParaRPr lang="ms-MY" sz="3200" spc="-150" dirty="0">
              <a:solidFill>
                <a:schemeClr val="bg1"/>
              </a:solidFill>
              <a:latin typeface="Liberation Sans" panose="020B0604020202020204" pitchFamily="34" charset="0"/>
              <a:ea typeface="Adobe Kaiti Std R" pitchFamily="18" charset="-128"/>
            </a:endParaRPr>
          </a:p>
        </p:txBody>
      </p:sp>
      <p:sp>
        <p:nvSpPr>
          <p:cNvPr id="23" name="Rectangle 22"/>
          <p:cNvSpPr/>
          <p:nvPr/>
        </p:nvSpPr>
        <p:spPr>
          <a:xfrm>
            <a:off x="6248400" y="3145635"/>
            <a:ext cx="2371162"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Opportunities</a:t>
            </a:r>
            <a:endParaRPr lang="ms-MY" sz="3200" spc="-150" dirty="0">
              <a:solidFill>
                <a:schemeClr val="bg1"/>
              </a:solidFill>
              <a:latin typeface="Liberation Sans" panose="020B0604020202020204" pitchFamily="34" charset="0"/>
              <a:ea typeface="Adobe Kaiti Std R" pitchFamily="18" charset="-128"/>
            </a:endParaRPr>
          </a:p>
        </p:txBody>
      </p:sp>
      <p:sp>
        <p:nvSpPr>
          <p:cNvPr id="24" name="Rectangle 23"/>
          <p:cNvSpPr/>
          <p:nvPr/>
        </p:nvSpPr>
        <p:spPr>
          <a:xfrm>
            <a:off x="6248400" y="3715086"/>
            <a:ext cx="143821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Threats</a:t>
            </a:r>
            <a:endParaRPr lang="ms-MY" sz="3200" spc="-150" dirty="0">
              <a:solidFill>
                <a:schemeClr val="bg1"/>
              </a:solidFill>
              <a:latin typeface="Liberation Sans" panose="020B0604020202020204" pitchFamily="34" charset="0"/>
              <a:ea typeface="Adobe Kaiti Std R" pitchFamily="18" charset="-128"/>
            </a:endParaRPr>
          </a:p>
        </p:txBody>
      </p:sp>
      <p:sp>
        <p:nvSpPr>
          <p:cNvPr id="25" name="Rectangle 24"/>
          <p:cNvSpPr/>
          <p:nvPr/>
        </p:nvSpPr>
        <p:spPr>
          <a:xfrm>
            <a:off x="6248400" y="1981200"/>
            <a:ext cx="1715534" cy="584775"/>
          </a:xfrm>
          <a:prstGeom prst="rect">
            <a:avLst/>
          </a:prstGeom>
          <a:solidFill>
            <a:srgbClr val="06D0E8"/>
          </a:solidFill>
          <a:effectLst>
            <a:outerShdw blurRad="50800" dist="38100" dir="5400000" algn="t" rotWithShape="0">
              <a:prstClr val="black">
                <a:alpha val="40000"/>
              </a:prstClr>
            </a:outerShdw>
          </a:effectLst>
        </p:spPr>
        <p:txBody>
          <a:bodyPr wrap="none">
            <a:spAutoFit/>
          </a:bodyPr>
          <a:lstStyle/>
          <a:p>
            <a:r>
              <a:rPr lang="en-US" sz="3200" b="1" spc="-150" dirty="0" smtClean="0">
                <a:solidFill>
                  <a:schemeClr val="bg1"/>
                </a:solidFill>
                <a:latin typeface="Liberation Sans" panose="020B0604020202020204" pitchFamily="34" charset="0"/>
                <a:ea typeface="Adobe Kaiti Std R" pitchFamily="18" charset="-128"/>
              </a:rPr>
              <a:t>Strength</a:t>
            </a:r>
            <a:endParaRPr lang="ms-MY" sz="3200" b="1" spc="-150" dirty="0">
              <a:solidFill>
                <a:schemeClr val="bg1"/>
              </a:solidFill>
              <a:latin typeface="Liberation Sans" panose="020B0604020202020204" pitchFamily="34" charset="0"/>
              <a:ea typeface="Adobe Kaiti Std R" pitchFamily="18" charset="-128"/>
            </a:endParaRPr>
          </a:p>
        </p:txBody>
      </p:sp>
      <p:sp>
        <p:nvSpPr>
          <p:cNvPr id="26" name="Isosceles Triangle 2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任意多边形 29"/>
          <p:cNvSpPr/>
          <p:nvPr/>
        </p:nvSpPr>
        <p:spPr>
          <a:xfrm>
            <a:off x="953587" y="206902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1" name="任意多边形 30"/>
          <p:cNvSpPr/>
          <p:nvPr/>
        </p:nvSpPr>
        <p:spPr>
          <a:xfrm>
            <a:off x="953587" y="2861115"/>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2" name="任意多边形 31"/>
          <p:cNvSpPr/>
          <p:nvPr/>
        </p:nvSpPr>
        <p:spPr>
          <a:xfrm>
            <a:off x="953587" y="3730906"/>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3" name="任意多边形 32"/>
          <p:cNvSpPr/>
          <p:nvPr/>
        </p:nvSpPr>
        <p:spPr>
          <a:xfrm>
            <a:off x="953587" y="4537728"/>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4" name="任意多边形 33"/>
          <p:cNvSpPr/>
          <p:nvPr/>
        </p:nvSpPr>
        <p:spPr>
          <a:xfrm>
            <a:off x="953587" y="528274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3940313638"/>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63980" y="2493220"/>
            <a:ext cx="6616042" cy="1569660"/>
          </a:xfrm>
          <a:prstGeom prst="rect">
            <a:avLst/>
          </a:prstGeom>
        </p:spPr>
        <p:txBody>
          <a:bodyPr wrap="none">
            <a:spAutoFit/>
          </a:bodyPr>
          <a:lstStyle/>
          <a:p>
            <a:pPr algn="ctr"/>
            <a:r>
              <a:rPr lang="en-US" sz="4800" b="1" spc="-150" dirty="0" smtClean="0">
                <a:solidFill>
                  <a:schemeClr val="tx1">
                    <a:lumMod val="85000"/>
                    <a:lumOff val="15000"/>
                  </a:schemeClr>
                </a:solidFill>
                <a:latin typeface="Liberation Sans" panose="020B0604020202020204" pitchFamily="34" charset="0"/>
              </a:rPr>
              <a:t>We’re all about making </a:t>
            </a:r>
          </a:p>
          <a:p>
            <a:pPr algn="ctr"/>
            <a:r>
              <a:rPr lang="en-US" sz="4800" b="1" spc="-150" dirty="0" smtClean="0">
                <a:solidFill>
                  <a:schemeClr val="tx1">
                    <a:lumMod val="85000"/>
                    <a:lumOff val="15000"/>
                  </a:schemeClr>
                </a:solidFill>
                <a:latin typeface="Liberation Sans" panose="020B0604020202020204" pitchFamily="34" charset="0"/>
              </a:rPr>
              <a:t>epic sh*t.</a:t>
            </a:r>
            <a:endParaRPr lang="en-US" sz="4800" b="1" spc="-150" dirty="0">
              <a:solidFill>
                <a:schemeClr val="tx1">
                  <a:lumMod val="85000"/>
                  <a:lumOff val="15000"/>
                </a:schemeClr>
              </a:solidFill>
              <a:latin typeface="Liberation Sans" panose="020B0604020202020204" pitchFamily="34" charset="0"/>
            </a:endParaRPr>
          </a:p>
        </p:txBody>
      </p:sp>
      <p:sp>
        <p:nvSpPr>
          <p:cNvPr id="13" name="Isosceles Triangle 12"/>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Isosceles Triangle 14"/>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1016454" y="4233270"/>
            <a:ext cx="7111093" cy="523220"/>
          </a:xfrm>
          <a:prstGeom prst="rect">
            <a:avLst/>
          </a:prstGeom>
        </p:spPr>
        <p:txBody>
          <a:bodyPr wrap="square">
            <a:spAutoFit/>
          </a:bodyPr>
          <a:lstStyle/>
          <a:p>
            <a:pPr algn="ctr"/>
            <a:r>
              <a:rPr lang="en-US" sz="1400" i="1" dirty="0">
                <a:solidFill>
                  <a:schemeClr val="tx1">
                    <a:lumMod val="85000"/>
                    <a:lumOff val="15000"/>
                  </a:schemeClr>
                </a:solidFill>
                <a:latin typeface="Georgia" panose="02040502050405020303" pitchFamily="18" charset="0"/>
              </a:rPr>
              <a:t>Sometimes when you innovate, you make mistakes. It is best to admit them quickly, and get on with improving your other innovations.</a:t>
            </a:r>
          </a:p>
        </p:txBody>
      </p:sp>
      <p:sp>
        <p:nvSpPr>
          <p:cNvPr id="10" name="任意多边形 9"/>
          <p:cNvSpPr/>
          <p:nvPr/>
        </p:nvSpPr>
        <p:spPr>
          <a:xfrm>
            <a:off x="916423" y="4139354"/>
            <a:ext cx="262980" cy="234851"/>
          </a:xfrm>
          <a:custGeom>
            <a:avLst/>
            <a:gdLst/>
            <a:ahLst/>
            <a:cxnLst/>
            <a:rect l="l" t="t" r="r" b="b"/>
            <a:pathLst>
              <a:path w="262980" h="234851">
                <a:moveTo>
                  <a:pt x="249585" y="0"/>
                </a:moveTo>
                <a:cubicBezTo>
                  <a:pt x="253455" y="0"/>
                  <a:pt x="256655" y="1935"/>
                  <a:pt x="259185" y="5804"/>
                </a:cubicBezTo>
                <a:cubicBezTo>
                  <a:pt x="261715" y="9674"/>
                  <a:pt x="262980" y="12948"/>
                  <a:pt x="262980" y="15627"/>
                </a:cubicBezTo>
                <a:lnTo>
                  <a:pt x="261640" y="18752"/>
                </a:lnTo>
                <a:cubicBezTo>
                  <a:pt x="216694" y="47327"/>
                  <a:pt x="194221" y="82153"/>
                  <a:pt x="194221" y="123230"/>
                </a:cubicBezTo>
                <a:cubicBezTo>
                  <a:pt x="194221" y="135731"/>
                  <a:pt x="196454" y="141982"/>
                  <a:pt x="200918" y="141982"/>
                </a:cubicBezTo>
                <a:lnTo>
                  <a:pt x="205383" y="140642"/>
                </a:lnTo>
                <a:cubicBezTo>
                  <a:pt x="208955" y="139452"/>
                  <a:pt x="211783" y="138856"/>
                  <a:pt x="213867" y="138856"/>
                </a:cubicBezTo>
                <a:cubicBezTo>
                  <a:pt x="226368" y="138856"/>
                  <a:pt x="237084" y="143470"/>
                  <a:pt x="246013" y="152697"/>
                </a:cubicBezTo>
                <a:cubicBezTo>
                  <a:pt x="254943" y="161925"/>
                  <a:pt x="259408" y="173385"/>
                  <a:pt x="259408" y="187077"/>
                </a:cubicBezTo>
                <a:cubicBezTo>
                  <a:pt x="259408" y="200471"/>
                  <a:pt x="254720" y="211782"/>
                  <a:pt x="245344" y="221010"/>
                </a:cubicBezTo>
                <a:cubicBezTo>
                  <a:pt x="235967" y="230237"/>
                  <a:pt x="224731" y="234851"/>
                  <a:pt x="211634" y="234851"/>
                </a:cubicBezTo>
                <a:cubicBezTo>
                  <a:pt x="193179" y="234851"/>
                  <a:pt x="177999" y="227260"/>
                  <a:pt x="166093" y="212080"/>
                </a:cubicBezTo>
                <a:cubicBezTo>
                  <a:pt x="154186" y="196899"/>
                  <a:pt x="148233" y="177849"/>
                  <a:pt x="148233" y="154930"/>
                </a:cubicBezTo>
                <a:cubicBezTo>
                  <a:pt x="148233" y="129034"/>
                  <a:pt x="153442" y="105296"/>
                  <a:pt x="163860" y="83716"/>
                </a:cubicBezTo>
                <a:cubicBezTo>
                  <a:pt x="174278" y="62136"/>
                  <a:pt x="189756" y="42788"/>
                  <a:pt x="210295" y="25673"/>
                </a:cubicBezTo>
                <a:cubicBezTo>
                  <a:pt x="230833" y="8557"/>
                  <a:pt x="243930" y="0"/>
                  <a:pt x="249585" y="0"/>
                </a:cubicBezTo>
                <a:close/>
                <a:moveTo>
                  <a:pt x="101352" y="0"/>
                </a:moveTo>
                <a:cubicBezTo>
                  <a:pt x="105222" y="0"/>
                  <a:pt x="108422" y="1935"/>
                  <a:pt x="110952" y="5804"/>
                </a:cubicBezTo>
                <a:cubicBezTo>
                  <a:pt x="113482" y="9674"/>
                  <a:pt x="114747" y="12948"/>
                  <a:pt x="114747" y="15627"/>
                </a:cubicBezTo>
                <a:lnTo>
                  <a:pt x="113407" y="18752"/>
                </a:lnTo>
                <a:cubicBezTo>
                  <a:pt x="68759" y="47029"/>
                  <a:pt x="46435" y="81558"/>
                  <a:pt x="46435" y="122337"/>
                </a:cubicBezTo>
                <a:cubicBezTo>
                  <a:pt x="46435" y="135433"/>
                  <a:pt x="48518" y="141982"/>
                  <a:pt x="52686" y="141982"/>
                </a:cubicBezTo>
                <a:lnTo>
                  <a:pt x="57150" y="140642"/>
                </a:lnTo>
                <a:cubicBezTo>
                  <a:pt x="60722" y="139452"/>
                  <a:pt x="63699" y="138856"/>
                  <a:pt x="66080" y="138856"/>
                </a:cubicBezTo>
                <a:cubicBezTo>
                  <a:pt x="78879" y="138856"/>
                  <a:pt x="89595" y="143470"/>
                  <a:pt x="98227" y="152697"/>
                </a:cubicBezTo>
                <a:cubicBezTo>
                  <a:pt x="106859" y="161925"/>
                  <a:pt x="111175" y="173385"/>
                  <a:pt x="111175" y="187077"/>
                </a:cubicBezTo>
                <a:cubicBezTo>
                  <a:pt x="111175" y="200471"/>
                  <a:pt x="106487" y="211782"/>
                  <a:pt x="97111" y="221010"/>
                </a:cubicBezTo>
                <a:cubicBezTo>
                  <a:pt x="87735" y="230237"/>
                  <a:pt x="76498" y="234851"/>
                  <a:pt x="63401" y="234851"/>
                </a:cubicBezTo>
                <a:cubicBezTo>
                  <a:pt x="44947" y="234851"/>
                  <a:pt x="29766" y="227260"/>
                  <a:pt x="17860" y="212080"/>
                </a:cubicBezTo>
                <a:cubicBezTo>
                  <a:pt x="5954" y="196899"/>
                  <a:pt x="0" y="177849"/>
                  <a:pt x="0" y="154930"/>
                </a:cubicBezTo>
                <a:cubicBezTo>
                  <a:pt x="0" y="129034"/>
                  <a:pt x="5135" y="105445"/>
                  <a:pt x="15404" y="84162"/>
                </a:cubicBezTo>
                <a:cubicBezTo>
                  <a:pt x="25673" y="62880"/>
                  <a:pt x="41151" y="43532"/>
                  <a:pt x="61839" y="26119"/>
                </a:cubicBezTo>
                <a:cubicBezTo>
                  <a:pt x="82526" y="8706"/>
                  <a:pt x="95697"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2" name="任意多边形 11"/>
          <p:cNvSpPr/>
          <p:nvPr/>
        </p:nvSpPr>
        <p:spPr>
          <a:xfrm rot="10800000">
            <a:off x="6665704" y="4582163"/>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Tree>
    <p:extLst>
      <p:ext uri="{BB962C8B-B14F-4D97-AF65-F5344CB8AC3E}">
        <p14:creationId xmlns:p14="http://schemas.microsoft.com/office/powerpoint/2010/main" val="3598867930"/>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8432" y="378669"/>
            <a:ext cx="4327147"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Weaknesses</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48318" y="223553"/>
            <a:ext cx="857927" cy="307777"/>
          </a:xfrm>
          <a:prstGeom prst="rect">
            <a:avLst/>
          </a:prstGeom>
          <a:noFill/>
        </p:spPr>
        <p:txBody>
          <a:bodyPr wrap="none" rtlCol="0">
            <a:spAutoFit/>
          </a:bodyPr>
          <a:lstStyle/>
          <a:p>
            <a:pPr algn="ctr"/>
            <a:r>
              <a:rPr lang="en-US" sz="1400" spc="300" dirty="0" smtClean="0">
                <a:latin typeface="Georgia" panose="02040502050405020303" pitchFamily="18" charset="0"/>
              </a:rPr>
              <a:t>SWOT</a:t>
            </a:r>
            <a:endParaRPr lang="en-US" sz="1400" spc="300" dirty="0">
              <a:latin typeface="Georgia" panose="02040502050405020303" pitchFamily="18" charset="0"/>
            </a:endParaRPr>
          </a:p>
        </p:txBody>
      </p:sp>
      <p:sp>
        <p:nvSpPr>
          <p:cNvPr id="13" name="Rectangle 12"/>
          <p:cNvSpPr/>
          <p:nvPr/>
        </p:nvSpPr>
        <p:spPr>
          <a:xfrm>
            <a:off x="1258632" y="190500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5" name="Rectangle 14"/>
          <p:cNvSpPr/>
          <p:nvPr/>
        </p:nvSpPr>
        <p:spPr>
          <a:xfrm>
            <a:off x="1258632" y="2697088"/>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7" name="Rectangle 16"/>
          <p:cNvSpPr/>
          <p:nvPr/>
        </p:nvSpPr>
        <p:spPr>
          <a:xfrm>
            <a:off x="1258632" y="3537084"/>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9" name="Rectangle 18"/>
          <p:cNvSpPr/>
          <p:nvPr/>
        </p:nvSpPr>
        <p:spPr>
          <a:xfrm>
            <a:off x="1258632" y="4353272"/>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1" name="Rectangle 20"/>
          <p:cNvSpPr/>
          <p:nvPr/>
        </p:nvSpPr>
        <p:spPr>
          <a:xfrm>
            <a:off x="1258632" y="511872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3" name="Rectangle 22"/>
          <p:cNvSpPr/>
          <p:nvPr/>
        </p:nvSpPr>
        <p:spPr>
          <a:xfrm>
            <a:off x="6248400" y="3145635"/>
            <a:ext cx="2371162"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Opportunities</a:t>
            </a:r>
            <a:endParaRPr lang="ms-MY" sz="3200" spc="-150" dirty="0">
              <a:solidFill>
                <a:schemeClr val="bg1"/>
              </a:solidFill>
              <a:latin typeface="Liberation Sans" panose="020B0604020202020204" pitchFamily="34" charset="0"/>
              <a:ea typeface="Adobe Kaiti Std R" pitchFamily="18" charset="-128"/>
            </a:endParaRPr>
          </a:p>
        </p:txBody>
      </p:sp>
      <p:sp>
        <p:nvSpPr>
          <p:cNvPr id="24" name="Rectangle 23"/>
          <p:cNvSpPr/>
          <p:nvPr/>
        </p:nvSpPr>
        <p:spPr>
          <a:xfrm>
            <a:off x="6248400" y="3715086"/>
            <a:ext cx="143821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Threats</a:t>
            </a:r>
            <a:endParaRPr lang="ms-MY" sz="3200" spc="-150" dirty="0">
              <a:solidFill>
                <a:schemeClr val="bg1"/>
              </a:solidFill>
              <a:latin typeface="Liberation Sans" panose="020B0604020202020204" pitchFamily="34" charset="0"/>
              <a:ea typeface="Adobe Kaiti Std R" pitchFamily="18" charset="-128"/>
            </a:endParaRPr>
          </a:p>
        </p:txBody>
      </p:sp>
      <p:sp>
        <p:nvSpPr>
          <p:cNvPr id="25" name="Rectangle 24"/>
          <p:cNvSpPr/>
          <p:nvPr/>
        </p:nvSpPr>
        <p:spPr>
          <a:xfrm>
            <a:off x="6248400" y="1981200"/>
            <a:ext cx="1579278"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Strength</a:t>
            </a:r>
            <a:endParaRPr lang="ms-MY" sz="3200" spc="-150" dirty="0">
              <a:solidFill>
                <a:schemeClr val="bg1"/>
              </a:solidFill>
              <a:latin typeface="Liberation Sans" panose="020B0604020202020204" pitchFamily="34" charset="0"/>
              <a:ea typeface="Adobe Kaiti Std R" pitchFamily="18" charset="-128"/>
            </a:endParaRPr>
          </a:p>
        </p:txBody>
      </p:sp>
      <p:sp>
        <p:nvSpPr>
          <p:cNvPr id="22" name="Rectangle 21"/>
          <p:cNvSpPr/>
          <p:nvPr/>
        </p:nvSpPr>
        <p:spPr>
          <a:xfrm>
            <a:off x="6248400" y="2560860"/>
            <a:ext cx="2443874" cy="584775"/>
          </a:xfrm>
          <a:prstGeom prst="rect">
            <a:avLst/>
          </a:prstGeom>
          <a:solidFill>
            <a:srgbClr val="FE497C"/>
          </a:solidFill>
          <a:effectLst>
            <a:outerShdw blurRad="50800" dist="38100" dir="5400000" algn="t" rotWithShape="0">
              <a:prstClr val="black">
                <a:alpha val="40000"/>
              </a:prstClr>
            </a:outerShdw>
          </a:effectLst>
        </p:spPr>
        <p:txBody>
          <a:bodyPr wrap="none">
            <a:spAutoFit/>
          </a:bodyPr>
          <a:lstStyle/>
          <a:p>
            <a:r>
              <a:rPr lang="en-US" sz="3200" b="1" spc="-150" dirty="0" smtClean="0">
                <a:solidFill>
                  <a:schemeClr val="bg1"/>
                </a:solidFill>
                <a:latin typeface="Liberation Sans" panose="020B0604020202020204" pitchFamily="34" charset="0"/>
                <a:ea typeface="Adobe Kaiti Std R" pitchFamily="18" charset="-128"/>
              </a:rPr>
              <a:t>Weaknesses</a:t>
            </a:r>
            <a:endParaRPr lang="ms-MY" sz="3200" b="1" spc="-150" dirty="0">
              <a:solidFill>
                <a:schemeClr val="bg1"/>
              </a:solidFill>
              <a:latin typeface="Liberation Sans" panose="020B0604020202020204" pitchFamily="34" charset="0"/>
              <a:ea typeface="Adobe Kaiti Std R" pitchFamily="18" charset="-128"/>
            </a:endParaRPr>
          </a:p>
        </p:txBody>
      </p:sp>
      <p:sp>
        <p:nvSpPr>
          <p:cNvPr id="26" name="Isosceles Triangle 2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组合 1"/>
          <p:cNvGrpSpPr/>
          <p:nvPr/>
        </p:nvGrpSpPr>
        <p:grpSpPr>
          <a:xfrm>
            <a:off x="884804" y="1978141"/>
            <a:ext cx="288032" cy="3501752"/>
            <a:chOff x="884804" y="1978141"/>
            <a:chExt cx="288032" cy="3501752"/>
          </a:xfrm>
          <a:solidFill>
            <a:srgbClr val="FE497C"/>
          </a:solidFill>
        </p:grpSpPr>
        <p:sp>
          <p:nvSpPr>
            <p:cNvPr id="29" name="任意多边形 28"/>
            <p:cNvSpPr/>
            <p:nvPr/>
          </p:nvSpPr>
          <p:spPr>
            <a:xfrm>
              <a:off x="884804" y="1978141"/>
              <a:ext cx="288032" cy="288032"/>
            </a:xfrm>
            <a:custGeom>
              <a:avLst/>
              <a:gdLst>
                <a:gd name="connsiteX0" fmla="*/ 144016 w 288032"/>
                <a:gd name="connsiteY0" fmla="*/ 0 h 288032"/>
                <a:gd name="connsiteX1" fmla="*/ 288032 w 288032"/>
                <a:gd name="connsiteY1" fmla="*/ 144016 h 288032"/>
                <a:gd name="connsiteX2" fmla="*/ 144016 w 288032"/>
                <a:gd name="connsiteY2" fmla="*/ 288032 h 288032"/>
                <a:gd name="connsiteX3" fmla="*/ 0 w 288032"/>
                <a:gd name="connsiteY3" fmla="*/ 144016 h 288032"/>
                <a:gd name="connsiteX4" fmla="*/ 144016 w 288032"/>
                <a:gd name="connsiteY4" fmla="*/ 0 h 288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88032">
                  <a:moveTo>
                    <a:pt x="144016" y="0"/>
                  </a:moveTo>
                  <a:cubicBezTo>
                    <a:pt x="223554" y="0"/>
                    <a:pt x="288032" y="64478"/>
                    <a:pt x="288032" y="144016"/>
                  </a:cubicBezTo>
                  <a:cubicBezTo>
                    <a:pt x="288032" y="223554"/>
                    <a:pt x="223554" y="288032"/>
                    <a:pt x="144016" y="288032"/>
                  </a:cubicBezTo>
                  <a:cubicBezTo>
                    <a:pt x="64478" y="288032"/>
                    <a:pt x="0" y="223554"/>
                    <a:pt x="0" y="144016"/>
                  </a:cubicBezTo>
                  <a:cubicBezTo>
                    <a:pt x="0" y="64478"/>
                    <a:pt x="64478" y="0"/>
                    <a:pt x="1440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ms-MY" dirty="0">
                <a:solidFill>
                  <a:schemeClr val="bg1"/>
                </a:solidFill>
              </a:endParaRPr>
            </a:p>
          </p:txBody>
        </p:sp>
        <p:sp>
          <p:nvSpPr>
            <p:cNvPr id="30" name="Oval 13"/>
            <p:cNvSpPr/>
            <p:nvPr/>
          </p:nvSpPr>
          <p:spPr>
            <a:xfrm>
              <a:off x="884804" y="2770229"/>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1" name="Oval 15"/>
            <p:cNvSpPr/>
            <p:nvPr/>
          </p:nvSpPr>
          <p:spPr>
            <a:xfrm>
              <a:off x="884804" y="3610225"/>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2" name="Oval 17"/>
            <p:cNvSpPr/>
            <p:nvPr/>
          </p:nvSpPr>
          <p:spPr>
            <a:xfrm>
              <a:off x="884804" y="4426413"/>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3" name="Oval 19"/>
            <p:cNvSpPr/>
            <p:nvPr/>
          </p:nvSpPr>
          <p:spPr>
            <a:xfrm>
              <a:off x="884804" y="5191861"/>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grpSp>
      <p:sp>
        <p:nvSpPr>
          <p:cNvPr id="34" name="任意多边形 33"/>
          <p:cNvSpPr/>
          <p:nvPr/>
        </p:nvSpPr>
        <p:spPr>
          <a:xfrm>
            <a:off x="953587" y="206902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5" name="任意多边形 34"/>
          <p:cNvSpPr/>
          <p:nvPr/>
        </p:nvSpPr>
        <p:spPr>
          <a:xfrm>
            <a:off x="953587" y="2861115"/>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6" name="任意多边形 35"/>
          <p:cNvSpPr/>
          <p:nvPr/>
        </p:nvSpPr>
        <p:spPr>
          <a:xfrm>
            <a:off x="953587" y="3730906"/>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7" name="任意多边形 36"/>
          <p:cNvSpPr/>
          <p:nvPr/>
        </p:nvSpPr>
        <p:spPr>
          <a:xfrm>
            <a:off x="953587" y="4537728"/>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8" name="任意多边形 37"/>
          <p:cNvSpPr/>
          <p:nvPr/>
        </p:nvSpPr>
        <p:spPr>
          <a:xfrm>
            <a:off x="953587" y="528274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1155018395"/>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248400" y="3723250"/>
            <a:ext cx="143821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Threats</a:t>
            </a:r>
            <a:endParaRPr lang="ms-MY" sz="3200" spc="-150" dirty="0">
              <a:solidFill>
                <a:schemeClr val="bg1"/>
              </a:solidFill>
              <a:latin typeface="Liberation Sans" panose="020B0604020202020204" pitchFamily="34" charset="0"/>
              <a:ea typeface="Adobe Kaiti Std R" pitchFamily="18" charset="-128"/>
            </a:endParaRPr>
          </a:p>
        </p:txBody>
      </p:sp>
      <p:sp>
        <p:nvSpPr>
          <p:cNvPr id="4" name="Rectangle 3"/>
          <p:cNvSpPr/>
          <p:nvPr/>
        </p:nvSpPr>
        <p:spPr>
          <a:xfrm>
            <a:off x="2209821" y="378669"/>
            <a:ext cx="472437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Opportunities</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48318" y="223553"/>
            <a:ext cx="857927" cy="307777"/>
          </a:xfrm>
          <a:prstGeom prst="rect">
            <a:avLst/>
          </a:prstGeom>
          <a:noFill/>
        </p:spPr>
        <p:txBody>
          <a:bodyPr wrap="none" rtlCol="0">
            <a:spAutoFit/>
          </a:bodyPr>
          <a:lstStyle/>
          <a:p>
            <a:pPr algn="ctr"/>
            <a:r>
              <a:rPr lang="en-US" sz="1400" spc="300" dirty="0" smtClean="0">
                <a:latin typeface="Georgia" panose="02040502050405020303" pitchFamily="18" charset="0"/>
              </a:rPr>
              <a:t>SWOT</a:t>
            </a:r>
            <a:endParaRPr lang="en-US" sz="1400" spc="300" dirty="0">
              <a:latin typeface="Georgia" panose="02040502050405020303" pitchFamily="18" charset="0"/>
            </a:endParaRPr>
          </a:p>
        </p:txBody>
      </p:sp>
      <p:sp>
        <p:nvSpPr>
          <p:cNvPr id="13" name="Rectangle 12"/>
          <p:cNvSpPr/>
          <p:nvPr/>
        </p:nvSpPr>
        <p:spPr>
          <a:xfrm>
            <a:off x="1258632" y="190500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5" name="Rectangle 14"/>
          <p:cNvSpPr/>
          <p:nvPr/>
        </p:nvSpPr>
        <p:spPr>
          <a:xfrm>
            <a:off x="1258632" y="2697088"/>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7" name="Rectangle 16"/>
          <p:cNvSpPr/>
          <p:nvPr/>
        </p:nvSpPr>
        <p:spPr>
          <a:xfrm>
            <a:off x="1258632" y="3537084"/>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9" name="Rectangle 18"/>
          <p:cNvSpPr/>
          <p:nvPr/>
        </p:nvSpPr>
        <p:spPr>
          <a:xfrm>
            <a:off x="1258632" y="4353272"/>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1" name="Rectangle 20"/>
          <p:cNvSpPr/>
          <p:nvPr/>
        </p:nvSpPr>
        <p:spPr>
          <a:xfrm>
            <a:off x="1258632" y="511872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2" name="Rectangle 21"/>
          <p:cNvSpPr/>
          <p:nvPr/>
        </p:nvSpPr>
        <p:spPr>
          <a:xfrm>
            <a:off x="6248400" y="2560860"/>
            <a:ext cx="233166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Weaknesses</a:t>
            </a:r>
            <a:endParaRPr lang="ms-MY" sz="3200" spc="-150" dirty="0">
              <a:solidFill>
                <a:schemeClr val="bg1"/>
              </a:solidFill>
              <a:latin typeface="Liberation Sans" panose="020B0604020202020204" pitchFamily="34" charset="0"/>
              <a:ea typeface="Adobe Kaiti Std R" pitchFamily="18" charset="-128"/>
            </a:endParaRPr>
          </a:p>
        </p:txBody>
      </p:sp>
      <p:sp>
        <p:nvSpPr>
          <p:cNvPr id="23" name="Rectangle 22"/>
          <p:cNvSpPr/>
          <p:nvPr/>
        </p:nvSpPr>
        <p:spPr>
          <a:xfrm>
            <a:off x="6248400" y="3145635"/>
            <a:ext cx="2619628" cy="584775"/>
          </a:xfrm>
          <a:prstGeom prst="rect">
            <a:avLst/>
          </a:prstGeom>
          <a:solidFill>
            <a:schemeClr val="tx1">
              <a:lumMod val="75000"/>
              <a:lumOff val="25000"/>
            </a:schemeClr>
          </a:solidFill>
          <a:effectLst>
            <a:outerShdw blurRad="50800" dist="38100" dir="5400000" algn="t" rotWithShape="0">
              <a:prstClr val="black">
                <a:alpha val="40000"/>
              </a:prstClr>
            </a:outerShdw>
          </a:effectLst>
        </p:spPr>
        <p:txBody>
          <a:bodyPr wrap="none">
            <a:spAutoFit/>
          </a:bodyPr>
          <a:lstStyle/>
          <a:p>
            <a:r>
              <a:rPr lang="en-US" sz="3200" b="1" spc="-150" dirty="0" smtClean="0">
                <a:solidFill>
                  <a:schemeClr val="bg1"/>
                </a:solidFill>
                <a:latin typeface="Liberation Sans" panose="020B0604020202020204" pitchFamily="34" charset="0"/>
                <a:ea typeface="Adobe Kaiti Std R" pitchFamily="18" charset="-128"/>
              </a:rPr>
              <a:t>Opportunities</a:t>
            </a:r>
            <a:endParaRPr lang="ms-MY" sz="3200" b="1" spc="-150" dirty="0">
              <a:solidFill>
                <a:schemeClr val="bg1"/>
              </a:solidFill>
              <a:latin typeface="Liberation Sans" panose="020B0604020202020204" pitchFamily="34" charset="0"/>
              <a:ea typeface="Adobe Kaiti Std R" pitchFamily="18" charset="-128"/>
            </a:endParaRPr>
          </a:p>
        </p:txBody>
      </p:sp>
      <p:sp>
        <p:nvSpPr>
          <p:cNvPr id="25" name="Rectangle 24"/>
          <p:cNvSpPr/>
          <p:nvPr/>
        </p:nvSpPr>
        <p:spPr>
          <a:xfrm>
            <a:off x="6248400" y="1981200"/>
            <a:ext cx="1579278"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Strength</a:t>
            </a:r>
            <a:endParaRPr lang="ms-MY" sz="3200" spc="-150" dirty="0">
              <a:solidFill>
                <a:schemeClr val="bg1"/>
              </a:solidFill>
              <a:latin typeface="Liberation Sans" panose="020B0604020202020204" pitchFamily="34" charset="0"/>
              <a:ea typeface="Adobe Kaiti Std R" pitchFamily="18" charset="-128"/>
            </a:endParaRPr>
          </a:p>
        </p:txBody>
      </p:sp>
      <p:sp>
        <p:nvSpPr>
          <p:cNvPr id="26" name="Isosceles Triangle 2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组合 28"/>
          <p:cNvGrpSpPr/>
          <p:nvPr/>
        </p:nvGrpSpPr>
        <p:grpSpPr>
          <a:xfrm>
            <a:off x="884804" y="1978141"/>
            <a:ext cx="288032" cy="3501752"/>
            <a:chOff x="884804" y="1978141"/>
            <a:chExt cx="288032" cy="3501752"/>
          </a:xfrm>
          <a:solidFill>
            <a:srgbClr val="404040"/>
          </a:solidFill>
        </p:grpSpPr>
        <p:sp>
          <p:nvSpPr>
            <p:cNvPr id="30" name="任意多边形 29"/>
            <p:cNvSpPr/>
            <p:nvPr/>
          </p:nvSpPr>
          <p:spPr>
            <a:xfrm>
              <a:off x="884804" y="1978141"/>
              <a:ext cx="288032" cy="288032"/>
            </a:xfrm>
            <a:custGeom>
              <a:avLst/>
              <a:gdLst>
                <a:gd name="connsiteX0" fmla="*/ 144016 w 288032"/>
                <a:gd name="connsiteY0" fmla="*/ 0 h 288032"/>
                <a:gd name="connsiteX1" fmla="*/ 288032 w 288032"/>
                <a:gd name="connsiteY1" fmla="*/ 144016 h 288032"/>
                <a:gd name="connsiteX2" fmla="*/ 144016 w 288032"/>
                <a:gd name="connsiteY2" fmla="*/ 288032 h 288032"/>
                <a:gd name="connsiteX3" fmla="*/ 0 w 288032"/>
                <a:gd name="connsiteY3" fmla="*/ 144016 h 288032"/>
                <a:gd name="connsiteX4" fmla="*/ 144016 w 288032"/>
                <a:gd name="connsiteY4" fmla="*/ 0 h 288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88032">
                  <a:moveTo>
                    <a:pt x="144016" y="0"/>
                  </a:moveTo>
                  <a:cubicBezTo>
                    <a:pt x="223554" y="0"/>
                    <a:pt x="288032" y="64478"/>
                    <a:pt x="288032" y="144016"/>
                  </a:cubicBezTo>
                  <a:cubicBezTo>
                    <a:pt x="288032" y="223554"/>
                    <a:pt x="223554" y="288032"/>
                    <a:pt x="144016" y="288032"/>
                  </a:cubicBezTo>
                  <a:cubicBezTo>
                    <a:pt x="64478" y="288032"/>
                    <a:pt x="0" y="223554"/>
                    <a:pt x="0" y="144016"/>
                  </a:cubicBezTo>
                  <a:cubicBezTo>
                    <a:pt x="0" y="64478"/>
                    <a:pt x="64478" y="0"/>
                    <a:pt x="1440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ms-MY" dirty="0">
                <a:solidFill>
                  <a:schemeClr val="bg1"/>
                </a:solidFill>
              </a:endParaRPr>
            </a:p>
          </p:txBody>
        </p:sp>
        <p:sp>
          <p:nvSpPr>
            <p:cNvPr id="31" name="Oval 13"/>
            <p:cNvSpPr/>
            <p:nvPr/>
          </p:nvSpPr>
          <p:spPr>
            <a:xfrm>
              <a:off x="884804" y="2770229"/>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2" name="Oval 15"/>
            <p:cNvSpPr/>
            <p:nvPr/>
          </p:nvSpPr>
          <p:spPr>
            <a:xfrm>
              <a:off x="884804" y="3610225"/>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3" name="Oval 17"/>
            <p:cNvSpPr/>
            <p:nvPr/>
          </p:nvSpPr>
          <p:spPr>
            <a:xfrm>
              <a:off x="884804" y="4426413"/>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4" name="Oval 19"/>
            <p:cNvSpPr/>
            <p:nvPr/>
          </p:nvSpPr>
          <p:spPr>
            <a:xfrm>
              <a:off x="884804" y="5191861"/>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grpSp>
      <p:sp>
        <p:nvSpPr>
          <p:cNvPr id="35" name="任意多边形 34"/>
          <p:cNvSpPr/>
          <p:nvPr/>
        </p:nvSpPr>
        <p:spPr>
          <a:xfrm>
            <a:off x="953587" y="206902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6" name="任意多边形 35"/>
          <p:cNvSpPr/>
          <p:nvPr/>
        </p:nvSpPr>
        <p:spPr>
          <a:xfrm>
            <a:off x="953587" y="2861115"/>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7" name="任意多边形 36"/>
          <p:cNvSpPr/>
          <p:nvPr/>
        </p:nvSpPr>
        <p:spPr>
          <a:xfrm>
            <a:off x="953587" y="3730906"/>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8" name="任意多边形 37"/>
          <p:cNvSpPr/>
          <p:nvPr/>
        </p:nvSpPr>
        <p:spPr>
          <a:xfrm>
            <a:off x="953587" y="4537728"/>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9" name="任意多边形 38"/>
          <p:cNvSpPr/>
          <p:nvPr/>
        </p:nvSpPr>
        <p:spPr>
          <a:xfrm>
            <a:off x="953587" y="528274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3675549846"/>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29327" y="378669"/>
            <a:ext cx="2685352"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Threats</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4148318" y="223553"/>
            <a:ext cx="857927" cy="307777"/>
          </a:xfrm>
          <a:prstGeom prst="rect">
            <a:avLst/>
          </a:prstGeom>
          <a:noFill/>
        </p:spPr>
        <p:txBody>
          <a:bodyPr wrap="none" rtlCol="0">
            <a:spAutoFit/>
          </a:bodyPr>
          <a:lstStyle/>
          <a:p>
            <a:pPr algn="ctr"/>
            <a:r>
              <a:rPr lang="en-US" sz="1400" spc="300" dirty="0" smtClean="0">
                <a:latin typeface="Georgia" panose="02040502050405020303" pitchFamily="18" charset="0"/>
              </a:rPr>
              <a:t>SWOT</a:t>
            </a:r>
            <a:endParaRPr lang="en-US" sz="1400" spc="300" dirty="0">
              <a:latin typeface="Georgia" panose="02040502050405020303" pitchFamily="18" charset="0"/>
            </a:endParaRPr>
          </a:p>
        </p:txBody>
      </p:sp>
      <p:sp>
        <p:nvSpPr>
          <p:cNvPr id="13" name="Rectangle 12"/>
          <p:cNvSpPr/>
          <p:nvPr/>
        </p:nvSpPr>
        <p:spPr>
          <a:xfrm>
            <a:off x="1258632" y="190500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5" name="Rectangle 14"/>
          <p:cNvSpPr/>
          <p:nvPr/>
        </p:nvSpPr>
        <p:spPr>
          <a:xfrm>
            <a:off x="1258632" y="2697088"/>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7" name="Rectangle 16"/>
          <p:cNvSpPr/>
          <p:nvPr/>
        </p:nvSpPr>
        <p:spPr>
          <a:xfrm>
            <a:off x="1258632" y="3537084"/>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9" name="Rectangle 18"/>
          <p:cNvSpPr/>
          <p:nvPr/>
        </p:nvSpPr>
        <p:spPr>
          <a:xfrm>
            <a:off x="1258632" y="4353272"/>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1" name="Rectangle 20"/>
          <p:cNvSpPr/>
          <p:nvPr/>
        </p:nvSpPr>
        <p:spPr>
          <a:xfrm>
            <a:off x="1258632" y="5118720"/>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2" name="Rectangle 21"/>
          <p:cNvSpPr/>
          <p:nvPr/>
        </p:nvSpPr>
        <p:spPr>
          <a:xfrm>
            <a:off x="6248400" y="2560860"/>
            <a:ext cx="2331664"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Weaknesses</a:t>
            </a:r>
            <a:endParaRPr lang="ms-MY" sz="3200" spc="-150" dirty="0">
              <a:solidFill>
                <a:schemeClr val="bg1"/>
              </a:solidFill>
              <a:latin typeface="Liberation Sans" panose="020B0604020202020204" pitchFamily="34" charset="0"/>
              <a:ea typeface="Adobe Kaiti Std R" pitchFamily="18" charset="-128"/>
            </a:endParaRPr>
          </a:p>
        </p:txBody>
      </p:sp>
      <p:sp>
        <p:nvSpPr>
          <p:cNvPr id="23" name="Rectangle 22"/>
          <p:cNvSpPr/>
          <p:nvPr/>
        </p:nvSpPr>
        <p:spPr>
          <a:xfrm>
            <a:off x="6248400" y="3145635"/>
            <a:ext cx="2371162"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Opportunities</a:t>
            </a:r>
            <a:endParaRPr lang="ms-MY" sz="3200" spc="-150" dirty="0">
              <a:solidFill>
                <a:schemeClr val="bg1"/>
              </a:solidFill>
              <a:latin typeface="Liberation Sans" panose="020B0604020202020204" pitchFamily="34" charset="0"/>
              <a:ea typeface="Adobe Kaiti Std R" pitchFamily="18" charset="-128"/>
            </a:endParaRPr>
          </a:p>
        </p:txBody>
      </p:sp>
      <p:sp>
        <p:nvSpPr>
          <p:cNvPr id="24" name="Rectangle 23"/>
          <p:cNvSpPr/>
          <p:nvPr/>
        </p:nvSpPr>
        <p:spPr>
          <a:xfrm>
            <a:off x="6248400" y="3715086"/>
            <a:ext cx="1529586" cy="584775"/>
          </a:xfrm>
          <a:prstGeom prst="rect">
            <a:avLst/>
          </a:prstGeom>
          <a:solidFill>
            <a:srgbClr val="7030A0"/>
          </a:solidFill>
          <a:effectLst>
            <a:outerShdw blurRad="50800" dist="38100" dir="5400000" algn="t" rotWithShape="0">
              <a:prstClr val="black">
                <a:alpha val="40000"/>
              </a:prstClr>
            </a:outerShdw>
          </a:effectLst>
        </p:spPr>
        <p:txBody>
          <a:bodyPr wrap="none">
            <a:spAutoFit/>
          </a:bodyPr>
          <a:lstStyle/>
          <a:p>
            <a:r>
              <a:rPr lang="en-US" sz="3200" b="1" spc="-150" dirty="0" smtClean="0">
                <a:solidFill>
                  <a:schemeClr val="bg1"/>
                </a:solidFill>
                <a:latin typeface="Liberation Sans" panose="020B0604020202020204" pitchFamily="34" charset="0"/>
                <a:ea typeface="Adobe Kaiti Std R" pitchFamily="18" charset="-128"/>
              </a:rPr>
              <a:t>Threats</a:t>
            </a:r>
            <a:endParaRPr lang="ms-MY" sz="3200" b="1" spc="-150" dirty="0">
              <a:solidFill>
                <a:schemeClr val="bg1"/>
              </a:solidFill>
              <a:latin typeface="Liberation Sans" panose="020B0604020202020204" pitchFamily="34" charset="0"/>
              <a:ea typeface="Adobe Kaiti Std R" pitchFamily="18" charset="-128"/>
            </a:endParaRPr>
          </a:p>
        </p:txBody>
      </p:sp>
      <p:sp>
        <p:nvSpPr>
          <p:cNvPr id="25" name="Rectangle 24"/>
          <p:cNvSpPr/>
          <p:nvPr/>
        </p:nvSpPr>
        <p:spPr>
          <a:xfrm>
            <a:off x="6248400" y="1981200"/>
            <a:ext cx="1579278" cy="584775"/>
          </a:xfrm>
          <a:prstGeom prst="rect">
            <a:avLst/>
          </a:prstGeom>
          <a:solidFill>
            <a:schemeClr val="bg1">
              <a:lumMod val="75000"/>
            </a:schemeClr>
          </a:solidFill>
        </p:spPr>
        <p:txBody>
          <a:bodyPr wrap="none">
            <a:spAutoFit/>
          </a:bodyPr>
          <a:lstStyle/>
          <a:p>
            <a:r>
              <a:rPr lang="en-US" sz="3200" spc="-150" dirty="0" smtClean="0">
                <a:solidFill>
                  <a:schemeClr val="bg1"/>
                </a:solidFill>
                <a:latin typeface="Liberation Sans" panose="020B0604020202020204" pitchFamily="34" charset="0"/>
                <a:ea typeface="Adobe Kaiti Std R" pitchFamily="18" charset="-128"/>
              </a:rPr>
              <a:t>Strength</a:t>
            </a:r>
            <a:endParaRPr lang="ms-MY" sz="3200" spc="-150" dirty="0">
              <a:solidFill>
                <a:schemeClr val="bg1"/>
              </a:solidFill>
              <a:latin typeface="Liberation Sans" panose="020B0604020202020204" pitchFamily="34" charset="0"/>
              <a:ea typeface="Adobe Kaiti Std R" pitchFamily="18" charset="-128"/>
            </a:endParaRPr>
          </a:p>
        </p:txBody>
      </p:sp>
      <p:sp>
        <p:nvSpPr>
          <p:cNvPr id="26" name="Isosceles Triangle 2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组合 28"/>
          <p:cNvGrpSpPr/>
          <p:nvPr/>
        </p:nvGrpSpPr>
        <p:grpSpPr>
          <a:xfrm>
            <a:off x="884804" y="1978141"/>
            <a:ext cx="288032" cy="3501752"/>
            <a:chOff x="884804" y="1978141"/>
            <a:chExt cx="288032" cy="3501752"/>
          </a:xfrm>
          <a:solidFill>
            <a:srgbClr val="7030A0"/>
          </a:solidFill>
        </p:grpSpPr>
        <p:sp>
          <p:nvSpPr>
            <p:cNvPr id="30" name="任意多边形 29"/>
            <p:cNvSpPr/>
            <p:nvPr/>
          </p:nvSpPr>
          <p:spPr>
            <a:xfrm>
              <a:off x="884804" y="1978141"/>
              <a:ext cx="288032" cy="288032"/>
            </a:xfrm>
            <a:custGeom>
              <a:avLst/>
              <a:gdLst>
                <a:gd name="connsiteX0" fmla="*/ 144016 w 288032"/>
                <a:gd name="connsiteY0" fmla="*/ 0 h 288032"/>
                <a:gd name="connsiteX1" fmla="*/ 288032 w 288032"/>
                <a:gd name="connsiteY1" fmla="*/ 144016 h 288032"/>
                <a:gd name="connsiteX2" fmla="*/ 144016 w 288032"/>
                <a:gd name="connsiteY2" fmla="*/ 288032 h 288032"/>
                <a:gd name="connsiteX3" fmla="*/ 0 w 288032"/>
                <a:gd name="connsiteY3" fmla="*/ 144016 h 288032"/>
                <a:gd name="connsiteX4" fmla="*/ 144016 w 288032"/>
                <a:gd name="connsiteY4" fmla="*/ 0 h 288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88032">
                  <a:moveTo>
                    <a:pt x="144016" y="0"/>
                  </a:moveTo>
                  <a:cubicBezTo>
                    <a:pt x="223554" y="0"/>
                    <a:pt x="288032" y="64478"/>
                    <a:pt x="288032" y="144016"/>
                  </a:cubicBezTo>
                  <a:cubicBezTo>
                    <a:pt x="288032" y="223554"/>
                    <a:pt x="223554" y="288032"/>
                    <a:pt x="144016" y="288032"/>
                  </a:cubicBezTo>
                  <a:cubicBezTo>
                    <a:pt x="64478" y="288032"/>
                    <a:pt x="0" y="223554"/>
                    <a:pt x="0" y="144016"/>
                  </a:cubicBezTo>
                  <a:cubicBezTo>
                    <a:pt x="0" y="64478"/>
                    <a:pt x="64478" y="0"/>
                    <a:pt x="1440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ms-MY" dirty="0">
                <a:solidFill>
                  <a:schemeClr val="bg1"/>
                </a:solidFill>
              </a:endParaRPr>
            </a:p>
          </p:txBody>
        </p:sp>
        <p:sp>
          <p:nvSpPr>
            <p:cNvPr id="31" name="Oval 13"/>
            <p:cNvSpPr/>
            <p:nvPr/>
          </p:nvSpPr>
          <p:spPr>
            <a:xfrm>
              <a:off x="884804" y="2770229"/>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2" name="Oval 15"/>
            <p:cNvSpPr/>
            <p:nvPr/>
          </p:nvSpPr>
          <p:spPr>
            <a:xfrm>
              <a:off x="884804" y="3610225"/>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3" name="Oval 17"/>
            <p:cNvSpPr/>
            <p:nvPr/>
          </p:nvSpPr>
          <p:spPr>
            <a:xfrm>
              <a:off x="884804" y="4426413"/>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4" name="Oval 19"/>
            <p:cNvSpPr/>
            <p:nvPr/>
          </p:nvSpPr>
          <p:spPr>
            <a:xfrm>
              <a:off x="884804" y="5191861"/>
              <a:ext cx="288032" cy="2880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grpSp>
      <p:sp>
        <p:nvSpPr>
          <p:cNvPr id="35" name="任意多边形 34"/>
          <p:cNvSpPr/>
          <p:nvPr/>
        </p:nvSpPr>
        <p:spPr>
          <a:xfrm>
            <a:off x="953587" y="206902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6" name="任意多边形 35"/>
          <p:cNvSpPr/>
          <p:nvPr/>
        </p:nvSpPr>
        <p:spPr>
          <a:xfrm>
            <a:off x="953587" y="2861115"/>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7" name="任意多边形 36"/>
          <p:cNvSpPr/>
          <p:nvPr/>
        </p:nvSpPr>
        <p:spPr>
          <a:xfrm>
            <a:off x="953587" y="3730906"/>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8" name="任意多边形 37"/>
          <p:cNvSpPr/>
          <p:nvPr/>
        </p:nvSpPr>
        <p:spPr>
          <a:xfrm>
            <a:off x="953587" y="4537728"/>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9" name="任意多边形 38"/>
          <p:cNvSpPr/>
          <p:nvPr/>
        </p:nvSpPr>
        <p:spPr>
          <a:xfrm>
            <a:off x="953587" y="5282747"/>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1111901147"/>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37047" y="2493220"/>
            <a:ext cx="7292553" cy="1569660"/>
          </a:xfrm>
          <a:prstGeom prst="rect">
            <a:avLst/>
          </a:prstGeom>
        </p:spPr>
        <p:txBody>
          <a:bodyPr wrap="square">
            <a:spAutoFit/>
          </a:bodyPr>
          <a:lstStyle/>
          <a:p>
            <a:pPr algn="ctr"/>
            <a:r>
              <a:rPr lang="en-US" sz="4800" b="1" spc="-150" dirty="0">
                <a:solidFill>
                  <a:schemeClr val="tx1">
                    <a:lumMod val="85000"/>
                    <a:lumOff val="15000"/>
                  </a:schemeClr>
                </a:solidFill>
                <a:latin typeface="Liberation Sans" panose="020B0604020202020204" pitchFamily="34" charset="0"/>
              </a:rPr>
              <a:t>In the final analysis, you get what you pay for.</a:t>
            </a:r>
          </a:p>
        </p:txBody>
      </p:sp>
      <p:sp>
        <p:nvSpPr>
          <p:cNvPr id="17" name="Rectangle 16"/>
          <p:cNvSpPr/>
          <p:nvPr/>
        </p:nvSpPr>
        <p:spPr>
          <a:xfrm>
            <a:off x="1027776" y="4233270"/>
            <a:ext cx="7111093" cy="954107"/>
          </a:xfrm>
          <a:prstGeom prst="rect">
            <a:avLst/>
          </a:prstGeom>
        </p:spPr>
        <p:txBody>
          <a:bodyPr wrap="square">
            <a:spAutoFit/>
          </a:bodyPr>
          <a:lstStyle/>
          <a:p>
            <a:pPr algn="ctr"/>
            <a:r>
              <a:rPr lang="en-US" sz="1400" i="1" dirty="0">
                <a:solidFill>
                  <a:schemeClr val="tx1">
                    <a:lumMod val="85000"/>
                    <a:lumOff val="15000"/>
                  </a:schemeClr>
                </a:solidFill>
                <a:latin typeface="Georgia" panose="02040502050405020303" pitchFamily="18" charset="0"/>
              </a:rPr>
              <a:t>A careful analysis of the process of observation in atomic physics has shown that the subatomic particles have no meaning as isolated entities, but can only be understood as interconnections between the preparation of an experiment and the subsequent measurement.</a:t>
            </a:r>
          </a:p>
        </p:txBody>
      </p:sp>
      <p:sp>
        <p:nvSpPr>
          <p:cNvPr id="11" name="任意多边形 10"/>
          <p:cNvSpPr/>
          <p:nvPr/>
        </p:nvSpPr>
        <p:spPr>
          <a:xfrm>
            <a:off x="957241" y="4139354"/>
            <a:ext cx="262980" cy="234851"/>
          </a:xfrm>
          <a:custGeom>
            <a:avLst/>
            <a:gdLst/>
            <a:ahLst/>
            <a:cxnLst/>
            <a:rect l="l" t="t" r="r" b="b"/>
            <a:pathLst>
              <a:path w="262980" h="234851">
                <a:moveTo>
                  <a:pt x="249585" y="0"/>
                </a:moveTo>
                <a:cubicBezTo>
                  <a:pt x="253455" y="0"/>
                  <a:pt x="256655" y="1935"/>
                  <a:pt x="259185" y="5804"/>
                </a:cubicBezTo>
                <a:cubicBezTo>
                  <a:pt x="261715" y="9674"/>
                  <a:pt x="262980" y="12948"/>
                  <a:pt x="262980" y="15627"/>
                </a:cubicBezTo>
                <a:lnTo>
                  <a:pt x="261640" y="18752"/>
                </a:lnTo>
                <a:cubicBezTo>
                  <a:pt x="216694" y="47327"/>
                  <a:pt x="194221" y="82153"/>
                  <a:pt x="194221" y="123230"/>
                </a:cubicBezTo>
                <a:cubicBezTo>
                  <a:pt x="194221" y="135731"/>
                  <a:pt x="196454" y="141982"/>
                  <a:pt x="200918" y="141982"/>
                </a:cubicBezTo>
                <a:lnTo>
                  <a:pt x="205383" y="140642"/>
                </a:lnTo>
                <a:cubicBezTo>
                  <a:pt x="208955" y="139452"/>
                  <a:pt x="211783" y="138856"/>
                  <a:pt x="213867" y="138856"/>
                </a:cubicBezTo>
                <a:cubicBezTo>
                  <a:pt x="226368" y="138856"/>
                  <a:pt x="237084" y="143470"/>
                  <a:pt x="246013" y="152697"/>
                </a:cubicBezTo>
                <a:cubicBezTo>
                  <a:pt x="254943" y="161925"/>
                  <a:pt x="259408" y="173385"/>
                  <a:pt x="259408" y="187077"/>
                </a:cubicBezTo>
                <a:cubicBezTo>
                  <a:pt x="259408" y="200471"/>
                  <a:pt x="254720" y="211782"/>
                  <a:pt x="245344" y="221010"/>
                </a:cubicBezTo>
                <a:cubicBezTo>
                  <a:pt x="235967" y="230237"/>
                  <a:pt x="224731" y="234851"/>
                  <a:pt x="211634" y="234851"/>
                </a:cubicBezTo>
                <a:cubicBezTo>
                  <a:pt x="193179" y="234851"/>
                  <a:pt x="177999" y="227260"/>
                  <a:pt x="166093" y="212080"/>
                </a:cubicBezTo>
                <a:cubicBezTo>
                  <a:pt x="154186" y="196899"/>
                  <a:pt x="148233" y="177849"/>
                  <a:pt x="148233" y="154930"/>
                </a:cubicBezTo>
                <a:cubicBezTo>
                  <a:pt x="148233" y="129034"/>
                  <a:pt x="153442" y="105296"/>
                  <a:pt x="163860" y="83716"/>
                </a:cubicBezTo>
                <a:cubicBezTo>
                  <a:pt x="174278" y="62136"/>
                  <a:pt x="189756" y="42788"/>
                  <a:pt x="210295" y="25673"/>
                </a:cubicBezTo>
                <a:cubicBezTo>
                  <a:pt x="230833" y="8557"/>
                  <a:pt x="243930" y="0"/>
                  <a:pt x="249585" y="0"/>
                </a:cubicBezTo>
                <a:close/>
                <a:moveTo>
                  <a:pt x="101352" y="0"/>
                </a:moveTo>
                <a:cubicBezTo>
                  <a:pt x="105222" y="0"/>
                  <a:pt x="108422" y="1935"/>
                  <a:pt x="110952" y="5804"/>
                </a:cubicBezTo>
                <a:cubicBezTo>
                  <a:pt x="113482" y="9674"/>
                  <a:pt x="114747" y="12948"/>
                  <a:pt x="114747" y="15627"/>
                </a:cubicBezTo>
                <a:lnTo>
                  <a:pt x="113408" y="18752"/>
                </a:lnTo>
                <a:cubicBezTo>
                  <a:pt x="68759" y="47029"/>
                  <a:pt x="46435" y="81558"/>
                  <a:pt x="46435" y="122337"/>
                </a:cubicBezTo>
                <a:cubicBezTo>
                  <a:pt x="46435" y="135433"/>
                  <a:pt x="48518" y="141982"/>
                  <a:pt x="52686" y="141982"/>
                </a:cubicBezTo>
                <a:lnTo>
                  <a:pt x="57150" y="140642"/>
                </a:lnTo>
                <a:cubicBezTo>
                  <a:pt x="60722" y="139452"/>
                  <a:pt x="63699" y="138856"/>
                  <a:pt x="66080" y="138856"/>
                </a:cubicBezTo>
                <a:cubicBezTo>
                  <a:pt x="78879" y="138856"/>
                  <a:pt x="89595" y="143470"/>
                  <a:pt x="98227" y="152697"/>
                </a:cubicBezTo>
                <a:cubicBezTo>
                  <a:pt x="106859" y="161925"/>
                  <a:pt x="111175" y="173385"/>
                  <a:pt x="111175" y="187077"/>
                </a:cubicBezTo>
                <a:cubicBezTo>
                  <a:pt x="111175" y="200471"/>
                  <a:pt x="106487" y="211782"/>
                  <a:pt x="97111" y="221010"/>
                </a:cubicBezTo>
                <a:cubicBezTo>
                  <a:pt x="87735" y="230237"/>
                  <a:pt x="76498" y="234851"/>
                  <a:pt x="63401" y="234851"/>
                </a:cubicBezTo>
                <a:cubicBezTo>
                  <a:pt x="44947" y="234851"/>
                  <a:pt x="29766" y="227260"/>
                  <a:pt x="17860" y="212080"/>
                </a:cubicBezTo>
                <a:cubicBezTo>
                  <a:pt x="5954" y="196899"/>
                  <a:pt x="0" y="177849"/>
                  <a:pt x="0" y="154930"/>
                </a:cubicBezTo>
                <a:cubicBezTo>
                  <a:pt x="0" y="129034"/>
                  <a:pt x="5135" y="105445"/>
                  <a:pt x="15404" y="84162"/>
                </a:cubicBezTo>
                <a:cubicBezTo>
                  <a:pt x="25673" y="62880"/>
                  <a:pt x="41151" y="43532"/>
                  <a:pt x="61839" y="26119"/>
                </a:cubicBezTo>
                <a:cubicBezTo>
                  <a:pt x="82526" y="8706"/>
                  <a:pt x="95697"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5" name="任意多边形 14"/>
          <p:cNvSpPr/>
          <p:nvPr/>
        </p:nvSpPr>
        <p:spPr>
          <a:xfrm rot="10800000">
            <a:off x="5390491" y="5067439"/>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
        <p:nvSpPr>
          <p:cNvPr id="12" name="Isosceles Triangle 11"/>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2099832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066198" y="3498010"/>
            <a:ext cx="2553904" cy="2646878"/>
          </a:xfrm>
          <a:prstGeom prst="rect">
            <a:avLst/>
          </a:prstGeom>
          <a:noFill/>
        </p:spPr>
        <p:txBody>
          <a:bodyPr wrap="none" rtlCol="0">
            <a:spAutoFit/>
          </a:bodyPr>
          <a:lstStyle/>
          <a:p>
            <a:pPr algn="ctr"/>
            <a:r>
              <a:rPr lang="en-US" sz="16600" b="1" spc="-300" dirty="0" smtClean="0">
                <a:solidFill>
                  <a:schemeClr val="tx1">
                    <a:lumMod val="85000"/>
                    <a:lumOff val="15000"/>
                  </a:schemeClr>
                </a:solidFill>
                <a:latin typeface="Liberation Sans" panose="020B0604020202020204" pitchFamily="34" charset="0"/>
              </a:rPr>
              <a:t>12</a:t>
            </a:r>
            <a:endParaRPr lang="en-US" sz="16600" b="1" spc="-300" dirty="0">
              <a:solidFill>
                <a:schemeClr val="tx1">
                  <a:lumMod val="85000"/>
                  <a:lumOff val="15000"/>
                </a:schemeClr>
              </a:solidFill>
              <a:latin typeface="Liberation Sans" panose="020B0604020202020204" pitchFamily="34" charset="0"/>
            </a:endParaRPr>
          </a:p>
        </p:txBody>
      </p:sp>
      <p:sp>
        <p:nvSpPr>
          <p:cNvPr id="4" name="Rectangle 3"/>
          <p:cNvSpPr/>
          <p:nvPr/>
        </p:nvSpPr>
        <p:spPr>
          <a:xfrm>
            <a:off x="2203442" y="378669"/>
            <a:ext cx="473713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User Analysis</a:t>
            </a:r>
            <a:endParaRPr lang="en-US" sz="5400" b="1" dirty="0">
              <a:solidFill>
                <a:schemeClr val="tx1">
                  <a:lumMod val="85000"/>
                  <a:lumOff val="15000"/>
                </a:schemeClr>
              </a:solidFill>
              <a:latin typeface="Liberation Sans" panose="020B0604020202020204" pitchFamily="34" charset="0"/>
            </a:endParaRPr>
          </a:p>
        </p:txBody>
      </p:sp>
      <p:sp>
        <p:nvSpPr>
          <p:cNvPr id="44" name="任意多边形 43"/>
          <p:cNvSpPr/>
          <p:nvPr/>
        </p:nvSpPr>
        <p:spPr>
          <a:xfrm>
            <a:off x="1070546"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09" y="167138"/>
                  <a:pt x="273812" y="171939"/>
                </a:cubicBezTo>
                <a:cubicBezTo>
                  <a:pt x="271914" y="176740"/>
                  <a:pt x="268945" y="178273"/>
                  <a:pt x="264904" y="176539"/>
                </a:cubicBezTo>
                <a:cubicBezTo>
                  <a:pt x="264963"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8" name="任意多边形 37"/>
          <p:cNvSpPr/>
          <p:nvPr/>
        </p:nvSpPr>
        <p:spPr>
          <a:xfrm>
            <a:off x="1584896"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10" y="167138"/>
                  <a:pt x="273812" y="171939"/>
                </a:cubicBezTo>
                <a:cubicBezTo>
                  <a:pt x="271914" y="176740"/>
                  <a:pt x="268945" y="178273"/>
                  <a:pt x="264904" y="176539"/>
                </a:cubicBezTo>
                <a:cubicBezTo>
                  <a:pt x="264963"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7" name="任意多边形 36"/>
          <p:cNvSpPr/>
          <p:nvPr/>
        </p:nvSpPr>
        <p:spPr>
          <a:xfrm>
            <a:off x="2099246"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40" y="293992"/>
                </a:cubicBezTo>
                <a:cubicBezTo>
                  <a:pt x="91813" y="289311"/>
                  <a:pt x="105692" y="285255"/>
                  <a:pt x="117579"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5"/>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4"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6" name="任意多边形 35"/>
          <p:cNvSpPr/>
          <p:nvPr/>
        </p:nvSpPr>
        <p:spPr>
          <a:xfrm>
            <a:off x="2613596"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5" name="任意多边形 34"/>
          <p:cNvSpPr/>
          <p:nvPr/>
        </p:nvSpPr>
        <p:spPr>
          <a:xfrm>
            <a:off x="3127946" y="192453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09" y="167138"/>
                  <a:pt x="273812" y="171939"/>
                </a:cubicBezTo>
                <a:cubicBezTo>
                  <a:pt x="271914"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8"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2" name="任意多边形 31"/>
          <p:cNvSpPr/>
          <p:nvPr/>
        </p:nvSpPr>
        <p:spPr>
          <a:xfrm>
            <a:off x="1070546"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3"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1" name="任意多边形 30"/>
          <p:cNvSpPr/>
          <p:nvPr/>
        </p:nvSpPr>
        <p:spPr>
          <a:xfrm>
            <a:off x="1584896"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4" y="176740"/>
                  <a:pt x="268945" y="178273"/>
                  <a:pt x="264904" y="176539"/>
                </a:cubicBezTo>
                <a:cubicBezTo>
                  <a:pt x="264963"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30" name="任意多边形 29"/>
          <p:cNvSpPr/>
          <p:nvPr/>
        </p:nvSpPr>
        <p:spPr>
          <a:xfrm>
            <a:off x="2099246"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3" y="289311"/>
                  <a:pt x="105692" y="285255"/>
                  <a:pt x="117579"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4"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9" name="任意多边形 28"/>
          <p:cNvSpPr/>
          <p:nvPr/>
        </p:nvSpPr>
        <p:spPr>
          <a:xfrm>
            <a:off x="2613596"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8" name="任意多边形 27"/>
          <p:cNvSpPr/>
          <p:nvPr/>
        </p:nvSpPr>
        <p:spPr>
          <a:xfrm>
            <a:off x="3127946" y="259128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8"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7" name="任意多边形 26"/>
          <p:cNvSpPr/>
          <p:nvPr/>
        </p:nvSpPr>
        <p:spPr>
          <a:xfrm>
            <a:off x="1070546"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1"/>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6" name="任意多边形 25"/>
          <p:cNvSpPr/>
          <p:nvPr/>
        </p:nvSpPr>
        <p:spPr>
          <a:xfrm>
            <a:off x="1584896" y="3258034"/>
            <a:ext cx="403407" cy="351352"/>
          </a:xfrm>
          <a:custGeom>
            <a:avLst/>
            <a:gdLst/>
            <a:ahLst/>
            <a:cxnLst/>
            <a:rect l="l" t="t" r="r" b="b"/>
            <a:pathLst>
              <a:path w="403407" h="351352">
                <a:moveTo>
                  <a:pt x="226408" y="79"/>
                </a:moveTo>
                <a:cubicBezTo>
                  <a:pt x="230974" y="-179"/>
                  <a:pt x="234627" y="196"/>
                  <a:pt x="237367" y="1203"/>
                </a:cubicBezTo>
                <a:cubicBezTo>
                  <a:pt x="239099"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3" y="176938"/>
                  <a:pt x="264782" y="180136"/>
                  <a:pt x="264362" y="186134"/>
                </a:cubicBezTo>
                <a:cubicBezTo>
                  <a:pt x="263943" y="192132"/>
                  <a:pt x="262930" y="198536"/>
                  <a:pt x="261323"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5"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5" name="任意多边形 24"/>
          <p:cNvSpPr/>
          <p:nvPr/>
        </p:nvSpPr>
        <p:spPr>
          <a:xfrm>
            <a:off x="2099246"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4"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4" name="任意多边形 23"/>
          <p:cNvSpPr/>
          <p:nvPr/>
        </p:nvSpPr>
        <p:spPr>
          <a:xfrm>
            <a:off x="2613596"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4" y="524"/>
                  <a:pt x="221842" y="336"/>
                  <a:pt x="226408" y="79"/>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sp>
        <p:nvSpPr>
          <p:cNvPr id="23" name="任意多边形 22"/>
          <p:cNvSpPr/>
          <p:nvPr/>
        </p:nvSpPr>
        <p:spPr>
          <a:xfrm>
            <a:off x="3127946" y="3258034"/>
            <a:ext cx="403407" cy="351352"/>
          </a:xfrm>
          <a:custGeom>
            <a:avLst/>
            <a:gdLst/>
            <a:ahLst/>
            <a:cxnLst/>
            <a:rect l="l" t="t" r="r" b="b"/>
            <a:pathLst>
              <a:path w="403407" h="351352">
                <a:moveTo>
                  <a:pt x="226409" y="79"/>
                </a:moveTo>
                <a:cubicBezTo>
                  <a:pt x="230975"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4"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6"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5"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9" y="79"/>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06D0E8"/>
              </a:solidFill>
            </a:endParaRPr>
          </a:p>
        </p:txBody>
      </p:sp>
      <p:cxnSp>
        <p:nvCxnSpPr>
          <p:cNvPr id="33" name="Straight Connector 32"/>
          <p:cNvCxnSpPr/>
          <p:nvPr/>
        </p:nvCxnSpPr>
        <p:spPr>
          <a:xfrm>
            <a:off x="913549" y="3967843"/>
            <a:ext cx="2859203" cy="0"/>
          </a:xfrm>
          <a:prstGeom prst="line">
            <a:avLst/>
          </a:prstGeom>
          <a:ln w="19050" cap="rnd">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245542" y="5603476"/>
            <a:ext cx="2257349" cy="584775"/>
          </a:xfrm>
          <a:prstGeom prst="rect">
            <a:avLst/>
          </a:prstGeom>
          <a:noFill/>
        </p:spPr>
        <p:txBody>
          <a:bodyPr wrap="none" rtlCol="0">
            <a:spAutoFit/>
          </a:bodyPr>
          <a:lstStyle/>
          <a:p>
            <a:r>
              <a:rPr lang="en-US" sz="3200" b="1" spc="-300" dirty="0" smtClean="0">
                <a:solidFill>
                  <a:schemeClr val="tx1">
                    <a:lumMod val="85000"/>
                    <a:lumOff val="15000"/>
                  </a:schemeClr>
                </a:solidFill>
                <a:latin typeface="Liberation Sans" panose="020B0604020202020204" pitchFamily="34" charset="0"/>
              </a:rPr>
              <a:t>DESIGNERS</a:t>
            </a:r>
            <a:endParaRPr lang="en-US" sz="3200" b="1" spc="-300" dirty="0">
              <a:solidFill>
                <a:schemeClr val="tx1">
                  <a:lumMod val="85000"/>
                  <a:lumOff val="15000"/>
                </a:schemeClr>
              </a:solidFill>
              <a:latin typeface="Liberation Sans" panose="020B0604020202020204" pitchFamily="34" charset="0"/>
            </a:endParaRPr>
          </a:p>
        </p:txBody>
      </p:sp>
      <p:sp>
        <p:nvSpPr>
          <p:cNvPr id="40" name="TextBox 39"/>
          <p:cNvSpPr txBox="1"/>
          <p:nvPr/>
        </p:nvSpPr>
        <p:spPr>
          <a:xfrm>
            <a:off x="5396938" y="3498010"/>
            <a:ext cx="2476961" cy="2646878"/>
          </a:xfrm>
          <a:prstGeom prst="rect">
            <a:avLst/>
          </a:prstGeom>
          <a:noFill/>
        </p:spPr>
        <p:txBody>
          <a:bodyPr wrap="none" rtlCol="0">
            <a:spAutoFit/>
          </a:bodyPr>
          <a:lstStyle/>
          <a:p>
            <a:pPr algn="ctr"/>
            <a:r>
              <a:rPr lang="en-US" sz="16600" b="1" spc="-300" dirty="0" smtClean="0">
                <a:solidFill>
                  <a:schemeClr val="tx1">
                    <a:lumMod val="85000"/>
                    <a:lumOff val="15000"/>
                  </a:schemeClr>
                </a:solidFill>
                <a:latin typeface="Liberation Sans" panose="020B0604020202020204" pitchFamily="34" charset="0"/>
              </a:rPr>
              <a:t>10</a:t>
            </a:r>
            <a:endParaRPr lang="en-US" sz="16600" b="1" spc="-300" dirty="0">
              <a:solidFill>
                <a:schemeClr val="tx1">
                  <a:lumMod val="85000"/>
                  <a:lumOff val="15000"/>
                </a:schemeClr>
              </a:solidFill>
              <a:latin typeface="Liberation Sans" panose="020B0604020202020204" pitchFamily="34" charset="0"/>
            </a:endParaRPr>
          </a:p>
        </p:txBody>
      </p:sp>
      <p:sp>
        <p:nvSpPr>
          <p:cNvPr id="60" name="任意多边形 59"/>
          <p:cNvSpPr/>
          <p:nvPr/>
        </p:nvSpPr>
        <p:spPr>
          <a:xfrm>
            <a:off x="5362815" y="192453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6"/>
                </a:cubicBezTo>
                <a:cubicBezTo>
                  <a:pt x="302116"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3"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5"/>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4"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9" name="任意多边形 58"/>
          <p:cNvSpPr/>
          <p:nvPr/>
        </p:nvSpPr>
        <p:spPr>
          <a:xfrm>
            <a:off x="5877165"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8" name="任意多边形 57"/>
          <p:cNvSpPr/>
          <p:nvPr/>
        </p:nvSpPr>
        <p:spPr>
          <a:xfrm>
            <a:off x="6391515"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40" y="293992"/>
                </a:cubicBezTo>
                <a:cubicBezTo>
                  <a:pt x="91813" y="289311"/>
                  <a:pt x="105692" y="285255"/>
                  <a:pt x="117579"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5"/>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4"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7" name="任意多边形 56"/>
          <p:cNvSpPr/>
          <p:nvPr/>
        </p:nvSpPr>
        <p:spPr>
          <a:xfrm>
            <a:off x="6905865" y="19245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0"/>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6" name="任意多边形 55"/>
          <p:cNvSpPr/>
          <p:nvPr/>
        </p:nvSpPr>
        <p:spPr>
          <a:xfrm>
            <a:off x="7420215" y="192453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5"/>
                  <a:pt x="275709" y="167138"/>
                  <a:pt x="273812" y="171939"/>
                </a:cubicBezTo>
                <a:cubicBezTo>
                  <a:pt x="271914"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8"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6"/>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0"/>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5"/>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3"/>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5" name="任意多边形 54"/>
          <p:cNvSpPr/>
          <p:nvPr/>
        </p:nvSpPr>
        <p:spPr>
          <a:xfrm>
            <a:off x="5362815" y="259128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6"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3"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4"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4" name="任意多边形 53"/>
          <p:cNvSpPr/>
          <p:nvPr/>
        </p:nvSpPr>
        <p:spPr>
          <a:xfrm>
            <a:off x="5877165"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3" name="任意多边形 52"/>
          <p:cNvSpPr/>
          <p:nvPr/>
        </p:nvSpPr>
        <p:spPr>
          <a:xfrm>
            <a:off x="6391515"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3" y="289311"/>
                  <a:pt x="105692" y="285255"/>
                  <a:pt x="117579"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4"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2" name="任意多边形 51"/>
          <p:cNvSpPr/>
          <p:nvPr/>
        </p:nvSpPr>
        <p:spPr>
          <a:xfrm>
            <a:off x="6905865" y="259128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1" name="任意多边形 50"/>
          <p:cNvSpPr/>
          <p:nvPr/>
        </p:nvSpPr>
        <p:spPr>
          <a:xfrm>
            <a:off x="7420215" y="259128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4"/>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8"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1"/>
                  <a:pt x="121717" y="142996"/>
                  <a:pt x="120476" y="138887"/>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50" name="任意多边形 49"/>
          <p:cNvSpPr/>
          <p:nvPr/>
        </p:nvSpPr>
        <p:spPr>
          <a:xfrm>
            <a:off x="5362815" y="325803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6"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3"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4" y="524"/>
                  <a:pt x="221842" y="336"/>
                  <a:pt x="226408" y="79"/>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49" name="任意多边形 48"/>
          <p:cNvSpPr/>
          <p:nvPr/>
        </p:nvSpPr>
        <p:spPr>
          <a:xfrm>
            <a:off x="5877165"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4"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5" y="316216"/>
                  <a:pt x="17146" y="312405"/>
                  <a:pt x="31140" y="307848"/>
                </a:cubicBezTo>
                <a:cubicBezTo>
                  <a:pt x="45133" y="303291"/>
                  <a:pt x="60067" y="298672"/>
                  <a:pt x="75940" y="293992"/>
                </a:cubicBezTo>
                <a:cubicBezTo>
                  <a:pt x="91813"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48" name="任意多边形 47"/>
          <p:cNvSpPr/>
          <p:nvPr/>
        </p:nvSpPr>
        <p:spPr>
          <a:xfrm>
            <a:off x="6391515"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2" y="176938"/>
                  <a:pt x="264782" y="180136"/>
                  <a:pt x="264362" y="186134"/>
                </a:cubicBezTo>
                <a:cubicBezTo>
                  <a:pt x="263943" y="192132"/>
                  <a:pt x="262930" y="198536"/>
                  <a:pt x="261324"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3" y="289311"/>
                  <a:pt x="105692" y="285255"/>
                  <a:pt x="117579"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9" y="228157"/>
                </a:cubicBezTo>
                <a:cubicBezTo>
                  <a:pt x="150490" y="222388"/>
                  <a:pt x="150781" y="218482"/>
                  <a:pt x="150823" y="216439"/>
                </a:cubicBezTo>
                <a:cubicBezTo>
                  <a:pt x="150343" y="215690"/>
                  <a:pt x="148071" y="210866"/>
                  <a:pt x="144009" y="201968"/>
                </a:cubicBezTo>
                <a:cubicBezTo>
                  <a:pt x="139946" y="193070"/>
                  <a:pt x="136972" y="184594"/>
                  <a:pt x="135088" y="176539"/>
                </a:cubicBezTo>
                <a:cubicBezTo>
                  <a:pt x="134666" y="176761"/>
                  <a:pt x="132840" y="176316"/>
                  <a:pt x="129608" y="175204"/>
                </a:cubicBezTo>
                <a:cubicBezTo>
                  <a:pt x="126377" y="174092"/>
                  <a:pt x="124269" y="170978"/>
                  <a:pt x="123286" y="165861"/>
                </a:cubicBezTo>
                <a:cubicBezTo>
                  <a:pt x="122607" y="160347"/>
                  <a:pt x="122279" y="155500"/>
                  <a:pt x="122303"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2" y="123658"/>
                  <a:pt x="128989" y="118461"/>
                  <a:pt x="127532" y="108686"/>
                </a:cubicBezTo>
                <a:cubicBezTo>
                  <a:pt x="126075" y="98910"/>
                  <a:pt x="125243"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4" y="524"/>
                  <a:pt x="221842" y="336"/>
                  <a:pt x="226408" y="79"/>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47" name="任意多边形 46"/>
          <p:cNvSpPr/>
          <p:nvPr/>
        </p:nvSpPr>
        <p:spPr>
          <a:xfrm>
            <a:off x="6905865" y="3258034"/>
            <a:ext cx="403407" cy="351352"/>
          </a:xfrm>
          <a:custGeom>
            <a:avLst/>
            <a:gdLst/>
            <a:ahLst/>
            <a:cxnLst/>
            <a:rect l="l" t="t" r="r" b="b"/>
            <a:pathLst>
              <a:path w="403407" h="351352">
                <a:moveTo>
                  <a:pt x="226408" y="79"/>
                </a:moveTo>
                <a:cubicBezTo>
                  <a:pt x="230974" y="-179"/>
                  <a:pt x="234627" y="196"/>
                  <a:pt x="237367" y="1203"/>
                </a:cubicBezTo>
                <a:cubicBezTo>
                  <a:pt x="239100" y="1636"/>
                  <a:pt x="239708"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10" y="167138"/>
                  <a:pt x="273812" y="171939"/>
                </a:cubicBezTo>
                <a:cubicBezTo>
                  <a:pt x="271915" y="176740"/>
                  <a:pt x="268945" y="178273"/>
                  <a:pt x="264904" y="176539"/>
                </a:cubicBezTo>
                <a:cubicBezTo>
                  <a:pt x="264963" y="176938"/>
                  <a:pt x="264782" y="180136"/>
                  <a:pt x="264362" y="186134"/>
                </a:cubicBezTo>
                <a:cubicBezTo>
                  <a:pt x="263943" y="192132"/>
                  <a:pt x="262930" y="198536"/>
                  <a:pt x="261324" y="205345"/>
                </a:cubicBezTo>
                <a:cubicBezTo>
                  <a:pt x="259718" y="212155"/>
                  <a:pt x="257164" y="216977"/>
                  <a:pt x="253664" y="219811"/>
                </a:cubicBezTo>
                <a:cubicBezTo>
                  <a:pt x="253591" y="220151"/>
                  <a:pt x="253362" y="222593"/>
                  <a:pt x="252977"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5"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49" y="322652"/>
                </a:cubicBezTo>
                <a:cubicBezTo>
                  <a:pt x="403395" y="330239"/>
                  <a:pt x="403466" y="336842"/>
                  <a:pt x="403360" y="342462"/>
                </a:cubicBezTo>
                <a:cubicBezTo>
                  <a:pt x="403255" y="348082"/>
                  <a:pt x="403184" y="351032"/>
                  <a:pt x="403149" y="351313"/>
                </a:cubicBezTo>
                <a:lnTo>
                  <a:pt x="775" y="351313"/>
                </a:lnTo>
                <a:cubicBezTo>
                  <a:pt x="670" y="351664"/>
                  <a:pt x="459" y="349697"/>
                  <a:pt x="143" y="345412"/>
                </a:cubicBezTo>
                <a:cubicBezTo>
                  <a:pt x="-173" y="341127"/>
                  <a:pt x="38" y="332417"/>
                  <a:pt x="775" y="319281"/>
                </a:cubicBezTo>
                <a:cubicBezTo>
                  <a:pt x="7024" y="316216"/>
                  <a:pt x="17146" y="312405"/>
                  <a:pt x="31140" y="307848"/>
                </a:cubicBezTo>
                <a:cubicBezTo>
                  <a:pt x="45133" y="303291"/>
                  <a:pt x="60067" y="298672"/>
                  <a:pt x="75940"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40"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2" y="6448"/>
                  <a:pt x="218822" y="641"/>
                </a:cubicBezTo>
                <a:cubicBezTo>
                  <a:pt x="219313" y="524"/>
                  <a:pt x="221842" y="336"/>
                  <a:pt x="226408" y="79"/>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sp>
        <p:nvSpPr>
          <p:cNvPr id="46" name="任意多边形 45"/>
          <p:cNvSpPr/>
          <p:nvPr/>
        </p:nvSpPr>
        <p:spPr>
          <a:xfrm>
            <a:off x="7420215" y="3258034"/>
            <a:ext cx="403407" cy="351352"/>
          </a:xfrm>
          <a:custGeom>
            <a:avLst/>
            <a:gdLst/>
            <a:ahLst/>
            <a:cxnLst/>
            <a:rect l="l" t="t" r="r" b="b"/>
            <a:pathLst>
              <a:path w="403407" h="351352">
                <a:moveTo>
                  <a:pt x="226408" y="79"/>
                </a:moveTo>
                <a:cubicBezTo>
                  <a:pt x="230975" y="-179"/>
                  <a:pt x="234627" y="196"/>
                  <a:pt x="237367" y="1203"/>
                </a:cubicBezTo>
                <a:cubicBezTo>
                  <a:pt x="239100" y="1636"/>
                  <a:pt x="239709" y="2455"/>
                  <a:pt x="239193" y="3661"/>
                </a:cubicBezTo>
                <a:cubicBezTo>
                  <a:pt x="238678" y="4867"/>
                  <a:pt x="236758" y="7232"/>
                  <a:pt x="233433" y="10756"/>
                </a:cubicBezTo>
                <a:cubicBezTo>
                  <a:pt x="233735" y="10801"/>
                  <a:pt x="236378" y="12709"/>
                  <a:pt x="241363" y="16480"/>
                </a:cubicBezTo>
                <a:cubicBezTo>
                  <a:pt x="246348" y="20251"/>
                  <a:pt x="251864" y="25614"/>
                  <a:pt x="257910" y="32569"/>
                </a:cubicBezTo>
                <a:cubicBezTo>
                  <a:pt x="263957" y="39525"/>
                  <a:pt x="268723" y="47801"/>
                  <a:pt x="272209" y="57400"/>
                </a:cubicBezTo>
                <a:cubicBezTo>
                  <a:pt x="274041" y="63700"/>
                  <a:pt x="275123" y="71394"/>
                  <a:pt x="275456" y="80483"/>
                </a:cubicBezTo>
                <a:cubicBezTo>
                  <a:pt x="275789" y="89571"/>
                  <a:pt x="275623" y="98223"/>
                  <a:pt x="274957" y="106438"/>
                </a:cubicBezTo>
                <a:cubicBezTo>
                  <a:pt x="274291" y="114652"/>
                  <a:pt x="273375" y="120598"/>
                  <a:pt x="272209" y="124275"/>
                </a:cubicBezTo>
                <a:cubicBezTo>
                  <a:pt x="272584" y="123982"/>
                  <a:pt x="273942" y="124146"/>
                  <a:pt x="276284" y="124767"/>
                </a:cubicBezTo>
                <a:cubicBezTo>
                  <a:pt x="278625" y="125387"/>
                  <a:pt x="279702" y="128221"/>
                  <a:pt x="279515" y="133267"/>
                </a:cubicBezTo>
                <a:cubicBezTo>
                  <a:pt x="279033" y="139400"/>
                  <a:pt x="278436" y="146178"/>
                  <a:pt x="277725" y="153602"/>
                </a:cubicBezTo>
                <a:cubicBezTo>
                  <a:pt x="277014" y="161026"/>
                  <a:pt x="275709" y="167138"/>
                  <a:pt x="273812" y="171939"/>
                </a:cubicBezTo>
                <a:cubicBezTo>
                  <a:pt x="271914" y="176740"/>
                  <a:pt x="268945" y="178273"/>
                  <a:pt x="264904" y="176539"/>
                </a:cubicBezTo>
                <a:cubicBezTo>
                  <a:pt x="264963" y="176938"/>
                  <a:pt x="264782" y="180136"/>
                  <a:pt x="264363" y="186134"/>
                </a:cubicBezTo>
                <a:cubicBezTo>
                  <a:pt x="263943" y="192132"/>
                  <a:pt x="262930" y="198536"/>
                  <a:pt x="261324" y="205345"/>
                </a:cubicBezTo>
                <a:cubicBezTo>
                  <a:pt x="259718" y="212155"/>
                  <a:pt x="257164" y="216977"/>
                  <a:pt x="253664" y="219811"/>
                </a:cubicBezTo>
                <a:cubicBezTo>
                  <a:pt x="253591" y="220151"/>
                  <a:pt x="253362" y="222593"/>
                  <a:pt x="252978" y="227137"/>
                </a:cubicBezTo>
                <a:cubicBezTo>
                  <a:pt x="252592" y="231682"/>
                  <a:pt x="252488" y="236289"/>
                  <a:pt x="252665" y="240958"/>
                </a:cubicBezTo>
                <a:cubicBezTo>
                  <a:pt x="252842" y="245627"/>
                  <a:pt x="253737" y="248319"/>
                  <a:pt x="255350" y="249034"/>
                </a:cubicBezTo>
                <a:lnTo>
                  <a:pt x="262656" y="249034"/>
                </a:lnTo>
                <a:cubicBezTo>
                  <a:pt x="262656" y="249865"/>
                  <a:pt x="263358" y="253963"/>
                  <a:pt x="264763" y="261327"/>
                </a:cubicBezTo>
                <a:cubicBezTo>
                  <a:pt x="266168" y="268691"/>
                  <a:pt x="268276" y="274334"/>
                  <a:pt x="271085" y="278256"/>
                </a:cubicBezTo>
                <a:cubicBezTo>
                  <a:pt x="271681" y="278382"/>
                  <a:pt x="278006" y="280062"/>
                  <a:pt x="290061" y="283297"/>
                </a:cubicBezTo>
                <a:cubicBezTo>
                  <a:pt x="302115" y="286531"/>
                  <a:pt x="316326" y="290564"/>
                  <a:pt x="332692" y="295397"/>
                </a:cubicBezTo>
                <a:cubicBezTo>
                  <a:pt x="349058" y="300229"/>
                  <a:pt x="364006" y="305105"/>
                  <a:pt x="377536" y="310025"/>
                </a:cubicBezTo>
                <a:cubicBezTo>
                  <a:pt x="391066" y="314946"/>
                  <a:pt x="399603" y="319155"/>
                  <a:pt x="403150" y="322652"/>
                </a:cubicBezTo>
                <a:cubicBezTo>
                  <a:pt x="403395" y="330239"/>
                  <a:pt x="403466" y="336842"/>
                  <a:pt x="403360" y="342462"/>
                </a:cubicBezTo>
                <a:cubicBezTo>
                  <a:pt x="403255" y="348082"/>
                  <a:pt x="403185" y="351032"/>
                  <a:pt x="403150" y="351313"/>
                </a:cubicBezTo>
                <a:lnTo>
                  <a:pt x="775" y="351313"/>
                </a:lnTo>
                <a:cubicBezTo>
                  <a:pt x="670" y="351664"/>
                  <a:pt x="459" y="349697"/>
                  <a:pt x="143" y="345412"/>
                </a:cubicBezTo>
                <a:cubicBezTo>
                  <a:pt x="-173" y="341127"/>
                  <a:pt x="38" y="332417"/>
                  <a:pt x="775" y="319281"/>
                </a:cubicBezTo>
                <a:cubicBezTo>
                  <a:pt x="7024" y="316216"/>
                  <a:pt x="17146" y="312405"/>
                  <a:pt x="31139" y="307848"/>
                </a:cubicBezTo>
                <a:cubicBezTo>
                  <a:pt x="45133" y="303291"/>
                  <a:pt x="60067" y="298672"/>
                  <a:pt x="75939" y="293992"/>
                </a:cubicBezTo>
                <a:cubicBezTo>
                  <a:pt x="91812" y="289311"/>
                  <a:pt x="105692" y="285255"/>
                  <a:pt x="117578" y="281821"/>
                </a:cubicBezTo>
                <a:cubicBezTo>
                  <a:pt x="129465" y="278388"/>
                  <a:pt x="136425" y="276263"/>
                  <a:pt x="138459" y="275446"/>
                </a:cubicBezTo>
                <a:lnTo>
                  <a:pt x="139021" y="255215"/>
                </a:lnTo>
                <a:lnTo>
                  <a:pt x="147451" y="252967"/>
                </a:lnTo>
                <a:cubicBezTo>
                  <a:pt x="147492" y="252610"/>
                  <a:pt x="147784" y="249828"/>
                  <a:pt x="148325" y="244621"/>
                </a:cubicBezTo>
                <a:cubicBezTo>
                  <a:pt x="148866" y="239414"/>
                  <a:pt x="149407" y="233926"/>
                  <a:pt x="149948" y="228157"/>
                </a:cubicBezTo>
                <a:cubicBezTo>
                  <a:pt x="150490" y="222388"/>
                  <a:pt x="150781" y="218482"/>
                  <a:pt x="150823" y="216439"/>
                </a:cubicBezTo>
                <a:cubicBezTo>
                  <a:pt x="150343" y="215690"/>
                  <a:pt x="148071" y="210866"/>
                  <a:pt x="144009" y="201968"/>
                </a:cubicBezTo>
                <a:cubicBezTo>
                  <a:pt x="139946" y="193070"/>
                  <a:pt x="136972" y="184594"/>
                  <a:pt x="135087" y="176539"/>
                </a:cubicBezTo>
                <a:cubicBezTo>
                  <a:pt x="134666" y="176761"/>
                  <a:pt x="132839" y="176316"/>
                  <a:pt x="129608" y="175204"/>
                </a:cubicBezTo>
                <a:cubicBezTo>
                  <a:pt x="126377" y="174092"/>
                  <a:pt x="124269" y="170978"/>
                  <a:pt x="123286" y="165861"/>
                </a:cubicBezTo>
                <a:cubicBezTo>
                  <a:pt x="122607" y="160347"/>
                  <a:pt x="122279" y="155500"/>
                  <a:pt x="122302" y="151320"/>
                </a:cubicBezTo>
                <a:cubicBezTo>
                  <a:pt x="122326" y="147140"/>
                  <a:pt x="121717" y="142996"/>
                  <a:pt x="120476" y="138886"/>
                </a:cubicBezTo>
                <a:cubicBezTo>
                  <a:pt x="119820" y="134730"/>
                  <a:pt x="120570" y="131101"/>
                  <a:pt x="122724" y="127998"/>
                </a:cubicBezTo>
                <a:cubicBezTo>
                  <a:pt x="124878" y="124896"/>
                  <a:pt x="127313" y="123655"/>
                  <a:pt x="130030" y="124275"/>
                </a:cubicBezTo>
                <a:cubicBezTo>
                  <a:pt x="129821" y="123658"/>
                  <a:pt x="128989" y="118461"/>
                  <a:pt x="127532" y="108686"/>
                </a:cubicBezTo>
                <a:cubicBezTo>
                  <a:pt x="126075" y="98910"/>
                  <a:pt x="125242" y="88260"/>
                  <a:pt x="125034" y="76736"/>
                </a:cubicBezTo>
                <a:cubicBezTo>
                  <a:pt x="124826" y="65212"/>
                  <a:pt x="126491" y="56519"/>
                  <a:pt x="130030" y="50656"/>
                </a:cubicBezTo>
                <a:cubicBezTo>
                  <a:pt x="133624" y="44287"/>
                  <a:pt x="142311" y="35811"/>
                  <a:pt x="156091" y="25227"/>
                </a:cubicBezTo>
                <a:cubicBezTo>
                  <a:pt x="169871" y="14643"/>
                  <a:pt x="190781" y="6448"/>
                  <a:pt x="218822" y="641"/>
                </a:cubicBezTo>
                <a:cubicBezTo>
                  <a:pt x="219313" y="524"/>
                  <a:pt x="221842" y="336"/>
                  <a:pt x="226408" y="79"/>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4400" spc="600" dirty="0" smtClean="0">
              <a:solidFill>
                <a:srgbClr val="FE497C"/>
              </a:solidFill>
            </a:endParaRPr>
          </a:p>
        </p:txBody>
      </p:sp>
      <p:cxnSp>
        <p:nvCxnSpPr>
          <p:cNvPr id="42" name="Straight Connector 41"/>
          <p:cNvCxnSpPr/>
          <p:nvPr/>
        </p:nvCxnSpPr>
        <p:spPr>
          <a:xfrm>
            <a:off x="5205818" y="3967843"/>
            <a:ext cx="2859203" cy="0"/>
          </a:xfrm>
          <a:prstGeom prst="line">
            <a:avLst/>
          </a:prstGeom>
          <a:ln w="19050" cap="rnd">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5358467" y="5603476"/>
            <a:ext cx="2606804" cy="584775"/>
          </a:xfrm>
          <a:prstGeom prst="rect">
            <a:avLst/>
          </a:prstGeom>
          <a:noFill/>
        </p:spPr>
        <p:txBody>
          <a:bodyPr wrap="none" rtlCol="0">
            <a:spAutoFit/>
          </a:bodyPr>
          <a:lstStyle/>
          <a:p>
            <a:r>
              <a:rPr lang="en-US" sz="3200" b="1" spc="-300" dirty="0" smtClean="0">
                <a:solidFill>
                  <a:schemeClr val="tx1">
                    <a:lumMod val="85000"/>
                    <a:lumOff val="15000"/>
                  </a:schemeClr>
                </a:solidFill>
                <a:latin typeface="Liberation Sans" panose="020B0604020202020204" pitchFamily="34" charset="0"/>
              </a:rPr>
              <a:t>DEVELOPERS</a:t>
            </a:r>
            <a:endParaRPr lang="en-US" sz="3200" b="1" spc="-300" dirty="0">
              <a:solidFill>
                <a:schemeClr val="tx1">
                  <a:lumMod val="85000"/>
                  <a:lumOff val="15000"/>
                </a:schemeClr>
              </a:solidFill>
              <a:latin typeface="Liberation Sans" panose="020B0604020202020204" pitchFamily="34" charset="0"/>
            </a:endParaRPr>
          </a:p>
        </p:txBody>
      </p:sp>
      <p:sp>
        <p:nvSpPr>
          <p:cNvPr id="16" name="TextBox 15"/>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17" name="Isosceles Triangle 1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Isosceles Triangle 1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3479203"/>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12474" y="378669"/>
            <a:ext cx="4519058"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Twitter Users</a:t>
            </a:r>
            <a:endParaRPr lang="en-US" sz="5400" b="1" dirty="0">
              <a:solidFill>
                <a:schemeClr val="tx1">
                  <a:lumMod val="85000"/>
                  <a:lumOff val="15000"/>
                </a:schemeClr>
              </a:solidFill>
              <a:latin typeface="Liberation Sans" panose="020B0604020202020204" pitchFamily="34" charset="0"/>
            </a:endParaRPr>
          </a:p>
        </p:txBody>
      </p:sp>
      <p:sp>
        <p:nvSpPr>
          <p:cNvPr id="34" name="任意多边形 33"/>
          <p:cNvSpPr/>
          <p:nvPr/>
        </p:nvSpPr>
        <p:spPr>
          <a:xfrm>
            <a:off x="6257431" y="3030829"/>
            <a:ext cx="1072243" cy="870857"/>
          </a:xfrm>
          <a:custGeom>
            <a:avLst/>
            <a:gdLst/>
            <a:ahLst/>
            <a:cxnLst/>
            <a:rect l="l" t="t" r="r" b="b"/>
            <a:pathLst>
              <a:path w="1072243" h="870857">
                <a:moveTo>
                  <a:pt x="742270" y="0"/>
                </a:moveTo>
                <a:cubicBezTo>
                  <a:pt x="805770" y="0"/>
                  <a:pt x="859291" y="23132"/>
                  <a:pt x="902834" y="69396"/>
                </a:cubicBezTo>
                <a:cubicBezTo>
                  <a:pt x="952273" y="59871"/>
                  <a:pt x="998764" y="42182"/>
                  <a:pt x="1042307" y="16329"/>
                </a:cubicBezTo>
                <a:cubicBezTo>
                  <a:pt x="1025525" y="68489"/>
                  <a:pt x="993321" y="108857"/>
                  <a:pt x="945696" y="137432"/>
                </a:cubicBezTo>
                <a:cubicBezTo>
                  <a:pt x="987878" y="132896"/>
                  <a:pt x="1030061" y="121557"/>
                  <a:pt x="1072243" y="103414"/>
                </a:cubicBezTo>
                <a:cubicBezTo>
                  <a:pt x="1041853" y="147864"/>
                  <a:pt x="1005114" y="185737"/>
                  <a:pt x="962025" y="217034"/>
                </a:cubicBezTo>
                <a:cubicBezTo>
                  <a:pt x="962478" y="223384"/>
                  <a:pt x="962705" y="232909"/>
                  <a:pt x="962705" y="245609"/>
                </a:cubicBezTo>
                <a:cubicBezTo>
                  <a:pt x="962705" y="304573"/>
                  <a:pt x="954087" y="363424"/>
                  <a:pt x="936852" y="422162"/>
                </a:cubicBezTo>
                <a:cubicBezTo>
                  <a:pt x="919616" y="480899"/>
                  <a:pt x="893422" y="537255"/>
                  <a:pt x="858270" y="591230"/>
                </a:cubicBezTo>
                <a:cubicBezTo>
                  <a:pt x="823119" y="645205"/>
                  <a:pt x="781277" y="692944"/>
                  <a:pt x="732745" y="734446"/>
                </a:cubicBezTo>
                <a:cubicBezTo>
                  <a:pt x="684212" y="775947"/>
                  <a:pt x="625702" y="809058"/>
                  <a:pt x="557212" y="833778"/>
                </a:cubicBezTo>
                <a:cubicBezTo>
                  <a:pt x="488723" y="858497"/>
                  <a:pt x="415471" y="870857"/>
                  <a:pt x="337457" y="870857"/>
                </a:cubicBezTo>
                <a:cubicBezTo>
                  <a:pt x="214539" y="870857"/>
                  <a:pt x="102054" y="837973"/>
                  <a:pt x="0" y="772205"/>
                </a:cubicBezTo>
                <a:cubicBezTo>
                  <a:pt x="15875" y="774020"/>
                  <a:pt x="33564" y="774927"/>
                  <a:pt x="53068" y="774927"/>
                </a:cubicBezTo>
                <a:cubicBezTo>
                  <a:pt x="155121" y="774927"/>
                  <a:pt x="246062" y="743630"/>
                  <a:pt x="325891" y="681038"/>
                </a:cubicBezTo>
                <a:cubicBezTo>
                  <a:pt x="278266" y="680130"/>
                  <a:pt x="235630" y="665503"/>
                  <a:pt x="197984" y="637154"/>
                </a:cubicBezTo>
                <a:cubicBezTo>
                  <a:pt x="160337" y="608806"/>
                  <a:pt x="134484" y="572634"/>
                  <a:pt x="120423" y="528638"/>
                </a:cubicBezTo>
                <a:cubicBezTo>
                  <a:pt x="135391" y="530905"/>
                  <a:pt x="149225" y="532039"/>
                  <a:pt x="161925" y="532039"/>
                </a:cubicBezTo>
                <a:cubicBezTo>
                  <a:pt x="181429" y="532039"/>
                  <a:pt x="200705" y="529545"/>
                  <a:pt x="219755" y="524555"/>
                </a:cubicBezTo>
                <a:cubicBezTo>
                  <a:pt x="168955" y="514123"/>
                  <a:pt x="126887" y="488837"/>
                  <a:pt x="93549" y="448696"/>
                </a:cubicBezTo>
                <a:cubicBezTo>
                  <a:pt x="60212" y="408555"/>
                  <a:pt x="43543" y="361950"/>
                  <a:pt x="43543" y="308882"/>
                </a:cubicBezTo>
                <a:lnTo>
                  <a:pt x="43543" y="306161"/>
                </a:lnTo>
                <a:cubicBezTo>
                  <a:pt x="74386" y="323396"/>
                  <a:pt x="107496" y="332695"/>
                  <a:pt x="142875" y="334055"/>
                </a:cubicBezTo>
                <a:cubicBezTo>
                  <a:pt x="112939" y="314098"/>
                  <a:pt x="89127" y="288018"/>
                  <a:pt x="71437" y="255814"/>
                </a:cubicBezTo>
                <a:cubicBezTo>
                  <a:pt x="53748" y="223611"/>
                  <a:pt x="44904" y="188686"/>
                  <a:pt x="44904" y="151039"/>
                </a:cubicBezTo>
                <a:cubicBezTo>
                  <a:pt x="44904" y="111125"/>
                  <a:pt x="54882" y="74159"/>
                  <a:pt x="74839" y="40141"/>
                </a:cubicBezTo>
                <a:cubicBezTo>
                  <a:pt x="129721" y="107723"/>
                  <a:pt x="196510" y="161812"/>
                  <a:pt x="275204" y="202406"/>
                </a:cubicBezTo>
                <a:cubicBezTo>
                  <a:pt x="353899" y="243001"/>
                  <a:pt x="438150" y="265566"/>
                  <a:pt x="527957" y="270102"/>
                </a:cubicBezTo>
                <a:cubicBezTo>
                  <a:pt x="524329" y="252866"/>
                  <a:pt x="522514" y="236084"/>
                  <a:pt x="522514" y="219755"/>
                </a:cubicBezTo>
                <a:cubicBezTo>
                  <a:pt x="522514" y="158977"/>
                  <a:pt x="543945" y="107156"/>
                  <a:pt x="586808" y="64294"/>
                </a:cubicBezTo>
                <a:cubicBezTo>
                  <a:pt x="629670" y="21431"/>
                  <a:pt x="681491" y="0"/>
                  <a:pt x="742270"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solidFill>
                <a:srgbClr val="06D0E8"/>
              </a:solidFill>
            </a:endParaRPr>
          </a:p>
        </p:txBody>
      </p:sp>
      <p:sp>
        <p:nvSpPr>
          <p:cNvPr id="33" name="任意多边形 32"/>
          <p:cNvSpPr/>
          <p:nvPr/>
        </p:nvSpPr>
        <p:spPr>
          <a:xfrm>
            <a:off x="7400546" y="3385169"/>
            <a:ext cx="309945" cy="251732"/>
          </a:xfrm>
          <a:custGeom>
            <a:avLst/>
            <a:gdLst/>
            <a:ahLst/>
            <a:cxnLst/>
            <a:rect l="l" t="t" r="r" b="b"/>
            <a:pathLst>
              <a:path w="309945" h="251732">
                <a:moveTo>
                  <a:pt x="214562" y="0"/>
                </a:moveTo>
                <a:cubicBezTo>
                  <a:pt x="232917" y="0"/>
                  <a:pt x="248388" y="6687"/>
                  <a:pt x="260975" y="20060"/>
                </a:cubicBezTo>
                <a:cubicBezTo>
                  <a:pt x="275266" y="17307"/>
                  <a:pt x="288705" y="12193"/>
                  <a:pt x="301291" y="4720"/>
                </a:cubicBezTo>
                <a:cubicBezTo>
                  <a:pt x="296440" y="19798"/>
                  <a:pt x="287132" y="31467"/>
                  <a:pt x="273365" y="39726"/>
                </a:cubicBezTo>
                <a:cubicBezTo>
                  <a:pt x="285558" y="38415"/>
                  <a:pt x="297751" y="35138"/>
                  <a:pt x="309945" y="29893"/>
                </a:cubicBezTo>
                <a:cubicBezTo>
                  <a:pt x="301160" y="42742"/>
                  <a:pt x="290540" y="53690"/>
                  <a:pt x="278085" y="62736"/>
                </a:cubicBezTo>
                <a:cubicBezTo>
                  <a:pt x="278216" y="64572"/>
                  <a:pt x="278282" y="67325"/>
                  <a:pt x="278282" y="70996"/>
                </a:cubicBezTo>
                <a:cubicBezTo>
                  <a:pt x="278282" y="88041"/>
                  <a:pt x="275790" y="105052"/>
                  <a:pt x="270808" y="122031"/>
                </a:cubicBezTo>
                <a:cubicBezTo>
                  <a:pt x="265826" y="139010"/>
                  <a:pt x="258254" y="155300"/>
                  <a:pt x="248093" y="170903"/>
                </a:cubicBezTo>
                <a:cubicBezTo>
                  <a:pt x="237932" y="186505"/>
                  <a:pt x="225837" y="200304"/>
                  <a:pt x="211809" y="212301"/>
                </a:cubicBezTo>
                <a:cubicBezTo>
                  <a:pt x="197780" y="224297"/>
                  <a:pt x="180866" y="233868"/>
                  <a:pt x="161069" y="241014"/>
                </a:cubicBezTo>
                <a:cubicBezTo>
                  <a:pt x="141271" y="248159"/>
                  <a:pt x="120097" y="251732"/>
                  <a:pt x="97546" y="251732"/>
                </a:cubicBezTo>
                <a:cubicBezTo>
                  <a:pt x="62015" y="251732"/>
                  <a:pt x="29499" y="242227"/>
                  <a:pt x="0" y="223216"/>
                </a:cubicBezTo>
                <a:cubicBezTo>
                  <a:pt x="4588" y="223740"/>
                  <a:pt x="9702" y="224002"/>
                  <a:pt x="15339" y="224002"/>
                </a:cubicBezTo>
                <a:cubicBezTo>
                  <a:pt x="44839" y="224002"/>
                  <a:pt x="71127" y="214956"/>
                  <a:pt x="94202" y="196862"/>
                </a:cubicBezTo>
                <a:cubicBezTo>
                  <a:pt x="80436" y="196600"/>
                  <a:pt x="68111" y="192372"/>
                  <a:pt x="57229" y="184177"/>
                </a:cubicBezTo>
                <a:cubicBezTo>
                  <a:pt x="46347" y="175983"/>
                  <a:pt x="38874" y="165527"/>
                  <a:pt x="34809" y="152809"/>
                </a:cubicBezTo>
                <a:cubicBezTo>
                  <a:pt x="39136" y="153465"/>
                  <a:pt x="43135" y="153793"/>
                  <a:pt x="46806" y="153793"/>
                </a:cubicBezTo>
                <a:cubicBezTo>
                  <a:pt x="52444" y="153793"/>
                  <a:pt x="58016" y="153071"/>
                  <a:pt x="63523" y="151629"/>
                </a:cubicBezTo>
                <a:cubicBezTo>
                  <a:pt x="48838" y="148614"/>
                  <a:pt x="36678" y="141304"/>
                  <a:pt x="27041" y="129701"/>
                </a:cubicBezTo>
                <a:cubicBezTo>
                  <a:pt x="17404" y="118098"/>
                  <a:pt x="12586" y="104626"/>
                  <a:pt x="12586" y="89286"/>
                </a:cubicBezTo>
                <a:lnTo>
                  <a:pt x="12586" y="88500"/>
                </a:lnTo>
                <a:cubicBezTo>
                  <a:pt x="21502" y="93482"/>
                  <a:pt x="31073" y="96170"/>
                  <a:pt x="41299" y="96563"/>
                </a:cubicBezTo>
                <a:cubicBezTo>
                  <a:pt x="32646" y="90794"/>
                  <a:pt x="25763" y="83255"/>
                  <a:pt x="20649" y="73946"/>
                </a:cubicBezTo>
                <a:cubicBezTo>
                  <a:pt x="15536" y="64637"/>
                  <a:pt x="12979" y="54542"/>
                  <a:pt x="12979" y="43660"/>
                </a:cubicBezTo>
                <a:cubicBezTo>
                  <a:pt x="12979" y="32122"/>
                  <a:pt x="15864" y="21437"/>
                  <a:pt x="21633" y="11603"/>
                </a:cubicBezTo>
                <a:cubicBezTo>
                  <a:pt x="37497" y="31139"/>
                  <a:pt x="56803" y="46774"/>
                  <a:pt x="79551" y="58508"/>
                </a:cubicBezTo>
                <a:cubicBezTo>
                  <a:pt x="102299" y="70242"/>
                  <a:pt x="126652" y="76765"/>
                  <a:pt x="152612" y="78076"/>
                </a:cubicBezTo>
                <a:cubicBezTo>
                  <a:pt x="151563" y="73094"/>
                  <a:pt x="151039" y="68243"/>
                  <a:pt x="151039" y="63523"/>
                </a:cubicBezTo>
                <a:cubicBezTo>
                  <a:pt x="151039" y="45954"/>
                  <a:pt x="157234" y="30975"/>
                  <a:pt x="169624" y="18585"/>
                </a:cubicBezTo>
                <a:cubicBezTo>
                  <a:pt x="182014" y="6195"/>
                  <a:pt x="196993" y="0"/>
                  <a:pt x="21456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solidFill>
                <a:srgbClr val="06D0E8"/>
              </a:solidFill>
            </a:endParaRPr>
          </a:p>
        </p:txBody>
      </p:sp>
      <p:sp>
        <p:nvSpPr>
          <p:cNvPr id="32" name="任意多边形 31"/>
          <p:cNvSpPr/>
          <p:nvPr/>
        </p:nvSpPr>
        <p:spPr>
          <a:xfrm>
            <a:off x="5813398" y="3680420"/>
            <a:ext cx="309945" cy="251732"/>
          </a:xfrm>
          <a:custGeom>
            <a:avLst/>
            <a:gdLst/>
            <a:ahLst/>
            <a:cxnLst/>
            <a:rect l="l" t="t" r="r" b="b"/>
            <a:pathLst>
              <a:path w="309945" h="251732">
                <a:moveTo>
                  <a:pt x="214562" y="0"/>
                </a:moveTo>
                <a:cubicBezTo>
                  <a:pt x="232917" y="0"/>
                  <a:pt x="248388" y="6687"/>
                  <a:pt x="260975" y="20060"/>
                </a:cubicBezTo>
                <a:cubicBezTo>
                  <a:pt x="275266" y="17307"/>
                  <a:pt x="288705" y="12193"/>
                  <a:pt x="301291" y="4720"/>
                </a:cubicBezTo>
                <a:cubicBezTo>
                  <a:pt x="296440" y="19798"/>
                  <a:pt x="287132" y="31467"/>
                  <a:pt x="273365" y="39726"/>
                </a:cubicBezTo>
                <a:cubicBezTo>
                  <a:pt x="285558" y="38415"/>
                  <a:pt x="297751" y="35138"/>
                  <a:pt x="309945" y="29893"/>
                </a:cubicBezTo>
                <a:cubicBezTo>
                  <a:pt x="301160" y="42742"/>
                  <a:pt x="290540" y="53690"/>
                  <a:pt x="278085" y="62736"/>
                </a:cubicBezTo>
                <a:cubicBezTo>
                  <a:pt x="278216" y="64572"/>
                  <a:pt x="278282" y="67325"/>
                  <a:pt x="278282" y="70996"/>
                </a:cubicBezTo>
                <a:cubicBezTo>
                  <a:pt x="278282" y="88041"/>
                  <a:pt x="275790" y="105052"/>
                  <a:pt x="270808" y="122031"/>
                </a:cubicBezTo>
                <a:cubicBezTo>
                  <a:pt x="265826" y="139010"/>
                  <a:pt x="258254" y="155300"/>
                  <a:pt x="248093" y="170903"/>
                </a:cubicBezTo>
                <a:cubicBezTo>
                  <a:pt x="237932" y="186505"/>
                  <a:pt x="225837" y="200304"/>
                  <a:pt x="211809" y="212301"/>
                </a:cubicBezTo>
                <a:cubicBezTo>
                  <a:pt x="197780" y="224297"/>
                  <a:pt x="180866" y="233868"/>
                  <a:pt x="161069" y="241014"/>
                </a:cubicBezTo>
                <a:cubicBezTo>
                  <a:pt x="141271" y="248159"/>
                  <a:pt x="120097" y="251732"/>
                  <a:pt x="97546" y="251732"/>
                </a:cubicBezTo>
                <a:cubicBezTo>
                  <a:pt x="62015" y="251732"/>
                  <a:pt x="29499" y="242227"/>
                  <a:pt x="0" y="223216"/>
                </a:cubicBezTo>
                <a:cubicBezTo>
                  <a:pt x="4588" y="223740"/>
                  <a:pt x="9702" y="224002"/>
                  <a:pt x="15339" y="224002"/>
                </a:cubicBezTo>
                <a:cubicBezTo>
                  <a:pt x="44839" y="224002"/>
                  <a:pt x="71127" y="214956"/>
                  <a:pt x="94202" y="196862"/>
                </a:cubicBezTo>
                <a:cubicBezTo>
                  <a:pt x="80436" y="196600"/>
                  <a:pt x="68111" y="192372"/>
                  <a:pt x="57229" y="184177"/>
                </a:cubicBezTo>
                <a:cubicBezTo>
                  <a:pt x="46347" y="175983"/>
                  <a:pt x="38874" y="165527"/>
                  <a:pt x="34809" y="152809"/>
                </a:cubicBezTo>
                <a:cubicBezTo>
                  <a:pt x="39136" y="153465"/>
                  <a:pt x="43135" y="153793"/>
                  <a:pt x="46806" y="153793"/>
                </a:cubicBezTo>
                <a:cubicBezTo>
                  <a:pt x="52444" y="153793"/>
                  <a:pt x="58016" y="153071"/>
                  <a:pt x="63523" y="151629"/>
                </a:cubicBezTo>
                <a:cubicBezTo>
                  <a:pt x="48838" y="148614"/>
                  <a:pt x="36678" y="141304"/>
                  <a:pt x="27041" y="129701"/>
                </a:cubicBezTo>
                <a:cubicBezTo>
                  <a:pt x="17404" y="118098"/>
                  <a:pt x="12586" y="104626"/>
                  <a:pt x="12586" y="89286"/>
                </a:cubicBezTo>
                <a:lnTo>
                  <a:pt x="12586" y="88500"/>
                </a:lnTo>
                <a:cubicBezTo>
                  <a:pt x="21502" y="93482"/>
                  <a:pt x="31073" y="96170"/>
                  <a:pt x="41299" y="96563"/>
                </a:cubicBezTo>
                <a:cubicBezTo>
                  <a:pt x="32646" y="90794"/>
                  <a:pt x="25763" y="83255"/>
                  <a:pt x="20649" y="73946"/>
                </a:cubicBezTo>
                <a:cubicBezTo>
                  <a:pt x="15536" y="64637"/>
                  <a:pt x="12979" y="54542"/>
                  <a:pt x="12979" y="43660"/>
                </a:cubicBezTo>
                <a:cubicBezTo>
                  <a:pt x="12979" y="32122"/>
                  <a:pt x="15864" y="21437"/>
                  <a:pt x="21633" y="11603"/>
                </a:cubicBezTo>
                <a:cubicBezTo>
                  <a:pt x="37497" y="31139"/>
                  <a:pt x="56803" y="46774"/>
                  <a:pt x="79551" y="58508"/>
                </a:cubicBezTo>
                <a:cubicBezTo>
                  <a:pt x="102299" y="70242"/>
                  <a:pt x="126652" y="76765"/>
                  <a:pt x="152612" y="78076"/>
                </a:cubicBezTo>
                <a:cubicBezTo>
                  <a:pt x="151563" y="73094"/>
                  <a:pt x="151039" y="68243"/>
                  <a:pt x="151039" y="63523"/>
                </a:cubicBezTo>
                <a:cubicBezTo>
                  <a:pt x="151039" y="45954"/>
                  <a:pt x="157234" y="30975"/>
                  <a:pt x="169624" y="18585"/>
                </a:cubicBezTo>
                <a:cubicBezTo>
                  <a:pt x="182014" y="6195"/>
                  <a:pt x="196993" y="0"/>
                  <a:pt x="21456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solidFill>
                <a:srgbClr val="06D0E8"/>
              </a:solidFill>
            </a:endParaRPr>
          </a:p>
        </p:txBody>
      </p:sp>
      <p:sp>
        <p:nvSpPr>
          <p:cNvPr id="29" name="任意多边形 28"/>
          <p:cNvSpPr/>
          <p:nvPr/>
        </p:nvSpPr>
        <p:spPr>
          <a:xfrm>
            <a:off x="7089705" y="3996835"/>
            <a:ext cx="670152" cy="544286"/>
          </a:xfrm>
          <a:custGeom>
            <a:avLst/>
            <a:gdLst/>
            <a:ahLst/>
            <a:cxnLst/>
            <a:rect l="l" t="t" r="r" b="b"/>
            <a:pathLst>
              <a:path w="670152" h="544286">
                <a:moveTo>
                  <a:pt x="463919" y="0"/>
                </a:moveTo>
                <a:cubicBezTo>
                  <a:pt x="503606" y="0"/>
                  <a:pt x="537057" y="14458"/>
                  <a:pt x="564271" y="43373"/>
                </a:cubicBezTo>
                <a:cubicBezTo>
                  <a:pt x="595171" y="37420"/>
                  <a:pt x="624228" y="26364"/>
                  <a:pt x="651442" y="10206"/>
                </a:cubicBezTo>
                <a:cubicBezTo>
                  <a:pt x="640953" y="42806"/>
                  <a:pt x="620826" y="68036"/>
                  <a:pt x="591060" y="85896"/>
                </a:cubicBezTo>
                <a:cubicBezTo>
                  <a:pt x="617424" y="83061"/>
                  <a:pt x="643788" y="75974"/>
                  <a:pt x="670152" y="64634"/>
                </a:cubicBezTo>
                <a:cubicBezTo>
                  <a:pt x="651159" y="92416"/>
                  <a:pt x="628197" y="116086"/>
                  <a:pt x="601266" y="135647"/>
                </a:cubicBezTo>
                <a:cubicBezTo>
                  <a:pt x="601549" y="139615"/>
                  <a:pt x="601691" y="145569"/>
                  <a:pt x="601691" y="153506"/>
                </a:cubicBezTo>
                <a:cubicBezTo>
                  <a:pt x="601691" y="190359"/>
                  <a:pt x="596305" y="227141"/>
                  <a:pt x="585532" y="263852"/>
                </a:cubicBezTo>
                <a:cubicBezTo>
                  <a:pt x="574760" y="300562"/>
                  <a:pt x="558389" y="335785"/>
                  <a:pt x="536419" y="369519"/>
                </a:cubicBezTo>
                <a:cubicBezTo>
                  <a:pt x="514449" y="403254"/>
                  <a:pt x="488298" y="433090"/>
                  <a:pt x="457965" y="459029"/>
                </a:cubicBezTo>
                <a:cubicBezTo>
                  <a:pt x="427633" y="484968"/>
                  <a:pt x="391064" y="505662"/>
                  <a:pt x="348258" y="521112"/>
                </a:cubicBezTo>
                <a:cubicBezTo>
                  <a:pt x="305452" y="536561"/>
                  <a:pt x="259670" y="544286"/>
                  <a:pt x="210911" y="544286"/>
                </a:cubicBezTo>
                <a:cubicBezTo>
                  <a:pt x="134087" y="544286"/>
                  <a:pt x="63784" y="523734"/>
                  <a:pt x="0" y="482629"/>
                </a:cubicBezTo>
                <a:cubicBezTo>
                  <a:pt x="9922" y="483763"/>
                  <a:pt x="20978" y="484330"/>
                  <a:pt x="33167" y="484330"/>
                </a:cubicBezTo>
                <a:cubicBezTo>
                  <a:pt x="96951" y="484330"/>
                  <a:pt x="153789" y="464769"/>
                  <a:pt x="203682" y="425649"/>
                </a:cubicBezTo>
                <a:cubicBezTo>
                  <a:pt x="173916" y="425082"/>
                  <a:pt x="147269" y="415940"/>
                  <a:pt x="123740" y="398222"/>
                </a:cubicBezTo>
                <a:cubicBezTo>
                  <a:pt x="100211" y="380504"/>
                  <a:pt x="84053" y="357897"/>
                  <a:pt x="75265" y="330399"/>
                </a:cubicBezTo>
                <a:cubicBezTo>
                  <a:pt x="84619" y="331816"/>
                  <a:pt x="93266" y="332525"/>
                  <a:pt x="101203" y="332525"/>
                </a:cubicBezTo>
                <a:cubicBezTo>
                  <a:pt x="113393" y="332525"/>
                  <a:pt x="125441" y="330966"/>
                  <a:pt x="137347" y="327848"/>
                </a:cubicBezTo>
                <a:cubicBezTo>
                  <a:pt x="105597" y="321328"/>
                  <a:pt x="79304" y="305523"/>
                  <a:pt x="58468" y="280435"/>
                </a:cubicBezTo>
                <a:cubicBezTo>
                  <a:pt x="37632" y="255347"/>
                  <a:pt x="27214" y="226219"/>
                  <a:pt x="27214" y="193052"/>
                </a:cubicBezTo>
                <a:lnTo>
                  <a:pt x="27214" y="191351"/>
                </a:lnTo>
                <a:cubicBezTo>
                  <a:pt x="46491" y="202123"/>
                  <a:pt x="67185" y="207935"/>
                  <a:pt x="89297" y="208785"/>
                </a:cubicBezTo>
                <a:cubicBezTo>
                  <a:pt x="70587" y="196312"/>
                  <a:pt x="55704" y="180012"/>
                  <a:pt x="44649" y="159884"/>
                </a:cubicBezTo>
                <a:cubicBezTo>
                  <a:pt x="33593" y="139757"/>
                  <a:pt x="28065" y="117929"/>
                  <a:pt x="28065" y="94400"/>
                </a:cubicBezTo>
                <a:cubicBezTo>
                  <a:pt x="28065" y="69454"/>
                  <a:pt x="34301" y="46350"/>
                  <a:pt x="46775" y="25089"/>
                </a:cubicBezTo>
                <a:cubicBezTo>
                  <a:pt x="81076" y="67327"/>
                  <a:pt x="122819" y="101133"/>
                  <a:pt x="172003" y="126504"/>
                </a:cubicBezTo>
                <a:cubicBezTo>
                  <a:pt x="221187" y="151876"/>
                  <a:pt x="273844" y="165979"/>
                  <a:pt x="329973" y="168814"/>
                </a:cubicBezTo>
                <a:cubicBezTo>
                  <a:pt x="327705" y="158042"/>
                  <a:pt x="326571" y="147553"/>
                  <a:pt x="326571" y="137348"/>
                </a:cubicBezTo>
                <a:cubicBezTo>
                  <a:pt x="326571" y="99361"/>
                  <a:pt x="339966" y="66973"/>
                  <a:pt x="366755" y="40184"/>
                </a:cubicBezTo>
                <a:cubicBezTo>
                  <a:pt x="393544" y="13395"/>
                  <a:pt x="425932" y="0"/>
                  <a:pt x="463919"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solidFill>
                <a:srgbClr val="06D0E8"/>
              </a:solidFill>
            </a:endParaRPr>
          </a:p>
        </p:txBody>
      </p:sp>
      <p:sp>
        <p:nvSpPr>
          <p:cNvPr id="28" name="任意多边形 27"/>
          <p:cNvSpPr/>
          <p:nvPr/>
        </p:nvSpPr>
        <p:spPr>
          <a:xfrm>
            <a:off x="6242463" y="4089392"/>
            <a:ext cx="536122" cy="435428"/>
          </a:xfrm>
          <a:custGeom>
            <a:avLst/>
            <a:gdLst/>
            <a:ahLst/>
            <a:cxnLst/>
            <a:rect l="l" t="t" r="r" b="b"/>
            <a:pathLst>
              <a:path w="536122" h="435428">
                <a:moveTo>
                  <a:pt x="371135" y="0"/>
                </a:moveTo>
                <a:cubicBezTo>
                  <a:pt x="402885" y="0"/>
                  <a:pt x="429646" y="11566"/>
                  <a:pt x="451417" y="34698"/>
                </a:cubicBezTo>
                <a:cubicBezTo>
                  <a:pt x="476137" y="29935"/>
                  <a:pt x="499382" y="21091"/>
                  <a:pt x="521154" y="8164"/>
                </a:cubicBezTo>
                <a:cubicBezTo>
                  <a:pt x="512763" y="34244"/>
                  <a:pt x="496661" y="54428"/>
                  <a:pt x="472848" y="68716"/>
                </a:cubicBezTo>
                <a:cubicBezTo>
                  <a:pt x="493939" y="66448"/>
                  <a:pt x="515030" y="60778"/>
                  <a:pt x="536122" y="51707"/>
                </a:cubicBezTo>
                <a:cubicBezTo>
                  <a:pt x="520927" y="73932"/>
                  <a:pt x="502557" y="92868"/>
                  <a:pt x="481013" y="108517"/>
                </a:cubicBezTo>
                <a:cubicBezTo>
                  <a:pt x="481239" y="111692"/>
                  <a:pt x="481353" y="116454"/>
                  <a:pt x="481353" y="122804"/>
                </a:cubicBezTo>
                <a:cubicBezTo>
                  <a:pt x="481353" y="152286"/>
                  <a:pt x="477044" y="181712"/>
                  <a:pt x="468426" y="211080"/>
                </a:cubicBezTo>
                <a:cubicBezTo>
                  <a:pt x="459808" y="240449"/>
                  <a:pt x="446711" y="268627"/>
                  <a:pt x="429135" y="295615"/>
                </a:cubicBezTo>
                <a:cubicBezTo>
                  <a:pt x="411559" y="322602"/>
                  <a:pt x="390638" y="346472"/>
                  <a:pt x="366372" y="367222"/>
                </a:cubicBezTo>
                <a:cubicBezTo>
                  <a:pt x="342106" y="387973"/>
                  <a:pt x="312851" y="404529"/>
                  <a:pt x="278606" y="416889"/>
                </a:cubicBezTo>
                <a:cubicBezTo>
                  <a:pt x="244362" y="429248"/>
                  <a:pt x="207736" y="435428"/>
                  <a:pt x="168729" y="435428"/>
                </a:cubicBezTo>
                <a:cubicBezTo>
                  <a:pt x="107270" y="435428"/>
                  <a:pt x="51027" y="418986"/>
                  <a:pt x="0" y="386102"/>
                </a:cubicBezTo>
                <a:cubicBezTo>
                  <a:pt x="7938" y="387009"/>
                  <a:pt x="16782" y="387463"/>
                  <a:pt x="26534" y="387463"/>
                </a:cubicBezTo>
                <a:cubicBezTo>
                  <a:pt x="77561" y="387463"/>
                  <a:pt x="123031" y="371815"/>
                  <a:pt x="162946" y="340518"/>
                </a:cubicBezTo>
                <a:cubicBezTo>
                  <a:pt x="139133" y="340065"/>
                  <a:pt x="117815" y="332751"/>
                  <a:pt x="98992" y="318577"/>
                </a:cubicBezTo>
                <a:cubicBezTo>
                  <a:pt x="80169" y="304403"/>
                  <a:pt x="67242" y="286317"/>
                  <a:pt x="60212" y="264318"/>
                </a:cubicBezTo>
                <a:cubicBezTo>
                  <a:pt x="67696" y="265452"/>
                  <a:pt x="74613" y="266019"/>
                  <a:pt x="80963" y="266019"/>
                </a:cubicBezTo>
                <a:cubicBezTo>
                  <a:pt x="90714" y="266019"/>
                  <a:pt x="100353" y="264772"/>
                  <a:pt x="109878" y="262277"/>
                </a:cubicBezTo>
                <a:cubicBezTo>
                  <a:pt x="84478" y="257061"/>
                  <a:pt x="63443" y="244418"/>
                  <a:pt x="46775" y="224347"/>
                </a:cubicBezTo>
                <a:cubicBezTo>
                  <a:pt x="30106" y="204277"/>
                  <a:pt x="21772" y="180975"/>
                  <a:pt x="21772" y="154441"/>
                </a:cubicBezTo>
                <a:lnTo>
                  <a:pt x="21772" y="153080"/>
                </a:lnTo>
                <a:cubicBezTo>
                  <a:pt x="37193" y="161698"/>
                  <a:pt x="53748" y="166347"/>
                  <a:pt x="71438" y="167027"/>
                </a:cubicBezTo>
                <a:cubicBezTo>
                  <a:pt x="56470" y="157049"/>
                  <a:pt x="44564" y="144009"/>
                  <a:pt x="35719" y="127907"/>
                </a:cubicBezTo>
                <a:cubicBezTo>
                  <a:pt x="26874" y="111805"/>
                  <a:pt x="22452" y="94342"/>
                  <a:pt x="22452" y="75519"/>
                </a:cubicBezTo>
                <a:cubicBezTo>
                  <a:pt x="22452" y="55562"/>
                  <a:pt x="27441" y="37079"/>
                  <a:pt x="37420" y="20070"/>
                </a:cubicBezTo>
                <a:cubicBezTo>
                  <a:pt x="64861" y="53861"/>
                  <a:pt x="98255" y="80905"/>
                  <a:pt x="137602" y="101203"/>
                </a:cubicBezTo>
                <a:cubicBezTo>
                  <a:pt x="176950" y="121500"/>
                  <a:pt x="219075" y="132783"/>
                  <a:pt x="263979" y="135051"/>
                </a:cubicBezTo>
                <a:cubicBezTo>
                  <a:pt x="262164" y="126433"/>
                  <a:pt x="261257" y="118042"/>
                  <a:pt x="261257" y="109877"/>
                </a:cubicBezTo>
                <a:cubicBezTo>
                  <a:pt x="261257" y="79488"/>
                  <a:pt x="271973" y="53578"/>
                  <a:pt x="293404" y="32146"/>
                </a:cubicBezTo>
                <a:cubicBezTo>
                  <a:pt x="314835" y="10715"/>
                  <a:pt x="340746" y="0"/>
                  <a:pt x="371135"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solidFill>
                <a:srgbClr val="06D0E8"/>
              </a:solidFill>
            </a:endParaRPr>
          </a:p>
        </p:txBody>
      </p:sp>
      <p:sp>
        <p:nvSpPr>
          <p:cNvPr id="23" name="TextBox 22"/>
          <p:cNvSpPr txBox="1"/>
          <p:nvPr/>
        </p:nvSpPr>
        <p:spPr>
          <a:xfrm>
            <a:off x="1595809" y="1119677"/>
            <a:ext cx="3350596" cy="2646878"/>
          </a:xfrm>
          <a:prstGeom prst="rect">
            <a:avLst/>
          </a:prstGeom>
          <a:noFill/>
        </p:spPr>
        <p:txBody>
          <a:bodyPr wrap="none" rtlCol="0">
            <a:spAutoFit/>
          </a:bodyPr>
          <a:lstStyle/>
          <a:p>
            <a:pPr algn="ctr"/>
            <a:r>
              <a:rPr lang="en-US" sz="16600" b="1" spc="-300" dirty="0" smtClean="0">
                <a:solidFill>
                  <a:schemeClr val="tx1">
                    <a:lumMod val="85000"/>
                    <a:lumOff val="15000"/>
                  </a:schemeClr>
                </a:solidFill>
                <a:latin typeface="Liberation Sans" panose="020B0604020202020204" pitchFamily="34" charset="0"/>
              </a:rPr>
              <a:t>12</a:t>
            </a:r>
            <a:r>
              <a:rPr lang="en-US" sz="7200" b="1" spc="-300" dirty="0" smtClean="0">
                <a:solidFill>
                  <a:schemeClr val="tx1">
                    <a:lumMod val="85000"/>
                    <a:lumOff val="15000"/>
                  </a:schemeClr>
                </a:solidFill>
                <a:latin typeface="Liberation Sans" panose="020B0604020202020204" pitchFamily="34" charset="0"/>
              </a:rPr>
              <a:t>%</a:t>
            </a:r>
            <a:endParaRPr lang="en-US" sz="16600" b="1" spc="-300" dirty="0">
              <a:solidFill>
                <a:schemeClr val="tx1">
                  <a:lumMod val="85000"/>
                  <a:lumOff val="15000"/>
                </a:schemeClr>
              </a:solidFill>
              <a:latin typeface="Liberation Sans" panose="020B0604020202020204" pitchFamily="34" charset="0"/>
            </a:endParaRPr>
          </a:p>
        </p:txBody>
      </p:sp>
      <p:sp>
        <p:nvSpPr>
          <p:cNvPr id="24" name="TextBox 23"/>
          <p:cNvSpPr txBox="1"/>
          <p:nvPr/>
        </p:nvSpPr>
        <p:spPr>
          <a:xfrm>
            <a:off x="1773463" y="3127175"/>
            <a:ext cx="3026791" cy="707886"/>
          </a:xfrm>
          <a:prstGeom prst="rect">
            <a:avLst/>
          </a:prstGeom>
          <a:noFill/>
        </p:spPr>
        <p:txBody>
          <a:bodyPr wrap="none" rtlCol="0">
            <a:spAutoFit/>
          </a:bodyPr>
          <a:lstStyle/>
          <a:p>
            <a:pPr algn="ctr"/>
            <a:r>
              <a:rPr lang="en-US" sz="4000" b="1" spc="-300" dirty="0" smtClean="0">
                <a:solidFill>
                  <a:schemeClr val="tx1">
                    <a:lumMod val="85000"/>
                    <a:lumOff val="15000"/>
                  </a:schemeClr>
                </a:solidFill>
                <a:latin typeface="Liberation Sans" panose="020B0604020202020204" pitchFamily="34" charset="0"/>
              </a:rPr>
              <a:t>TEENAGERS</a:t>
            </a:r>
            <a:endParaRPr lang="en-US" sz="4000" b="1" spc="-300" dirty="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1641493" y="3470324"/>
            <a:ext cx="3259227" cy="2646878"/>
          </a:xfrm>
          <a:prstGeom prst="rect">
            <a:avLst/>
          </a:prstGeom>
          <a:noFill/>
        </p:spPr>
        <p:txBody>
          <a:bodyPr wrap="none" rtlCol="0">
            <a:spAutoFit/>
          </a:bodyPr>
          <a:lstStyle/>
          <a:p>
            <a:pPr algn="ctr"/>
            <a:r>
              <a:rPr lang="en-US" sz="16600" b="1" spc="-300" dirty="0" smtClean="0">
                <a:solidFill>
                  <a:schemeClr val="tx1">
                    <a:lumMod val="85000"/>
                    <a:lumOff val="15000"/>
                  </a:schemeClr>
                </a:solidFill>
                <a:latin typeface="Liberation Sans" panose="020B0604020202020204" pitchFamily="34" charset="0"/>
              </a:rPr>
              <a:t>48</a:t>
            </a:r>
            <a:r>
              <a:rPr lang="en-US" sz="7200" b="1" spc="-300" dirty="0" smtClean="0">
                <a:solidFill>
                  <a:schemeClr val="tx1">
                    <a:lumMod val="85000"/>
                    <a:lumOff val="15000"/>
                  </a:schemeClr>
                </a:solidFill>
                <a:latin typeface="Liberation Sans" panose="020B0604020202020204" pitchFamily="34" charset="0"/>
              </a:rPr>
              <a:t>%</a:t>
            </a:r>
            <a:endParaRPr lang="en-US" sz="16600" b="1" spc="-300"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2245658" y="5488616"/>
            <a:ext cx="1993238" cy="707886"/>
          </a:xfrm>
          <a:prstGeom prst="rect">
            <a:avLst/>
          </a:prstGeom>
          <a:noFill/>
        </p:spPr>
        <p:txBody>
          <a:bodyPr wrap="none" rtlCol="0">
            <a:spAutoFit/>
          </a:bodyPr>
          <a:lstStyle/>
          <a:p>
            <a:pPr algn="ctr"/>
            <a:r>
              <a:rPr lang="en-US" sz="4000" b="1" spc="-300" dirty="0" smtClean="0">
                <a:solidFill>
                  <a:schemeClr val="tx1">
                    <a:lumMod val="85000"/>
                    <a:lumOff val="15000"/>
                  </a:schemeClr>
                </a:solidFill>
                <a:latin typeface="Liberation Sans" panose="020B0604020202020204" pitchFamily="34" charset="0"/>
              </a:rPr>
              <a:t>ADULTS</a:t>
            </a:r>
            <a:endParaRPr lang="en-US" sz="4000" b="1" spc="-300" dirty="0">
              <a:solidFill>
                <a:schemeClr val="tx1">
                  <a:lumMod val="85000"/>
                  <a:lumOff val="15000"/>
                </a:schemeClr>
              </a:solidFill>
              <a:latin typeface="Liberation Sans" panose="020B0604020202020204" pitchFamily="34" charset="0"/>
            </a:endParaRPr>
          </a:p>
        </p:txBody>
      </p:sp>
      <p:sp>
        <p:nvSpPr>
          <p:cNvPr id="20" name="TextBox 19"/>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1" name="Isosceles Triangle 20"/>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Isosceles Triangle 24"/>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Isosceles Triangle 25"/>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5285202"/>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05863" y="378669"/>
            <a:ext cx="5532284"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Facebook Users</a:t>
            </a:r>
            <a:endParaRPr lang="en-US" sz="5400" b="1" dirty="0">
              <a:solidFill>
                <a:schemeClr val="tx1">
                  <a:lumMod val="85000"/>
                  <a:lumOff val="15000"/>
                </a:schemeClr>
              </a:solidFill>
              <a:latin typeface="Liberation Sans" panose="020B0604020202020204" pitchFamily="34" charset="0"/>
            </a:endParaRPr>
          </a:p>
        </p:txBody>
      </p:sp>
      <p:sp>
        <p:nvSpPr>
          <p:cNvPr id="24" name="任意多边形 23"/>
          <p:cNvSpPr/>
          <p:nvPr/>
        </p:nvSpPr>
        <p:spPr>
          <a:xfrm>
            <a:off x="3722128" y="1792667"/>
            <a:ext cx="1502229" cy="1502229"/>
          </a:xfrm>
          <a:custGeom>
            <a:avLst/>
            <a:gdLst/>
            <a:ahLst/>
            <a:cxnLst/>
            <a:rect l="l" t="t" r="r" b="b"/>
            <a:pathLst>
              <a:path w="1502229" h="1502229">
                <a:moveTo>
                  <a:pt x="281668" y="0"/>
                </a:moveTo>
                <a:lnTo>
                  <a:pt x="1220561" y="0"/>
                </a:lnTo>
                <a:cubicBezTo>
                  <a:pt x="1298150" y="0"/>
                  <a:pt x="1364492" y="27548"/>
                  <a:pt x="1419587" y="82642"/>
                </a:cubicBezTo>
                <a:cubicBezTo>
                  <a:pt x="1474681" y="137737"/>
                  <a:pt x="1502229" y="204079"/>
                  <a:pt x="1502229" y="281668"/>
                </a:cubicBezTo>
                <a:lnTo>
                  <a:pt x="1502229" y="1220561"/>
                </a:lnTo>
                <a:cubicBezTo>
                  <a:pt x="1502229" y="1298150"/>
                  <a:pt x="1474681" y="1364492"/>
                  <a:pt x="1419587" y="1419587"/>
                </a:cubicBezTo>
                <a:cubicBezTo>
                  <a:pt x="1364492" y="1474682"/>
                  <a:pt x="1298150" y="1502229"/>
                  <a:pt x="1220561" y="1502229"/>
                </a:cubicBezTo>
                <a:lnTo>
                  <a:pt x="1032782" y="1502229"/>
                </a:lnTo>
                <a:lnTo>
                  <a:pt x="1032782" y="907597"/>
                </a:lnTo>
                <a:lnTo>
                  <a:pt x="1231319" y="907597"/>
                </a:lnTo>
                <a:lnTo>
                  <a:pt x="1260659" y="688522"/>
                </a:lnTo>
                <a:lnTo>
                  <a:pt x="1032782" y="688522"/>
                </a:lnTo>
                <a:lnTo>
                  <a:pt x="1032782" y="548666"/>
                </a:lnTo>
                <a:cubicBezTo>
                  <a:pt x="1032782" y="513457"/>
                  <a:pt x="1041910" y="486399"/>
                  <a:pt x="1060167" y="467491"/>
                </a:cubicBezTo>
                <a:cubicBezTo>
                  <a:pt x="1078423" y="448582"/>
                  <a:pt x="1109719" y="439128"/>
                  <a:pt x="1154056" y="439128"/>
                </a:cubicBezTo>
                <a:lnTo>
                  <a:pt x="1283154" y="438150"/>
                </a:lnTo>
                <a:lnTo>
                  <a:pt x="1283154" y="235701"/>
                </a:lnTo>
                <a:cubicBezTo>
                  <a:pt x="1220561" y="229833"/>
                  <a:pt x="1161880" y="226899"/>
                  <a:pt x="1107111" y="226899"/>
                </a:cubicBezTo>
                <a:cubicBezTo>
                  <a:pt x="1018438" y="226899"/>
                  <a:pt x="947369" y="253143"/>
                  <a:pt x="893904" y="305630"/>
                </a:cubicBezTo>
                <a:cubicBezTo>
                  <a:pt x="840440" y="358116"/>
                  <a:pt x="813707" y="431630"/>
                  <a:pt x="813707" y="526172"/>
                </a:cubicBezTo>
                <a:lnTo>
                  <a:pt x="813707" y="688522"/>
                </a:lnTo>
                <a:lnTo>
                  <a:pt x="594632" y="688522"/>
                </a:lnTo>
                <a:lnTo>
                  <a:pt x="594632" y="907597"/>
                </a:lnTo>
                <a:lnTo>
                  <a:pt x="813707" y="907597"/>
                </a:lnTo>
                <a:lnTo>
                  <a:pt x="813707" y="1502229"/>
                </a:lnTo>
                <a:lnTo>
                  <a:pt x="281668" y="1502229"/>
                </a:lnTo>
                <a:cubicBezTo>
                  <a:pt x="204079" y="1502229"/>
                  <a:pt x="137737" y="1474682"/>
                  <a:pt x="82642" y="1419587"/>
                </a:cubicBezTo>
                <a:cubicBezTo>
                  <a:pt x="27548" y="1364492"/>
                  <a:pt x="0" y="1298150"/>
                  <a:pt x="0" y="1220561"/>
                </a:cubicBezTo>
                <a:lnTo>
                  <a:pt x="0" y="281668"/>
                </a:lnTo>
                <a:cubicBezTo>
                  <a:pt x="0" y="204079"/>
                  <a:pt x="27548" y="137737"/>
                  <a:pt x="82642" y="82642"/>
                </a:cubicBezTo>
                <a:cubicBezTo>
                  <a:pt x="137737" y="27548"/>
                  <a:pt x="204079" y="0"/>
                  <a:pt x="281668" y="0"/>
                </a:cubicBezTo>
                <a:close/>
              </a:path>
            </a:pathLst>
          </a:custGeom>
          <a:solidFill>
            <a:srgbClr val="0070C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3800" dirty="0">
              <a:solidFill>
                <a:srgbClr val="0070C0"/>
              </a:solidFill>
            </a:endParaRPr>
          </a:p>
        </p:txBody>
      </p:sp>
      <p:sp>
        <p:nvSpPr>
          <p:cNvPr id="20" name="TextBox 19"/>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1" name="Rectangle 20"/>
          <p:cNvSpPr/>
          <p:nvPr/>
        </p:nvSpPr>
        <p:spPr>
          <a:xfrm>
            <a:off x="697178" y="1457115"/>
            <a:ext cx="243655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ea typeface="Florin Sans" pitchFamily="2" charset="0"/>
                <a:cs typeface="Vijaya" pitchFamily="34" charset="0"/>
              </a:rPr>
              <a:t>8110</a:t>
            </a:r>
            <a:endParaRPr lang="ms-MY" sz="8000" b="1" spc="-300" dirty="0">
              <a:solidFill>
                <a:schemeClr val="tx1">
                  <a:lumMod val="85000"/>
                  <a:lumOff val="15000"/>
                </a:schemeClr>
              </a:solidFill>
              <a:latin typeface="Liberation Sans" panose="020B0604020202020204" pitchFamily="34" charset="0"/>
            </a:endParaRPr>
          </a:p>
        </p:txBody>
      </p:sp>
      <p:sp>
        <p:nvSpPr>
          <p:cNvPr id="26" name="Rectangle 25"/>
          <p:cNvSpPr/>
          <p:nvPr/>
        </p:nvSpPr>
        <p:spPr>
          <a:xfrm>
            <a:off x="721670" y="3000982"/>
            <a:ext cx="243655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ea typeface="Florin Sans" pitchFamily="2" charset="0"/>
                <a:cs typeface="Vijaya" pitchFamily="34" charset="0"/>
              </a:rPr>
              <a:t>200k</a:t>
            </a:r>
            <a:endParaRPr lang="ms-MY" sz="8000" b="1" spc="-300" dirty="0">
              <a:solidFill>
                <a:schemeClr val="tx1">
                  <a:lumMod val="85000"/>
                  <a:lumOff val="15000"/>
                </a:schemeClr>
              </a:solidFill>
              <a:latin typeface="Liberation Sans" panose="020B0604020202020204" pitchFamily="34" charset="0"/>
            </a:endParaRPr>
          </a:p>
        </p:txBody>
      </p:sp>
      <p:sp>
        <p:nvSpPr>
          <p:cNvPr id="28" name="Rectangle 27"/>
          <p:cNvSpPr/>
          <p:nvPr/>
        </p:nvSpPr>
        <p:spPr>
          <a:xfrm>
            <a:off x="778818" y="4540361"/>
            <a:ext cx="266347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cs typeface="Vijaya" pitchFamily="34" charset="0"/>
              </a:rPr>
              <a:t>500m</a:t>
            </a:r>
            <a:endParaRPr lang="ms-MY" sz="8000" b="1" spc="-300" dirty="0">
              <a:solidFill>
                <a:schemeClr val="tx1">
                  <a:lumMod val="85000"/>
                  <a:lumOff val="15000"/>
                </a:schemeClr>
              </a:solidFill>
              <a:latin typeface="Liberation Sans" panose="020B0604020202020204" pitchFamily="34" charset="0"/>
            </a:endParaRPr>
          </a:p>
        </p:txBody>
      </p:sp>
      <p:cxnSp>
        <p:nvCxnSpPr>
          <p:cNvPr id="32" name="Straight Connector 31"/>
          <p:cNvCxnSpPr/>
          <p:nvPr/>
        </p:nvCxnSpPr>
        <p:spPr>
          <a:xfrm>
            <a:off x="970196" y="3017767"/>
            <a:ext cx="2287354" cy="0"/>
          </a:xfrm>
          <a:prstGeom prst="line">
            <a:avLst/>
          </a:prstGeom>
          <a:ln w="28575" cap="rnd">
            <a:solidFill>
              <a:srgbClr val="06D0E8"/>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70196" y="4540361"/>
            <a:ext cx="2287354" cy="0"/>
          </a:xfrm>
          <a:prstGeom prst="line">
            <a:avLst/>
          </a:prstGeom>
          <a:ln w="28575" cap="rnd">
            <a:solidFill>
              <a:srgbClr val="FE497C"/>
            </a:solidFill>
            <a:prstDash val="sysDot"/>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828589" y="2470147"/>
            <a:ext cx="2152145" cy="338554"/>
          </a:xfrm>
          <a:prstGeom prst="rect">
            <a:avLst/>
          </a:prstGeom>
          <a:effectLst/>
        </p:spPr>
        <p:txBody>
          <a:bodyPr wrap="square">
            <a:spAutoFit/>
          </a:bodyPr>
          <a:lstStyle/>
          <a:p>
            <a:r>
              <a:rPr lang="en-US" sz="1600" b="1" dirty="0" smtClean="0">
                <a:solidFill>
                  <a:schemeClr val="tx1">
                    <a:lumMod val="85000"/>
                    <a:lumOff val="15000"/>
                  </a:schemeClr>
                </a:solidFill>
                <a:latin typeface="Liberation Sans" panose="020B0604020202020204" pitchFamily="34" charset="0"/>
                <a:ea typeface="Florin Sans" pitchFamily="2" charset="0"/>
                <a:cs typeface="Vijaya" pitchFamily="34" charset="0"/>
              </a:rPr>
              <a:t>TOTAL SALES</a:t>
            </a:r>
            <a:endParaRPr lang="ms-MY" sz="1600" b="1" dirty="0">
              <a:solidFill>
                <a:schemeClr val="tx1">
                  <a:lumMod val="85000"/>
                  <a:lumOff val="15000"/>
                </a:schemeClr>
              </a:solidFill>
              <a:latin typeface="Liberation Sans" panose="020B0604020202020204" pitchFamily="34" charset="0"/>
            </a:endParaRPr>
          </a:p>
        </p:txBody>
      </p:sp>
      <p:sp>
        <p:nvSpPr>
          <p:cNvPr id="27" name="Rectangle 26"/>
          <p:cNvSpPr/>
          <p:nvPr/>
        </p:nvSpPr>
        <p:spPr>
          <a:xfrm>
            <a:off x="821209" y="4014014"/>
            <a:ext cx="2289388" cy="338554"/>
          </a:xfrm>
          <a:prstGeom prst="rect">
            <a:avLst/>
          </a:prstGeom>
          <a:effectLst/>
        </p:spPr>
        <p:txBody>
          <a:bodyPr wrap="square">
            <a:spAutoFit/>
          </a:bodyPr>
          <a:lstStyle/>
          <a:p>
            <a:r>
              <a:rPr lang="en-US" sz="1600" b="1" dirty="0" smtClean="0">
                <a:solidFill>
                  <a:schemeClr val="tx1">
                    <a:lumMod val="85000"/>
                    <a:lumOff val="15000"/>
                  </a:schemeClr>
                </a:solidFill>
                <a:latin typeface="Liberation Sans" panose="020B0604020202020204" pitchFamily="34" charset="0"/>
                <a:ea typeface="Florin Sans" pitchFamily="2" charset="0"/>
                <a:cs typeface="Vijaya" pitchFamily="34" charset="0"/>
              </a:rPr>
              <a:t>LOYAL CUSTOMERS</a:t>
            </a:r>
            <a:endParaRPr lang="ms-MY" sz="1600" b="1" dirty="0">
              <a:solidFill>
                <a:schemeClr val="tx1">
                  <a:lumMod val="85000"/>
                  <a:lumOff val="15000"/>
                </a:schemeClr>
              </a:solidFill>
              <a:latin typeface="Liberation Sans" panose="020B0604020202020204" pitchFamily="34" charset="0"/>
            </a:endParaRPr>
          </a:p>
        </p:txBody>
      </p:sp>
      <p:sp>
        <p:nvSpPr>
          <p:cNvPr id="29" name="Rectangle 28"/>
          <p:cNvSpPr/>
          <p:nvPr/>
        </p:nvSpPr>
        <p:spPr>
          <a:xfrm>
            <a:off x="833511" y="5553393"/>
            <a:ext cx="2341488" cy="338554"/>
          </a:xfrm>
          <a:prstGeom prst="rect">
            <a:avLst/>
          </a:prstGeom>
          <a:effectLst/>
        </p:spPr>
        <p:txBody>
          <a:bodyPr wrap="square">
            <a:spAutoFit/>
          </a:bodyPr>
          <a:lstStyle/>
          <a:p>
            <a:r>
              <a:rPr lang="en-US" sz="1600" b="1" dirty="0" smtClean="0">
                <a:solidFill>
                  <a:schemeClr val="tx1">
                    <a:lumMod val="85000"/>
                    <a:lumOff val="15000"/>
                  </a:schemeClr>
                </a:solidFill>
                <a:latin typeface="Liberation Sans" panose="020B0604020202020204" pitchFamily="34" charset="0"/>
                <a:ea typeface="Florin Sans" pitchFamily="2" charset="0"/>
                <a:cs typeface="Vijaya" pitchFamily="34" charset="0"/>
              </a:rPr>
              <a:t>REGISTERED USERS</a:t>
            </a:r>
            <a:endParaRPr lang="ms-MY" sz="1600" b="1" dirty="0">
              <a:solidFill>
                <a:schemeClr val="tx1">
                  <a:lumMod val="85000"/>
                  <a:lumOff val="15000"/>
                </a:schemeClr>
              </a:solidFill>
              <a:latin typeface="Liberation Sans" panose="020B0604020202020204" pitchFamily="34" charset="0"/>
            </a:endParaRPr>
          </a:p>
        </p:txBody>
      </p:sp>
      <p:sp>
        <p:nvSpPr>
          <p:cNvPr id="34" name="Oval 33"/>
          <p:cNvSpPr/>
          <p:nvPr/>
        </p:nvSpPr>
        <p:spPr>
          <a:xfrm>
            <a:off x="3841877" y="3651869"/>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5" name="Rectangle 34"/>
          <p:cNvSpPr/>
          <p:nvPr/>
        </p:nvSpPr>
        <p:spPr>
          <a:xfrm>
            <a:off x="4215705" y="3578728"/>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6" name="Oval 35"/>
          <p:cNvSpPr/>
          <p:nvPr/>
        </p:nvSpPr>
        <p:spPr>
          <a:xfrm>
            <a:off x="3841877" y="4443957"/>
            <a:ext cx="288032" cy="288032"/>
          </a:xfrm>
          <a:prstGeom prst="ellips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7" name="Rectangle 36"/>
          <p:cNvSpPr/>
          <p:nvPr/>
        </p:nvSpPr>
        <p:spPr>
          <a:xfrm>
            <a:off x="4215705" y="4370816"/>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8" name="Oval 37"/>
          <p:cNvSpPr/>
          <p:nvPr/>
        </p:nvSpPr>
        <p:spPr>
          <a:xfrm>
            <a:off x="3841877" y="5283953"/>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39" name="Rectangle 38"/>
          <p:cNvSpPr/>
          <p:nvPr/>
        </p:nvSpPr>
        <p:spPr>
          <a:xfrm>
            <a:off x="4215705" y="5210812"/>
            <a:ext cx="4572000" cy="600164"/>
          </a:xfrm>
          <a:prstGeom prst="rect">
            <a:avLst/>
          </a:prstGeom>
        </p:spPr>
        <p:txBody>
          <a:bodyPr>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6" name="Rectangle 5"/>
          <p:cNvSpPr/>
          <p:nvPr/>
        </p:nvSpPr>
        <p:spPr>
          <a:xfrm>
            <a:off x="5273186" y="1850805"/>
            <a:ext cx="3168686" cy="1384995"/>
          </a:xfrm>
          <a:prstGeom prst="rect">
            <a:avLst/>
          </a:prstGeom>
        </p:spPr>
        <p:txBody>
          <a:bodyPr wrap="square">
            <a:spAutoFit/>
          </a:bodyPr>
          <a:lstStyle/>
          <a:p>
            <a:r>
              <a:rPr lang="en-US" sz="1200" kern="3000" spc="30" dirty="0">
                <a:latin typeface="Liberation Sans" panose="020B0604020202020204" pitchFamily="34" charset="0"/>
              </a:rPr>
              <a:t>Everyone that works here has a desire to create amazing user experiences. Being great at what you do is the cost of entry at Neue Swiss, what tends to get people hired is fit. When talented people fit well together they produce some pretty impressive stuff. </a:t>
            </a:r>
          </a:p>
        </p:txBody>
      </p:sp>
      <p:sp>
        <p:nvSpPr>
          <p:cNvPr id="44" name="Isosceles Triangle 43"/>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Isosceles Triangle 44"/>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Isosceles Triangle 45"/>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任意多边形 29"/>
          <p:cNvSpPr/>
          <p:nvPr/>
        </p:nvSpPr>
        <p:spPr>
          <a:xfrm>
            <a:off x="3910660" y="3742755"/>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1" name="任意多边形 30"/>
          <p:cNvSpPr/>
          <p:nvPr/>
        </p:nvSpPr>
        <p:spPr>
          <a:xfrm>
            <a:off x="3910660" y="4540361"/>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40" name="任意多边形 39"/>
          <p:cNvSpPr/>
          <p:nvPr/>
        </p:nvSpPr>
        <p:spPr>
          <a:xfrm>
            <a:off x="3910660" y="5374839"/>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2071394783"/>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94540" y="378669"/>
            <a:ext cx="395493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Our Buyers</a:t>
            </a:r>
            <a:endParaRPr lang="en-US" sz="5400" b="1" dirty="0">
              <a:solidFill>
                <a:schemeClr val="tx1">
                  <a:lumMod val="85000"/>
                  <a:lumOff val="15000"/>
                </a:schemeClr>
              </a:solidFill>
              <a:latin typeface="Liberation Sans" panose="020B0604020202020204" pitchFamily="34" charset="0"/>
            </a:endParaRPr>
          </a:p>
        </p:txBody>
      </p:sp>
      <p:sp>
        <p:nvSpPr>
          <p:cNvPr id="21" name="Isosceles Triangle 20"/>
          <p:cNvSpPr/>
          <p:nvPr/>
        </p:nvSpPr>
        <p:spPr>
          <a:xfrm>
            <a:off x="894891" y="2596056"/>
            <a:ext cx="1947335" cy="2108809"/>
          </a:xfrm>
          <a:prstGeom prst="triangle">
            <a:avLst/>
          </a:prstGeom>
          <a:solidFill>
            <a:srgbClr val="06D0E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Isosceles Triangle 24"/>
          <p:cNvSpPr/>
          <p:nvPr/>
        </p:nvSpPr>
        <p:spPr>
          <a:xfrm>
            <a:off x="2263720" y="3532099"/>
            <a:ext cx="1947336" cy="1172766"/>
          </a:xfrm>
          <a:prstGeom prst="triangle">
            <a:avLst/>
          </a:prstGeom>
          <a:solidFill>
            <a:srgbClr val="FE497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1470030" y="4312110"/>
            <a:ext cx="785509" cy="785509"/>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solidFill>
                  <a:schemeClr val="tx1">
                    <a:lumMod val="85000"/>
                    <a:lumOff val="15000"/>
                  </a:schemeClr>
                </a:solidFill>
                <a:latin typeface="Liberation Sans" panose="020B0604020202020204" pitchFamily="34" charset="0"/>
              </a:rPr>
              <a:t>54%</a:t>
            </a:r>
            <a:endParaRPr lang="en-US" sz="1400" b="1" dirty="0">
              <a:solidFill>
                <a:schemeClr val="tx1">
                  <a:lumMod val="85000"/>
                  <a:lumOff val="15000"/>
                </a:schemeClr>
              </a:solidFill>
              <a:latin typeface="Liberation Sans" panose="020B0604020202020204" pitchFamily="34" charset="0"/>
            </a:endParaRPr>
          </a:p>
        </p:txBody>
      </p:sp>
      <p:sp>
        <p:nvSpPr>
          <p:cNvPr id="48" name="Oval 47"/>
          <p:cNvSpPr/>
          <p:nvPr/>
        </p:nvSpPr>
        <p:spPr>
          <a:xfrm>
            <a:off x="2850543" y="4312110"/>
            <a:ext cx="785509" cy="785509"/>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solidFill>
                  <a:schemeClr val="tx1">
                    <a:lumMod val="85000"/>
                    <a:lumOff val="15000"/>
                  </a:schemeClr>
                </a:solidFill>
                <a:latin typeface="Liberation Sans" panose="020B0604020202020204" pitchFamily="34" charset="0"/>
              </a:rPr>
              <a:t>46%</a:t>
            </a:r>
            <a:endParaRPr lang="en-US" sz="1400" b="1" dirty="0">
              <a:solidFill>
                <a:schemeClr val="tx1">
                  <a:lumMod val="85000"/>
                  <a:lumOff val="15000"/>
                </a:schemeClr>
              </a:solidFill>
              <a:latin typeface="Liberation Sans" panose="020B0604020202020204" pitchFamily="34" charset="0"/>
            </a:endParaRPr>
          </a:p>
        </p:txBody>
      </p:sp>
      <p:sp>
        <p:nvSpPr>
          <p:cNvPr id="53" name="Isosceles Triangle 52"/>
          <p:cNvSpPr/>
          <p:nvPr/>
        </p:nvSpPr>
        <p:spPr>
          <a:xfrm>
            <a:off x="4919796" y="3952907"/>
            <a:ext cx="1947335" cy="751958"/>
          </a:xfrm>
          <a:prstGeom prst="triangle">
            <a:avLst/>
          </a:prstGeom>
          <a:solidFill>
            <a:srgbClr val="06D0E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sosceles Triangle 53"/>
          <p:cNvSpPr/>
          <p:nvPr/>
        </p:nvSpPr>
        <p:spPr>
          <a:xfrm>
            <a:off x="6288624" y="2044732"/>
            <a:ext cx="1947335" cy="2660133"/>
          </a:xfrm>
          <a:prstGeom prst="triangle">
            <a:avLst/>
          </a:prstGeom>
          <a:solidFill>
            <a:srgbClr val="FE497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512175" y="4312110"/>
            <a:ext cx="785509" cy="785509"/>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smtClean="0">
                <a:solidFill>
                  <a:schemeClr val="tx1">
                    <a:lumMod val="85000"/>
                    <a:lumOff val="15000"/>
                  </a:schemeClr>
                </a:solidFill>
                <a:latin typeface="Liberation Sans" panose="020B0604020202020204" pitchFamily="34" charset="0"/>
              </a:rPr>
              <a:t>24%</a:t>
            </a:r>
            <a:endParaRPr lang="en-US" sz="1400" b="1" dirty="0">
              <a:solidFill>
                <a:schemeClr val="tx1">
                  <a:lumMod val="85000"/>
                  <a:lumOff val="15000"/>
                </a:schemeClr>
              </a:solidFill>
              <a:latin typeface="Liberation Sans" panose="020B0604020202020204" pitchFamily="34" charset="0"/>
            </a:endParaRPr>
          </a:p>
        </p:txBody>
      </p:sp>
      <p:sp>
        <p:nvSpPr>
          <p:cNvPr id="56" name="Oval 55"/>
          <p:cNvSpPr/>
          <p:nvPr/>
        </p:nvSpPr>
        <p:spPr>
          <a:xfrm>
            <a:off x="6858071" y="4312110"/>
            <a:ext cx="785509" cy="785509"/>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b="1" dirty="0">
                <a:solidFill>
                  <a:schemeClr val="tx1">
                    <a:lumMod val="85000"/>
                    <a:lumOff val="15000"/>
                  </a:schemeClr>
                </a:solidFill>
                <a:latin typeface="Liberation Sans" panose="020B0604020202020204" pitchFamily="34" charset="0"/>
              </a:rPr>
              <a:t>7</a:t>
            </a:r>
            <a:r>
              <a:rPr lang="en-US" sz="1400" b="1" dirty="0" smtClean="0">
                <a:solidFill>
                  <a:schemeClr val="tx1">
                    <a:lumMod val="85000"/>
                    <a:lumOff val="15000"/>
                  </a:schemeClr>
                </a:solidFill>
                <a:latin typeface="Liberation Sans" panose="020B0604020202020204" pitchFamily="34" charset="0"/>
              </a:rPr>
              <a:t>6%</a:t>
            </a:r>
            <a:endParaRPr lang="en-US" sz="1400" b="1" dirty="0">
              <a:solidFill>
                <a:schemeClr val="tx1">
                  <a:lumMod val="85000"/>
                  <a:lumOff val="15000"/>
                </a:schemeClr>
              </a:solidFill>
              <a:latin typeface="Liberation Sans" panose="020B0604020202020204" pitchFamily="34" charset="0"/>
            </a:endParaRPr>
          </a:p>
        </p:txBody>
      </p:sp>
      <p:sp>
        <p:nvSpPr>
          <p:cNvPr id="32" name="文本框 31"/>
          <p:cNvSpPr txBox="1">
            <a:spLocks noChangeAspect="1"/>
          </p:cNvSpPr>
          <p:nvPr/>
        </p:nvSpPr>
        <p:spPr>
          <a:xfrm>
            <a:off x="2983801" y="5326688"/>
            <a:ext cx="512064" cy="584650"/>
          </a:xfrm>
          <a:custGeom>
            <a:avLst/>
            <a:gdLst/>
            <a:ahLst/>
            <a:cxnLst/>
            <a:rect l="l" t="t" r="r" b="b"/>
            <a:pathLst>
              <a:path w="512064" h="584650">
                <a:moveTo>
                  <a:pt x="340157" y="349"/>
                </a:moveTo>
                <a:cubicBezTo>
                  <a:pt x="365474" y="6330"/>
                  <a:pt x="381362" y="19284"/>
                  <a:pt x="387820" y="39210"/>
                </a:cubicBezTo>
                <a:cubicBezTo>
                  <a:pt x="394278" y="59137"/>
                  <a:pt x="390277" y="80320"/>
                  <a:pt x="375819" y="102761"/>
                </a:cubicBezTo>
                <a:cubicBezTo>
                  <a:pt x="386278" y="100554"/>
                  <a:pt x="394214" y="103038"/>
                  <a:pt x="399627" y="110212"/>
                </a:cubicBezTo>
                <a:cubicBezTo>
                  <a:pt x="405040" y="117386"/>
                  <a:pt x="407354" y="126033"/>
                  <a:pt x="406569" y="136154"/>
                </a:cubicBezTo>
                <a:cubicBezTo>
                  <a:pt x="405785" y="146274"/>
                  <a:pt x="401326" y="154651"/>
                  <a:pt x="393192" y="161283"/>
                </a:cubicBezTo>
                <a:cubicBezTo>
                  <a:pt x="394107" y="161588"/>
                  <a:pt x="395935" y="165093"/>
                  <a:pt x="398679" y="171799"/>
                </a:cubicBezTo>
                <a:cubicBezTo>
                  <a:pt x="401422" y="178504"/>
                  <a:pt x="399593" y="186581"/>
                  <a:pt x="393192" y="196030"/>
                </a:cubicBezTo>
                <a:cubicBezTo>
                  <a:pt x="394678" y="197059"/>
                  <a:pt x="397193" y="202774"/>
                  <a:pt x="400736" y="213175"/>
                </a:cubicBezTo>
                <a:cubicBezTo>
                  <a:pt x="404279" y="223576"/>
                  <a:pt x="399936" y="232492"/>
                  <a:pt x="387706" y="239921"/>
                </a:cubicBezTo>
                <a:cubicBezTo>
                  <a:pt x="387649" y="240512"/>
                  <a:pt x="386620" y="243903"/>
                  <a:pt x="384620" y="250094"/>
                </a:cubicBezTo>
                <a:cubicBezTo>
                  <a:pt x="382619" y="256285"/>
                  <a:pt x="379990" y="261734"/>
                  <a:pt x="376733" y="266439"/>
                </a:cubicBezTo>
                <a:cubicBezTo>
                  <a:pt x="377152" y="266172"/>
                  <a:pt x="379286" y="266248"/>
                  <a:pt x="383134" y="266667"/>
                </a:cubicBezTo>
                <a:cubicBezTo>
                  <a:pt x="386982" y="267087"/>
                  <a:pt x="390030" y="269449"/>
                  <a:pt x="392278" y="273754"/>
                </a:cubicBezTo>
                <a:cubicBezTo>
                  <a:pt x="394735" y="279088"/>
                  <a:pt x="395992" y="284422"/>
                  <a:pt x="396050" y="289756"/>
                </a:cubicBezTo>
                <a:cubicBezTo>
                  <a:pt x="396107" y="295090"/>
                  <a:pt x="393935" y="301338"/>
                  <a:pt x="389535" y="308501"/>
                </a:cubicBezTo>
                <a:cubicBezTo>
                  <a:pt x="385153" y="315283"/>
                  <a:pt x="382029" y="321151"/>
                  <a:pt x="380162" y="326103"/>
                </a:cubicBezTo>
                <a:cubicBezTo>
                  <a:pt x="378295" y="331056"/>
                  <a:pt x="376542" y="335552"/>
                  <a:pt x="374904" y="339591"/>
                </a:cubicBezTo>
                <a:cubicBezTo>
                  <a:pt x="373895" y="344315"/>
                  <a:pt x="371799" y="349726"/>
                  <a:pt x="368618" y="355821"/>
                </a:cubicBezTo>
                <a:cubicBezTo>
                  <a:pt x="365436" y="361918"/>
                  <a:pt x="358997" y="362299"/>
                  <a:pt x="349301" y="356964"/>
                </a:cubicBezTo>
                <a:cubicBezTo>
                  <a:pt x="335394" y="374433"/>
                  <a:pt x="326631" y="395274"/>
                  <a:pt x="323012" y="419487"/>
                </a:cubicBezTo>
                <a:cubicBezTo>
                  <a:pt x="319392" y="443699"/>
                  <a:pt x="322059" y="467969"/>
                  <a:pt x="331013" y="492296"/>
                </a:cubicBezTo>
                <a:lnTo>
                  <a:pt x="335585" y="500525"/>
                </a:lnTo>
                <a:cubicBezTo>
                  <a:pt x="368256" y="506907"/>
                  <a:pt x="400984" y="513575"/>
                  <a:pt x="433769" y="520528"/>
                </a:cubicBezTo>
                <a:cubicBezTo>
                  <a:pt x="466554" y="527481"/>
                  <a:pt x="492652" y="534834"/>
                  <a:pt x="512064" y="542588"/>
                </a:cubicBezTo>
                <a:cubicBezTo>
                  <a:pt x="512064" y="551541"/>
                  <a:pt x="512064" y="560609"/>
                  <a:pt x="512064" y="569791"/>
                </a:cubicBezTo>
                <a:cubicBezTo>
                  <a:pt x="512064" y="578973"/>
                  <a:pt x="512064" y="583926"/>
                  <a:pt x="512064" y="584650"/>
                </a:cubicBezTo>
                <a:lnTo>
                  <a:pt x="0" y="584650"/>
                </a:lnTo>
                <a:cubicBezTo>
                  <a:pt x="0" y="584460"/>
                  <a:pt x="0" y="581183"/>
                  <a:pt x="0" y="574820"/>
                </a:cubicBezTo>
                <a:cubicBezTo>
                  <a:pt x="0" y="568458"/>
                  <a:pt x="0" y="560152"/>
                  <a:pt x="0" y="549903"/>
                </a:cubicBezTo>
                <a:cubicBezTo>
                  <a:pt x="15793" y="539902"/>
                  <a:pt x="37471" y="530872"/>
                  <a:pt x="65037" y="522814"/>
                </a:cubicBezTo>
                <a:cubicBezTo>
                  <a:pt x="92602" y="514756"/>
                  <a:pt x="121825" y="507326"/>
                  <a:pt x="152705" y="500525"/>
                </a:cubicBezTo>
                <a:cubicBezTo>
                  <a:pt x="155595" y="490456"/>
                  <a:pt x="158857" y="482147"/>
                  <a:pt x="162492" y="475599"/>
                </a:cubicBezTo>
                <a:cubicBezTo>
                  <a:pt x="166127" y="469052"/>
                  <a:pt x="169254" y="460676"/>
                  <a:pt x="171873" y="450470"/>
                </a:cubicBezTo>
                <a:cubicBezTo>
                  <a:pt x="174493" y="440265"/>
                  <a:pt x="175723" y="424641"/>
                  <a:pt x="175565" y="403599"/>
                </a:cubicBezTo>
                <a:cubicBezTo>
                  <a:pt x="174803" y="391102"/>
                  <a:pt x="171755" y="379748"/>
                  <a:pt x="166421" y="369537"/>
                </a:cubicBezTo>
                <a:cubicBezTo>
                  <a:pt x="161087" y="359327"/>
                  <a:pt x="158039" y="353917"/>
                  <a:pt x="157277" y="353307"/>
                </a:cubicBezTo>
                <a:cubicBezTo>
                  <a:pt x="157429" y="353821"/>
                  <a:pt x="156667" y="355307"/>
                  <a:pt x="154991" y="357765"/>
                </a:cubicBezTo>
                <a:cubicBezTo>
                  <a:pt x="153315" y="360222"/>
                  <a:pt x="149809" y="360565"/>
                  <a:pt x="144475" y="358793"/>
                </a:cubicBezTo>
                <a:cubicBezTo>
                  <a:pt x="139294" y="355841"/>
                  <a:pt x="134569" y="351459"/>
                  <a:pt x="130302" y="345649"/>
                </a:cubicBezTo>
                <a:cubicBezTo>
                  <a:pt x="126035" y="339839"/>
                  <a:pt x="123139" y="333857"/>
                  <a:pt x="121615" y="327704"/>
                </a:cubicBezTo>
                <a:cubicBezTo>
                  <a:pt x="120872" y="321703"/>
                  <a:pt x="118929" y="314959"/>
                  <a:pt x="115786" y="307473"/>
                </a:cubicBezTo>
                <a:cubicBezTo>
                  <a:pt x="112643" y="299986"/>
                  <a:pt x="110014" y="294842"/>
                  <a:pt x="107899" y="292042"/>
                </a:cubicBezTo>
                <a:cubicBezTo>
                  <a:pt x="105899" y="287965"/>
                  <a:pt x="106013" y="283317"/>
                  <a:pt x="108242" y="278097"/>
                </a:cubicBezTo>
                <a:cubicBezTo>
                  <a:pt x="110471" y="272878"/>
                  <a:pt x="115843" y="269601"/>
                  <a:pt x="124359" y="268268"/>
                </a:cubicBezTo>
                <a:cubicBezTo>
                  <a:pt x="123978" y="267830"/>
                  <a:pt x="123139" y="265277"/>
                  <a:pt x="121844" y="260610"/>
                </a:cubicBezTo>
                <a:cubicBezTo>
                  <a:pt x="120549" y="255942"/>
                  <a:pt x="121082" y="251789"/>
                  <a:pt x="123444" y="248151"/>
                </a:cubicBezTo>
                <a:cubicBezTo>
                  <a:pt x="122511" y="248532"/>
                  <a:pt x="119806" y="247999"/>
                  <a:pt x="115329" y="246551"/>
                </a:cubicBezTo>
                <a:cubicBezTo>
                  <a:pt x="110852" y="245103"/>
                  <a:pt x="110204" y="240455"/>
                  <a:pt x="113386" y="232606"/>
                </a:cubicBezTo>
                <a:cubicBezTo>
                  <a:pt x="112731" y="232634"/>
                  <a:pt x="109875" y="231155"/>
                  <a:pt x="104817" y="228170"/>
                </a:cubicBezTo>
                <a:cubicBezTo>
                  <a:pt x="99760" y="225184"/>
                  <a:pt x="96430" y="220521"/>
                  <a:pt x="94827" y="214183"/>
                </a:cubicBezTo>
                <a:cubicBezTo>
                  <a:pt x="93224" y="207844"/>
                  <a:pt x="97277" y="199659"/>
                  <a:pt x="106985" y="189629"/>
                </a:cubicBezTo>
                <a:cubicBezTo>
                  <a:pt x="105651" y="188829"/>
                  <a:pt x="103289" y="185172"/>
                  <a:pt x="99898" y="178656"/>
                </a:cubicBezTo>
                <a:cubicBezTo>
                  <a:pt x="96507" y="172141"/>
                  <a:pt x="100089" y="167569"/>
                  <a:pt x="110643" y="164940"/>
                </a:cubicBezTo>
                <a:cubicBezTo>
                  <a:pt x="109926" y="164557"/>
                  <a:pt x="107499" y="160955"/>
                  <a:pt x="103361" y="154137"/>
                </a:cubicBezTo>
                <a:cubicBezTo>
                  <a:pt x="99224" y="147319"/>
                  <a:pt x="97677" y="139586"/>
                  <a:pt x="98721" y="130938"/>
                </a:cubicBezTo>
                <a:cubicBezTo>
                  <a:pt x="99766" y="122291"/>
                  <a:pt x="107702" y="115032"/>
                  <a:pt x="122530" y="109162"/>
                </a:cubicBezTo>
                <a:cubicBezTo>
                  <a:pt x="121536" y="107915"/>
                  <a:pt x="118850" y="98929"/>
                  <a:pt x="114469" y="82204"/>
                </a:cubicBezTo>
                <a:cubicBezTo>
                  <a:pt x="110089" y="65480"/>
                  <a:pt x="109976" y="48501"/>
                  <a:pt x="114131" y="31269"/>
                </a:cubicBezTo>
                <a:cubicBezTo>
                  <a:pt x="118285" y="14036"/>
                  <a:pt x="132667" y="4034"/>
                  <a:pt x="157277" y="1263"/>
                </a:cubicBezTo>
                <a:cubicBezTo>
                  <a:pt x="176937" y="-661"/>
                  <a:pt x="194767" y="2501"/>
                  <a:pt x="210769" y="10750"/>
                </a:cubicBezTo>
                <a:cubicBezTo>
                  <a:pt x="226771" y="18998"/>
                  <a:pt x="243688" y="27419"/>
                  <a:pt x="261519" y="36010"/>
                </a:cubicBezTo>
                <a:cubicBezTo>
                  <a:pt x="261964" y="35468"/>
                  <a:pt x="266661" y="31980"/>
                  <a:pt x="275607" y="25545"/>
                </a:cubicBezTo>
                <a:cubicBezTo>
                  <a:pt x="284553" y="19111"/>
                  <a:pt x="295075" y="12981"/>
                  <a:pt x="307171" y="7156"/>
                </a:cubicBezTo>
                <a:cubicBezTo>
                  <a:pt x="319267" y="1331"/>
                  <a:pt x="330262" y="-938"/>
                  <a:pt x="340157" y="34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7200" dirty="0">
              <a:solidFill>
                <a:schemeClr val="tx1">
                  <a:lumMod val="85000"/>
                  <a:lumOff val="15000"/>
                </a:schemeClr>
              </a:solidFill>
            </a:endParaRPr>
          </a:p>
        </p:txBody>
      </p:sp>
      <p:sp>
        <p:nvSpPr>
          <p:cNvPr id="31" name="文本框 30"/>
          <p:cNvSpPr txBox="1">
            <a:spLocks noChangeAspect="1"/>
          </p:cNvSpPr>
          <p:nvPr/>
        </p:nvSpPr>
        <p:spPr>
          <a:xfrm>
            <a:off x="7016958" y="5326688"/>
            <a:ext cx="512064" cy="584650"/>
          </a:xfrm>
          <a:custGeom>
            <a:avLst/>
            <a:gdLst/>
            <a:ahLst/>
            <a:cxnLst/>
            <a:rect l="l" t="t" r="r" b="b"/>
            <a:pathLst>
              <a:path w="512064" h="584650">
                <a:moveTo>
                  <a:pt x="340157" y="349"/>
                </a:moveTo>
                <a:cubicBezTo>
                  <a:pt x="365474" y="6330"/>
                  <a:pt x="381362" y="19284"/>
                  <a:pt x="387820" y="39210"/>
                </a:cubicBezTo>
                <a:cubicBezTo>
                  <a:pt x="394278" y="59137"/>
                  <a:pt x="390278" y="80320"/>
                  <a:pt x="375819" y="102761"/>
                </a:cubicBezTo>
                <a:cubicBezTo>
                  <a:pt x="386278" y="100554"/>
                  <a:pt x="394214" y="103038"/>
                  <a:pt x="399627" y="110212"/>
                </a:cubicBezTo>
                <a:cubicBezTo>
                  <a:pt x="405040" y="117386"/>
                  <a:pt x="407354" y="126033"/>
                  <a:pt x="406570" y="136154"/>
                </a:cubicBezTo>
                <a:cubicBezTo>
                  <a:pt x="405785" y="146274"/>
                  <a:pt x="401326" y="154651"/>
                  <a:pt x="393192" y="161283"/>
                </a:cubicBezTo>
                <a:cubicBezTo>
                  <a:pt x="394107" y="161588"/>
                  <a:pt x="395935" y="165093"/>
                  <a:pt x="398679" y="171799"/>
                </a:cubicBezTo>
                <a:cubicBezTo>
                  <a:pt x="401422" y="178504"/>
                  <a:pt x="399593" y="186581"/>
                  <a:pt x="393192" y="196030"/>
                </a:cubicBezTo>
                <a:cubicBezTo>
                  <a:pt x="394678" y="197059"/>
                  <a:pt x="397193" y="202774"/>
                  <a:pt x="400736" y="213175"/>
                </a:cubicBezTo>
                <a:cubicBezTo>
                  <a:pt x="404279" y="223576"/>
                  <a:pt x="399936" y="232492"/>
                  <a:pt x="387706" y="239921"/>
                </a:cubicBezTo>
                <a:cubicBezTo>
                  <a:pt x="387649" y="240512"/>
                  <a:pt x="386620" y="243903"/>
                  <a:pt x="384620" y="250094"/>
                </a:cubicBezTo>
                <a:cubicBezTo>
                  <a:pt x="382619" y="256285"/>
                  <a:pt x="379991" y="261734"/>
                  <a:pt x="376733" y="266439"/>
                </a:cubicBezTo>
                <a:cubicBezTo>
                  <a:pt x="377152" y="266172"/>
                  <a:pt x="379286" y="266248"/>
                  <a:pt x="383134" y="266667"/>
                </a:cubicBezTo>
                <a:cubicBezTo>
                  <a:pt x="386982" y="267087"/>
                  <a:pt x="390030" y="269449"/>
                  <a:pt x="392278" y="273754"/>
                </a:cubicBezTo>
                <a:cubicBezTo>
                  <a:pt x="394735" y="279088"/>
                  <a:pt x="395993" y="284422"/>
                  <a:pt x="396050" y="289756"/>
                </a:cubicBezTo>
                <a:cubicBezTo>
                  <a:pt x="396107" y="295090"/>
                  <a:pt x="393935" y="301338"/>
                  <a:pt x="389535" y="308501"/>
                </a:cubicBezTo>
                <a:cubicBezTo>
                  <a:pt x="385153" y="315283"/>
                  <a:pt x="382029" y="321151"/>
                  <a:pt x="380162" y="326103"/>
                </a:cubicBezTo>
                <a:cubicBezTo>
                  <a:pt x="378295" y="331056"/>
                  <a:pt x="376543" y="335552"/>
                  <a:pt x="374904" y="339591"/>
                </a:cubicBezTo>
                <a:cubicBezTo>
                  <a:pt x="373895" y="344315"/>
                  <a:pt x="371799" y="349726"/>
                  <a:pt x="368618" y="355821"/>
                </a:cubicBezTo>
                <a:cubicBezTo>
                  <a:pt x="365436" y="361918"/>
                  <a:pt x="358997" y="362299"/>
                  <a:pt x="349301" y="356964"/>
                </a:cubicBezTo>
                <a:cubicBezTo>
                  <a:pt x="335395" y="374433"/>
                  <a:pt x="326632" y="395274"/>
                  <a:pt x="323012" y="419487"/>
                </a:cubicBezTo>
                <a:cubicBezTo>
                  <a:pt x="319393" y="443699"/>
                  <a:pt x="322060" y="467969"/>
                  <a:pt x="331013" y="492296"/>
                </a:cubicBezTo>
                <a:lnTo>
                  <a:pt x="335585" y="500525"/>
                </a:lnTo>
                <a:cubicBezTo>
                  <a:pt x="368256" y="506907"/>
                  <a:pt x="400984" y="513575"/>
                  <a:pt x="433769" y="520528"/>
                </a:cubicBezTo>
                <a:cubicBezTo>
                  <a:pt x="466554" y="527481"/>
                  <a:pt x="492652" y="534834"/>
                  <a:pt x="512064" y="542588"/>
                </a:cubicBezTo>
                <a:cubicBezTo>
                  <a:pt x="512064" y="551541"/>
                  <a:pt x="512064" y="560609"/>
                  <a:pt x="512064" y="569791"/>
                </a:cubicBezTo>
                <a:cubicBezTo>
                  <a:pt x="512064" y="578973"/>
                  <a:pt x="512064" y="583926"/>
                  <a:pt x="512064" y="584650"/>
                </a:cubicBezTo>
                <a:lnTo>
                  <a:pt x="0" y="584650"/>
                </a:lnTo>
                <a:cubicBezTo>
                  <a:pt x="0" y="584460"/>
                  <a:pt x="0" y="581183"/>
                  <a:pt x="0" y="574820"/>
                </a:cubicBezTo>
                <a:cubicBezTo>
                  <a:pt x="0" y="568458"/>
                  <a:pt x="0" y="560152"/>
                  <a:pt x="0" y="549903"/>
                </a:cubicBezTo>
                <a:cubicBezTo>
                  <a:pt x="15793" y="539902"/>
                  <a:pt x="37472" y="530872"/>
                  <a:pt x="65037" y="522814"/>
                </a:cubicBezTo>
                <a:cubicBezTo>
                  <a:pt x="92602" y="514756"/>
                  <a:pt x="121825" y="507326"/>
                  <a:pt x="152705" y="500525"/>
                </a:cubicBezTo>
                <a:cubicBezTo>
                  <a:pt x="155595" y="490456"/>
                  <a:pt x="158858" y="482147"/>
                  <a:pt x="162493" y="475599"/>
                </a:cubicBezTo>
                <a:cubicBezTo>
                  <a:pt x="166128" y="469052"/>
                  <a:pt x="169255" y="460676"/>
                  <a:pt x="171874" y="450470"/>
                </a:cubicBezTo>
                <a:cubicBezTo>
                  <a:pt x="174493" y="440265"/>
                  <a:pt x="175723" y="424641"/>
                  <a:pt x="175565" y="403599"/>
                </a:cubicBezTo>
                <a:cubicBezTo>
                  <a:pt x="174803" y="391102"/>
                  <a:pt x="171755" y="379748"/>
                  <a:pt x="166421" y="369537"/>
                </a:cubicBezTo>
                <a:cubicBezTo>
                  <a:pt x="161087" y="359327"/>
                  <a:pt x="158039" y="353917"/>
                  <a:pt x="157277" y="353307"/>
                </a:cubicBezTo>
                <a:cubicBezTo>
                  <a:pt x="157429" y="353821"/>
                  <a:pt x="156667" y="355307"/>
                  <a:pt x="154991" y="357765"/>
                </a:cubicBezTo>
                <a:cubicBezTo>
                  <a:pt x="153315" y="360222"/>
                  <a:pt x="149809" y="360565"/>
                  <a:pt x="144475" y="358793"/>
                </a:cubicBezTo>
                <a:cubicBezTo>
                  <a:pt x="139294" y="355841"/>
                  <a:pt x="134569" y="351459"/>
                  <a:pt x="130302" y="345649"/>
                </a:cubicBezTo>
                <a:cubicBezTo>
                  <a:pt x="126035" y="339839"/>
                  <a:pt x="123139" y="333857"/>
                  <a:pt x="121615" y="327704"/>
                </a:cubicBezTo>
                <a:cubicBezTo>
                  <a:pt x="120873" y="321703"/>
                  <a:pt x="118929" y="314959"/>
                  <a:pt x="115786" y="307473"/>
                </a:cubicBezTo>
                <a:cubicBezTo>
                  <a:pt x="112643" y="299986"/>
                  <a:pt x="110014" y="294842"/>
                  <a:pt x="107899" y="292042"/>
                </a:cubicBezTo>
                <a:cubicBezTo>
                  <a:pt x="105899" y="287965"/>
                  <a:pt x="106014" y="283317"/>
                  <a:pt x="108242" y="278097"/>
                </a:cubicBezTo>
                <a:cubicBezTo>
                  <a:pt x="110471" y="272878"/>
                  <a:pt x="115843" y="269601"/>
                  <a:pt x="124359" y="268268"/>
                </a:cubicBezTo>
                <a:cubicBezTo>
                  <a:pt x="123978" y="267830"/>
                  <a:pt x="123139" y="265277"/>
                  <a:pt x="121844" y="260610"/>
                </a:cubicBezTo>
                <a:cubicBezTo>
                  <a:pt x="120549" y="255942"/>
                  <a:pt x="121082" y="251789"/>
                  <a:pt x="123444" y="248151"/>
                </a:cubicBezTo>
                <a:cubicBezTo>
                  <a:pt x="122511" y="248532"/>
                  <a:pt x="119806" y="247999"/>
                  <a:pt x="115329" y="246551"/>
                </a:cubicBezTo>
                <a:cubicBezTo>
                  <a:pt x="110852" y="245103"/>
                  <a:pt x="110205" y="240455"/>
                  <a:pt x="113386" y="232606"/>
                </a:cubicBezTo>
                <a:cubicBezTo>
                  <a:pt x="112731" y="232634"/>
                  <a:pt x="109875" y="231155"/>
                  <a:pt x="104818" y="228170"/>
                </a:cubicBezTo>
                <a:cubicBezTo>
                  <a:pt x="99760" y="225184"/>
                  <a:pt x="96430" y="220521"/>
                  <a:pt x="94827" y="214183"/>
                </a:cubicBezTo>
                <a:cubicBezTo>
                  <a:pt x="93224" y="207844"/>
                  <a:pt x="97277" y="199659"/>
                  <a:pt x="106985" y="189629"/>
                </a:cubicBezTo>
                <a:cubicBezTo>
                  <a:pt x="105652" y="188829"/>
                  <a:pt x="103289" y="185172"/>
                  <a:pt x="99898" y="178656"/>
                </a:cubicBezTo>
                <a:cubicBezTo>
                  <a:pt x="96508" y="172141"/>
                  <a:pt x="100089" y="167569"/>
                  <a:pt x="110643" y="164940"/>
                </a:cubicBezTo>
                <a:cubicBezTo>
                  <a:pt x="109926" y="164557"/>
                  <a:pt x="107499" y="160955"/>
                  <a:pt x="103361" y="154137"/>
                </a:cubicBezTo>
                <a:cubicBezTo>
                  <a:pt x="99224" y="147319"/>
                  <a:pt x="97677" y="139586"/>
                  <a:pt x="98722" y="130938"/>
                </a:cubicBezTo>
                <a:cubicBezTo>
                  <a:pt x="99766" y="122291"/>
                  <a:pt x="107702" y="115032"/>
                  <a:pt x="122530" y="109162"/>
                </a:cubicBezTo>
                <a:cubicBezTo>
                  <a:pt x="121536" y="107915"/>
                  <a:pt x="118850" y="98929"/>
                  <a:pt x="114470" y="82204"/>
                </a:cubicBezTo>
                <a:cubicBezTo>
                  <a:pt x="110090" y="65480"/>
                  <a:pt x="109977" y="48501"/>
                  <a:pt x="114131" y="31269"/>
                </a:cubicBezTo>
                <a:cubicBezTo>
                  <a:pt x="118285" y="14036"/>
                  <a:pt x="132667" y="4034"/>
                  <a:pt x="157277" y="1263"/>
                </a:cubicBezTo>
                <a:cubicBezTo>
                  <a:pt x="176937" y="-661"/>
                  <a:pt x="194767" y="2501"/>
                  <a:pt x="210769" y="10750"/>
                </a:cubicBezTo>
                <a:cubicBezTo>
                  <a:pt x="226771" y="18998"/>
                  <a:pt x="243688" y="27419"/>
                  <a:pt x="261519" y="36010"/>
                </a:cubicBezTo>
                <a:cubicBezTo>
                  <a:pt x="261965" y="35468"/>
                  <a:pt x="266661" y="31980"/>
                  <a:pt x="275607" y="25545"/>
                </a:cubicBezTo>
                <a:cubicBezTo>
                  <a:pt x="284554" y="19111"/>
                  <a:pt x="295075" y="12981"/>
                  <a:pt x="307171" y="7156"/>
                </a:cubicBezTo>
                <a:cubicBezTo>
                  <a:pt x="319267" y="1331"/>
                  <a:pt x="330262" y="-938"/>
                  <a:pt x="340157" y="34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7200" dirty="0">
              <a:solidFill>
                <a:schemeClr val="tx1">
                  <a:lumMod val="85000"/>
                  <a:lumOff val="15000"/>
                </a:schemeClr>
              </a:solidFill>
            </a:endParaRPr>
          </a:p>
        </p:txBody>
      </p:sp>
      <p:sp>
        <p:nvSpPr>
          <p:cNvPr id="30" name="文本框 29"/>
          <p:cNvSpPr txBox="1">
            <a:spLocks noChangeAspect="1"/>
          </p:cNvSpPr>
          <p:nvPr/>
        </p:nvSpPr>
        <p:spPr>
          <a:xfrm>
            <a:off x="1531289" y="5342771"/>
            <a:ext cx="656391" cy="571693"/>
          </a:xfrm>
          <a:custGeom>
            <a:avLst/>
            <a:gdLst/>
            <a:ahLst/>
            <a:cxnLst/>
            <a:rect l="l" t="t" r="r" b="b"/>
            <a:pathLst>
              <a:path w="656391" h="571693">
                <a:moveTo>
                  <a:pt x="368391" y="128"/>
                </a:moveTo>
                <a:cubicBezTo>
                  <a:pt x="375821" y="-291"/>
                  <a:pt x="381765" y="319"/>
                  <a:pt x="386222" y="1957"/>
                </a:cubicBezTo>
                <a:cubicBezTo>
                  <a:pt x="389042" y="2662"/>
                  <a:pt x="390032" y="3995"/>
                  <a:pt x="389194" y="5957"/>
                </a:cubicBezTo>
                <a:cubicBezTo>
                  <a:pt x="388356" y="7920"/>
                  <a:pt x="385232" y="11768"/>
                  <a:pt x="379821" y="17502"/>
                </a:cubicBezTo>
                <a:cubicBezTo>
                  <a:pt x="380313" y="17575"/>
                  <a:pt x="384614" y="20680"/>
                  <a:pt x="392725" y="26815"/>
                </a:cubicBezTo>
                <a:cubicBezTo>
                  <a:pt x="400836" y="32951"/>
                  <a:pt x="409810" y="41677"/>
                  <a:pt x="419649" y="52994"/>
                </a:cubicBezTo>
                <a:cubicBezTo>
                  <a:pt x="429487" y="64311"/>
                  <a:pt x="437242" y="77779"/>
                  <a:pt x="442915" y="93397"/>
                </a:cubicBezTo>
                <a:cubicBezTo>
                  <a:pt x="445895" y="103647"/>
                  <a:pt x="447656" y="116167"/>
                  <a:pt x="448198" y="130955"/>
                </a:cubicBezTo>
                <a:cubicBezTo>
                  <a:pt x="448740" y="145744"/>
                  <a:pt x="448469" y="159821"/>
                  <a:pt x="447385" y="173187"/>
                </a:cubicBezTo>
                <a:cubicBezTo>
                  <a:pt x="446302" y="186553"/>
                  <a:pt x="444812" y="196227"/>
                  <a:pt x="442915" y="202210"/>
                </a:cubicBezTo>
                <a:cubicBezTo>
                  <a:pt x="443525" y="201734"/>
                  <a:pt x="445734" y="202001"/>
                  <a:pt x="449544" y="203011"/>
                </a:cubicBezTo>
                <a:cubicBezTo>
                  <a:pt x="453355" y="204020"/>
                  <a:pt x="455107" y="208630"/>
                  <a:pt x="454802" y="216841"/>
                </a:cubicBezTo>
                <a:cubicBezTo>
                  <a:pt x="454018" y="226820"/>
                  <a:pt x="453047" y="237850"/>
                  <a:pt x="451890" y="249929"/>
                </a:cubicBezTo>
                <a:cubicBezTo>
                  <a:pt x="450733" y="262008"/>
                  <a:pt x="448610" y="271953"/>
                  <a:pt x="445523" y="279765"/>
                </a:cubicBezTo>
                <a:cubicBezTo>
                  <a:pt x="442435" y="287577"/>
                  <a:pt x="437604" y="290072"/>
                  <a:pt x="431028" y="287250"/>
                </a:cubicBezTo>
                <a:cubicBezTo>
                  <a:pt x="431124" y="287899"/>
                  <a:pt x="430830" y="293103"/>
                  <a:pt x="430147" y="302862"/>
                </a:cubicBezTo>
                <a:cubicBezTo>
                  <a:pt x="429464" y="312621"/>
                  <a:pt x="427816" y="323041"/>
                  <a:pt x="425203" y="334121"/>
                </a:cubicBezTo>
                <a:cubicBezTo>
                  <a:pt x="422589" y="345201"/>
                  <a:pt x="418435" y="353047"/>
                  <a:pt x="412740" y="357658"/>
                </a:cubicBezTo>
                <a:cubicBezTo>
                  <a:pt x="412621" y="358212"/>
                  <a:pt x="412249" y="362185"/>
                  <a:pt x="411622" y="369580"/>
                </a:cubicBezTo>
                <a:cubicBezTo>
                  <a:pt x="410996" y="376974"/>
                  <a:pt x="410826" y="384470"/>
                  <a:pt x="411114" y="392067"/>
                </a:cubicBezTo>
                <a:cubicBezTo>
                  <a:pt x="411402" y="399664"/>
                  <a:pt x="412858" y="404045"/>
                  <a:pt x="415483" y="405207"/>
                </a:cubicBezTo>
                <a:lnTo>
                  <a:pt x="427370" y="405207"/>
                </a:lnTo>
                <a:cubicBezTo>
                  <a:pt x="427370" y="406560"/>
                  <a:pt x="428513" y="413227"/>
                  <a:pt x="430799" y="425210"/>
                </a:cubicBezTo>
                <a:cubicBezTo>
                  <a:pt x="433085" y="437192"/>
                  <a:pt x="436514" y="446374"/>
                  <a:pt x="441086" y="452756"/>
                </a:cubicBezTo>
                <a:cubicBezTo>
                  <a:pt x="442055" y="452961"/>
                  <a:pt x="452347" y="455695"/>
                  <a:pt x="471962" y="460957"/>
                </a:cubicBezTo>
                <a:cubicBezTo>
                  <a:pt x="491576" y="466220"/>
                  <a:pt x="514698" y="472782"/>
                  <a:pt x="541327" y="480645"/>
                </a:cubicBezTo>
                <a:cubicBezTo>
                  <a:pt x="567957" y="488508"/>
                  <a:pt x="592279" y="496442"/>
                  <a:pt x="614294" y="504448"/>
                </a:cubicBezTo>
                <a:cubicBezTo>
                  <a:pt x="636308" y="512454"/>
                  <a:pt x="650201" y="519302"/>
                  <a:pt x="655970" y="524994"/>
                </a:cubicBezTo>
                <a:cubicBezTo>
                  <a:pt x="656370" y="537338"/>
                  <a:pt x="656485" y="548082"/>
                  <a:pt x="656313" y="557226"/>
                </a:cubicBezTo>
                <a:cubicBezTo>
                  <a:pt x="656142" y="566370"/>
                  <a:pt x="656028" y="571171"/>
                  <a:pt x="655970" y="571628"/>
                </a:cubicBezTo>
                <a:lnTo>
                  <a:pt x="1260" y="571628"/>
                </a:lnTo>
                <a:cubicBezTo>
                  <a:pt x="1088" y="572200"/>
                  <a:pt x="746" y="568999"/>
                  <a:pt x="231" y="562027"/>
                </a:cubicBezTo>
                <a:cubicBezTo>
                  <a:pt x="-283" y="555055"/>
                  <a:pt x="60" y="540881"/>
                  <a:pt x="1260" y="519507"/>
                </a:cubicBezTo>
                <a:cubicBezTo>
                  <a:pt x="11428" y="514521"/>
                  <a:pt x="27897" y="508320"/>
                  <a:pt x="50666" y="500905"/>
                </a:cubicBezTo>
                <a:cubicBezTo>
                  <a:pt x="73436" y="493490"/>
                  <a:pt x="97734" y="485975"/>
                  <a:pt x="123561" y="478359"/>
                </a:cubicBezTo>
                <a:cubicBezTo>
                  <a:pt x="149388" y="470744"/>
                  <a:pt x="171972" y="464143"/>
                  <a:pt x="191312" y="458557"/>
                </a:cubicBezTo>
                <a:cubicBezTo>
                  <a:pt x="210653" y="452970"/>
                  <a:pt x="221978" y="449513"/>
                  <a:pt x="225288" y="448184"/>
                </a:cubicBezTo>
                <a:lnTo>
                  <a:pt x="226202" y="415266"/>
                </a:lnTo>
                <a:lnTo>
                  <a:pt x="239918" y="411608"/>
                </a:lnTo>
                <a:cubicBezTo>
                  <a:pt x="239986" y="411027"/>
                  <a:pt x="240460" y="406500"/>
                  <a:pt x="241341" y="398028"/>
                </a:cubicBezTo>
                <a:cubicBezTo>
                  <a:pt x="242221" y="389555"/>
                  <a:pt x="243102" y="380626"/>
                  <a:pt x="243982" y="371239"/>
                </a:cubicBezTo>
                <a:cubicBezTo>
                  <a:pt x="244863" y="361852"/>
                  <a:pt x="245337" y="355497"/>
                  <a:pt x="245405" y="352172"/>
                </a:cubicBezTo>
                <a:cubicBezTo>
                  <a:pt x="244624" y="350953"/>
                  <a:pt x="240928" y="343104"/>
                  <a:pt x="234318" y="328626"/>
                </a:cubicBezTo>
                <a:cubicBezTo>
                  <a:pt x="227707" y="314148"/>
                  <a:pt x="222869" y="300356"/>
                  <a:pt x="219801" y="287250"/>
                </a:cubicBezTo>
                <a:cubicBezTo>
                  <a:pt x="219116" y="287612"/>
                  <a:pt x="216144" y="286888"/>
                  <a:pt x="210886" y="285078"/>
                </a:cubicBezTo>
                <a:cubicBezTo>
                  <a:pt x="205628" y="283268"/>
                  <a:pt x="202199" y="278201"/>
                  <a:pt x="200599" y="269876"/>
                </a:cubicBezTo>
                <a:cubicBezTo>
                  <a:pt x="199494" y="260904"/>
                  <a:pt x="198961" y="253017"/>
                  <a:pt x="198999" y="246216"/>
                </a:cubicBezTo>
                <a:cubicBezTo>
                  <a:pt x="199037" y="239415"/>
                  <a:pt x="198046" y="232671"/>
                  <a:pt x="196027" y="225985"/>
                </a:cubicBezTo>
                <a:cubicBezTo>
                  <a:pt x="194960" y="219222"/>
                  <a:pt x="196179" y="213317"/>
                  <a:pt x="199685" y="208268"/>
                </a:cubicBezTo>
                <a:cubicBezTo>
                  <a:pt x="203190" y="203220"/>
                  <a:pt x="207152" y="201201"/>
                  <a:pt x="211572" y="202210"/>
                </a:cubicBezTo>
                <a:cubicBezTo>
                  <a:pt x="211233" y="201206"/>
                  <a:pt x="209879" y="192750"/>
                  <a:pt x="207508" y="176844"/>
                </a:cubicBezTo>
                <a:cubicBezTo>
                  <a:pt x="205137" y="160938"/>
                  <a:pt x="203783" y="143610"/>
                  <a:pt x="203444" y="124859"/>
                </a:cubicBezTo>
                <a:cubicBezTo>
                  <a:pt x="203105" y="106108"/>
                  <a:pt x="205815" y="91963"/>
                  <a:pt x="211572" y="82424"/>
                </a:cubicBezTo>
                <a:cubicBezTo>
                  <a:pt x="217420" y="72061"/>
                  <a:pt x="231555" y="58269"/>
                  <a:pt x="253977" y="41048"/>
                </a:cubicBezTo>
                <a:cubicBezTo>
                  <a:pt x="276399" y="23826"/>
                  <a:pt x="310422" y="10491"/>
                  <a:pt x="356047" y="1043"/>
                </a:cubicBezTo>
                <a:cubicBezTo>
                  <a:pt x="356847" y="852"/>
                  <a:pt x="360962" y="547"/>
                  <a:pt x="368391" y="128"/>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7200" dirty="0">
              <a:solidFill>
                <a:schemeClr val="tx1">
                  <a:lumMod val="85000"/>
                  <a:lumOff val="15000"/>
                </a:schemeClr>
              </a:solidFill>
            </a:endParaRPr>
          </a:p>
        </p:txBody>
      </p:sp>
      <p:sp>
        <p:nvSpPr>
          <p:cNvPr id="29" name="文本框 28"/>
          <p:cNvSpPr txBox="1">
            <a:spLocks noChangeAspect="1"/>
          </p:cNvSpPr>
          <p:nvPr/>
        </p:nvSpPr>
        <p:spPr>
          <a:xfrm>
            <a:off x="5564446" y="5342771"/>
            <a:ext cx="656391" cy="571693"/>
          </a:xfrm>
          <a:custGeom>
            <a:avLst/>
            <a:gdLst/>
            <a:ahLst/>
            <a:cxnLst/>
            <a:rect l="l" t="t" r="r" b="b"/>
            <a:pathLst>
              <a:path w="656391" h="571693">
                <a:moveTo>
                  <a:pt x="368392" y="128"/>
                </a:moveTo>
                <a:cubicBezTo>
                  <a:pt x="375821" y="-291"/>
                  <a:pt x="381765" y="319"/>
                  <a:pt x="386222" y="1957"/>
                </a:cubicBezTo>
                <a:cubicBezTo>
                  <a:pt x="389042" y="2662"/>
                  <a:pt x="390032" y="3995"/>
                  <a:pt x="389194" y="5957"/>
                </a:cubicBezTo>
                <a:cubicBezTo>
                  <a:pt x="388356" y="7920"/>
                  <a:pt x="385232" y="11768"/>
                  <a:pt x="379822" y="17502"/>
                </a:cubicBezTo>
                <a:cubicBezTo>
                  <a:pt x="380313" y="17575"/>
                  <a:pt x="384614" y="20680"/>
                  <a:pt x="392725" y="26815"/>
                </a:cubicBezTo>
                <a:cubicBezTo>
                  <a:pt x="400836" y="32951"/>
                  <a:pt x="409811" y="41677"/>
                  <a:pt x="419649" y="52994"/>
                </a:cubicBezTo>
                <a:cubicBezTo>
                  <a:pt x="429487" y="64311"/>
                  <a:pt x="437243" y="77779"/>
                  <a:pt x="442915" y="93397"/>
                </a:cubicBezTo>
                <a:cubicBezTo>
                  <a:pt x="445896" y="103647"/>
                  <a:pt x="447657" y="116167"/>
                  <a:pt x="448198" y="130955"/>
                </a:cubicBezTo>
                <a:cubicBezTo>
                  <a:pt x="448740" y="145744"/>
                  <a:pt x="448469" y="159821"/>
                  <a:pt x="447386" y="173187"/>
                </a:cubicBezTo>
                <a:cubicBezTo>
                  <a:pt x="446302" y="186553"/>
                  <a:pt x="444812" y="196227"/>
                  <a:pt x="442915" y="202210"/>
                </a:cubicBezTo>
                <a:cubicBezTo>
                  <a:pt x="443525" y="201734"/>
                  <a:pt x="445735" y="202001"/>
                  <a:pt x="449545" y="203011"/>
                </a:cubicBezTo>
                <a:cubicBezTo>
                  <a:pt x="453355" y="204020"/>
                  <a:pt x="455107" y="208630"/>
                  <a:pt x="454802" y="216841"/>
                </a:cubicBezTo>
                <a:cubicBezTo>
                  <a:pt x="454018" y="226820"/>
                  <a:pt x="453047" y="237850"/>
                  <a:pt x="451890" y="249929"/>
                </a:cubicBezTo>
                <a:cubicBezTo>
                  <a:pt x="450733" y="262008"/>
                  <a:pt x="448610" y="271953"/>
                  <a:pt x="445523" y="279765"/>
                </a:cubicBezTo>
                <a:cubicBezTo>
                  <a:pt x="442435" y="287577"/>
                  <a:pt x="437604" y="290072"/>
                  <a:pt x="431028" y="287250"/>
                </a:cubicBezTo>
                <a:cubicBezTo>
                  <a:pt x="431124" y="287899"/>
                  <a:pt x="430830" y="293103"/>
                  <a:pt x="430147" y="302862"/>
                </a:cubicBezTo>
                <a:cubicBezTo>
                  <a:pt x="429465" y="312621"/>
                  <a:pt x="427816" y="323041"/>
                  <a:pt x="425203" y="334121"/>
                </a:cubicBezTo>
                <a:cubicBezTo>
                  <a:pt x="422590" y="345201"/>
                  <a:pt x="418435" y="353047"/>
                  <a:pt x="412740" y="357658"/>
                </a:cubicBezTo>
                <a:cubicBezTo>
                  <a:pt x="412621" y="358212"/>
                  <a:pt x="412249" y="362185"/>
                  <a:pt x="411622" y="369580"/>
                </a:cubicBezTo>
                <a:cubicBezTo>
                  <a:pt x="410996" y="376974"/>
                  <a:pt x="410827" y="384470"/>
                  <a:pt x="411114" y="392067"/>
                </a:cubicBezTo>
                <a:cubicBezTo>
                  <a:pt x="411402" y="399664"/>
                  <a:pt x="412859" y="404045"/>
                  <a:pt x="415483" y="405207"/>
                </a:cubicBezTo>
                <a:lnTo>
                  <a:pt x="427370" y="405207"/>
                </a:lnTo>
                <a:cubicBezTo>
                  <a:pt x="427370" y="406560"/>
                  <a:pt x="428513" y="413227"/>
                  <a:pt x="430799" y="425210"/>
                </a:cubicBezTo>
                <a:cubicBezTo>
                  <a:pt x="433085" y="437192"/>
                  <a:pt x="436514" y="446374"/>
                  <a:pt x="441086" y="452756"/>
                </a:cubicBezTo>
                <a:cubicBezTo>
                  <a:pt x="442056" y="452961"/>
                  <a:pt x="452347" y="455695"/>
                  <a:pt x="471962" y="460957"/>
                </a:cubicBezTo>
                <a:cubicBezTo>
                  <a:pt x="491576" y="466220"/>
                  <a:pt x="514698" y="472782"/>
                  <a:pt x="541328" y="480645"/>
                </a:cubicBezTo>
                <a:cubicBezTo>
                  <a:pt x="567957" y="488508"/>
                  <a:pt x="592279" y="496442"/>
                  <a:pt x="614294" y="504448"/>
                </a:cubicBezTo>
                <a:cubicBezTo>
                  <a:pt x="636308" y="512454"/>
                  <a:pt x="650201" y="519302"/>
                  <a:pt x="655970" y="524994"/>
                </a:cubicBezTo>
                <a:cubicBezTo>
                  <a:pt x="656370" y="537338"/>
                  <a:pt x="656485" y="548082"/>
                  <a:pt x="656313" y="557226"/>
                </a:cubicBezTo>
                <a:cubicBezTo>
                  <a:pt x="656142" y="566370"/>
                  <a:pt x="656028" y="571171"/>
                  <a:pt x="655970" y="571628"/>
                </a:cubicBezTo>
                <a:lnTo>
                  <a:pt x="1260" y="571628"/>
                </a:lnTo>
                <a:cubicBezTo>
                  <a:pt x="1089" y="572200"/>
                  <a:pt x="746" y="568999"/>
                  <a:pt x="231" y="562027"/>
                </a:cubicBezTo>
                <a:cubicBezTo>
                  <a:pt x="-283" y="555055"/>
                  <a:pt x="60" y="540881"/>
                  <a:pt x="1260" y="519507"/>
                </a:cubicBezTo>
                <a:cubicBezTo>
                  <a:pt x="11428" y="514521"/>
                  <a:pt x="27897" y="508320"/>
                  <a:pt x="50666" y="500905"/>
                </a:cubicBezTo>
                <a:cubicBezTo>
                  <a:pt x="73436" y="493490"/>
                  <a:pt x="97734" y="485975"/>
                  <a:pt x="123561" y="478359"/>
                </a:cubicBezTo>
                <a:cubicBezTo>
                  <a:pt x="149388" y="470744"/>
                  <a:pt x="171972" y="464143"/>
                  <a:pt x="191312" y="458557"/>
                </a:cubicBezTo>
                <a:cubicBezTo>
                  <a:pt x="210653" y="452970"/>
                  <a:pt x="221978" y="449513"/>
                  <a:pt x="225288" y="448184"/>
                </a:cubicBezTo>
                <a:lnTo>
                  <a:pt x="226202" y="415266"/>
                </a:lnTo>
                <a:lnTo>
                  <a:pt x="239918" y="411608"/>
                </a:lnTo>
                <a:cubicBezTo>
                  <a:pt x="239986" y="411027"/>
                  <a:pt x="240460" y="406500"/>
                  <a:pt x="241341" y="398028"/>
                </a:cubicBezTo>
                <a:cubicBezTo>
                  <a:pt x="242221" y="389555"/>
                  <a:pt x="243102" y="380626"/>
                  <a:pt x="243982" y="371239"/>
                </a:cubicBezTo>
                <a:cubicBezTo>
                  <a:pt x="244863" y="361852"/>
                  <a:pt x="245337" y="355497"/>
                  <a:pt x="245405" y="352172"/>
                </a:cubicBezTo>
                <a:cubicBezTo>
                  <a:pt x="244624" y="350953"/>
                  <a:pt x="240928" y="343104"/>
                  <a:pt x="234318" y="328626"/>
                </a:cubicBezTo>
                <a:cubicBezTo>
                  <a:pt x="227707" y="314148"/>
                  <a:pt x="222869" y="300356"/>
                  <a:pt x="219802" y="287250"/>
                </a:cubicBezTo>
                <a:cubicBezTo>
                  <a:pt x="219116" y="287612"/>
                  <a:pt x="216144" y="286888"/>
                  <a:pt x="210886" y="285078"/>
                </a:cubicBezTo>
                <a:cubicBezTo>
                  <a:pt x="205628" y="283268"/>
                  <a:pt x="202199" y="278201"/>
                  <a:pt x="200599" y="269876"/>
                </a:cubicBezTo>
                <a:cubicBezTo>
                  <a:pt x="199494" y="260904"/>
                  <a:pt x="198961" y="253017"/>
                  <a:pt x="198999" y="246216"/>
                </a:cubicBezTo>
                <a:cubicBezTo>
                  <a:pt x="199037" y="239415"/>
                  <a:pt x="198047" y="232671"/>
                  <a:pt x="196027" y="225985"/>
                </a:cubicBezTo>
                <a:cubicBezTo>
                  <a:pt x="194960" y="219222"/>
                  <a:pt x="196180" y="213317"/>
                  <a:pt x="199685" y="208268"/>
                </a:cubicBezTo>
                <a:cubicBezTo>
                  <a:pt x="203190" y="203220"/>
                  <a:pt x="207152" y="201201"/>
                  <a:pt x="211572" y="202210"/>
                </a:cubicBezTo>
                <a:cubicBezTo>
                  <a:pt x="211233" y="201206"/>
                  <a:pt x="209879" y="192750"/>
                  <a:pt x="207508" y="176844"/>
                </a:cubicBezTo>
                <a:cubicBezTo>
                  <a:pt x="205137" y="160938"/>
                  <a:pt x="203783" y="143610"/>
                  <a:pt x="203444" y="124859"/>
                </a:cubicBezTo>
                <a:cubicBezTo>
                  <a:pt x="203105" y="106108"/>
                  <a:pt x="205815" y="91963"/>
                  <a:pt x="211572" y="82424"/>
                </a:cubicBezTo>
                <a:cubicBezTo>
                  <a:pt x="217420" y="72061"/>
                  <a:pt x="231555" y="58269"/>
                  <a:pt x="253977" y="41048"/>
                </a:cubicBezTo>
                <a:cubicBezTo>
                  <a:pt x="276399" y="23826"/>
                  <a:pt x="310422" y="10491"/>
                  <a:pt x="356047" y="1043"/>
                </a:cubicBezTo>
                <a:cubicBezTo>
                  <a:pt x="356847" y="852"/>
                  <a:pt x="360962" y="547"/>
                  <a:pt x="368392" y="128"/>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7200" dirty="0">
              <a:solidFill>
                <a:schemeClr val="tx1">
                  <a:lumMod val="85000"/>
                  <a:lumOff val="15000"/>
                </a:schemeClr>
              </a:solidFill>
            </a:endParaRPr>
          </a:p>
        </p:txBody>
      </p:sp>
      <p:sp>
        <p:nvSpPr>
          <p:cNvPr id="61" name="Rectangle 60"/>
          <p:cNvSpPr/>
          <p:nvPr/>
        </p:nvSpPr>
        <p:spPr>
          <a:xfrm>
            <a:off x="2065173" y="1467373"/>
            <a:ext cx="870751" cy="461665"/>
          </a:xfrm>
          <a:prstGeom prst="rect">
            <a:avLst/>
          </a:prstGeom>
        </p:spPr>
        <p:txBody>
          <a:bodyPr wrap="none">
            <a:spAutoFit/>
          </a:bodyPr>
          <a:lstStyle/>
          <a:p>
            <a:pPr algn="ctr"/>
            <a:r>
              <a:rPr lang="en-US" sz="2400" b="1" dirty="0" smtClean="0">
                <a:solidFill>
                  <a:schemeClr val="tx1">
                    <a:lumMod val="85000"/>
                    <a:lumOff val="15000"/>
                  </a:schemeClr>
                </a:solidFill>
                <a:latin typeface="Liberation Sans" panose="020B0604020202020204" pitchFamily="34" charset="0"/>
              </a:rPr>
              <a:t>2010</a:t>
            </a:r>
            <a:endParaRPr lang="en-US" sz="2400" b="1" dirty="0">
              <a:solidFill>
                <a:schemeClr val="tx1">
                  <a:lumMod val="85000"/>
                  <a:lumOff val="15000"/>
                </a:schemeClr>
              </a:solidFill>
              <a:latin typeface="Liberation Sans" panose="020B0604020202020204" pitchFamily="34" charset="0"/>
            </a:endParaRPr>
          </a:p>
        </p:txBody>
      </p:sp>
      <p:sp>
        <p:nvSpPr>
          <p:cNvPr id="62" name="Rectangle 61"/>
          <p:cNvSpPr/>
          <p:nvPr/>
        </p:nvSpPr>
        <p:spPr>
          <a:xfrm>
            <a:off x="6220549" y="1467373"/>
            <a:ext cx="870751" cy="461665"/>
          </a:xfrm>
          <a:prstGeom prst="rect">
            <a:avLst/>
          </a:prstGeom>
        </p:spPr>
        <p:txBody>
          <a:bodyPr wrap="none">
            <a:spAutoFit/>
          </a:bodyPr>
          <a:lstStyle/>
          <a:p>
            <a:pPr algn="ctr"/>
            <a:r>
              <a:rPr lang="en-US" sz="2400" b="1" dirty="0" smtClean="0">
                <a:solidFill>
                  <a:schemeClr val="tx1">
                    <a:lumMod val="85000"/>
                    <a:lumOff val="15000"/>
                  </a:schemeClr>
                </a:solidFill>
                <a:latin typeface="Liberation Sans" panose="020B0604020202020204" pitchFamily="34" charset="0"/>
              </a:rPr>
              <a:t>2012</a:t>
            </a:r>
            <a:endParaRPr lang="en-US" sz="2400" b="1" dirty="0">
              <a:solidFill>
                <a:schemeClr val="tx1">
                  <a:lumMod val="85000"/>
                  <a:lumOff val="15000"/>
                </a:schemeClr>
              </a:solidFill>
              <a:latin typeface="Liberation Sans" panose="020B0604020202020204" pitchFamily="34" charset="0"/>
            </a:endParaRPr>
          </a:p>
        </p:txBody>
      </p:sp>
      <p:cxnSp>
        <p:nvCxnSpPr>
          <p:cNvPr id="64" name="Straight Connector 63"/>
          <p:cNvCxnSpPr/>
          <p:nvPr/>
        </p:nvCxnSpPr>
        <p:spPr>
          <a:xfrm>
            <a:off x="4572000" y="1616529"/>
            <a:ext cx="0" cy="4392385"/>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4" name="Isosceles Triangle 23"/>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Isosceles Triangle 25"/>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59130400"/>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938864" y="2302312"/>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4" name="Rectangle 3"/>
          <p:cNvSpPr/>
          <p:nvPr/>
        </p:nvSpPr>
        <p:spPr>
          <a:xfrm>
            <a:off x="2459890" y="378669"/>
            <a:ext cx="4224233"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Comparison</a:t>
            </a:r>
            <a:endParaRPr lang="en-US" sz="5400" b="1" dirty="0">
              <a:solidFill>
                <a:schemeClr val="tx1">
                  <a:lumMod val="85000"/>
                  <a:lumOff val="15000"/>
                </a:schemeClr>
              </a:solidFill>
              <a:latin typeface="Liberation Sans" panose="020B0604020202020204" pitchFamily="34" charset="0"/>
            </a:endParaRPr>
          </a:p>
        </p:txBody>
      </p:sp>
      <p:cxnSp>
        <p:nvCxnSpPr>
          <p:cNvPr id="6" name="Straight Connector 5"/>
          <p:cNvCxnSpPr/>
          <p:nvPr/>
        </p:nvCxnSpPr>
        <p:spPr>
          <a:xfrm>
            <a:off x="1534884" y="2464771"/>
            <a:ext cx="6172200" cy="0"/>
          </a:xfrm>
          <a:prstGeom prst="line">
            <a:avLst/>
          </a:prstGeom>
          <a:ln w="2857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65672" y="1747908"/>
            <a:ext cx="787395" cy="307777"/>
          </a:xfrm>
          <a:prstGeom prst="rect">
            <a:avLst/>
          </a:prstGeom>
          <a:solidFill>
            <a:schemeClr val="bg1">
              <a:lumMod val="95000"/>
            </a:schemeClr>
          </a:solidFill>
        </p:spPr>
        <p:txBody>
          <a:bodyPr wrap="none" rtlCol="0">
            <a:spAutoFit/>
          </a:bodyPr>
          <a:lstStyle/>
          <a:p>
            <a:pPr algn="ctr"/>
            <a:r>
              <a:rPr lang="en-US" sz="1400" b="1" dirty="0" smtClean="0">
                <a:solidFill>
                  <a:srgbClr val="06D0E8"/>
                </a:solidFill>
              </a:rPr>
              <a:t>Not Bad</a:t>
            </a:r>
            <a:endParaRPr lang="en-US" sz="1400" b="1" dirty="0">
              <a:solidFill>
                <a:srgbClr val="06D0E8"/>
              </a:solidFill>
            </a:endParaRPr>
          </a:p>
        </p:txBody>
      </p:sp>
      <p:sp>
        <p:nvSpPr>
          <p:cNvPr id="20" name="TextBox 19"/>
          <p:cNvSpPr txBox="1"/>
          <p:nvPr/>
        </p:nvSpPr>
        <p:spPr>
          <a:xfrm>
            <a:off x="7533209" y="1747908"/>
            <a:ext cx="919034" cy="307777"/>
          </a:xfrm>
          <a:prstGeom prst="rect">
            <a:avLst/>
          </a:prstGeom>
          <a:solidFill>
            <a:schemeClr val="bg1">
              <a:lumMod val="95000"/>
            </a:schemeClr>
          </a:solidFill>
        </p:spPr>
        <p:txBody>
          <a:bodyPr wrap="none" rtlCol="0">
            <a:spAutoFit/>
          </a:bodyPr>
          <a:lstStyle/>
          <a:p>
            <a:pPr algn="ctr"/>
            <a:r>
              <a:rPr lang="en-US" sz="1400" b="1" dirty="0" smtClean="0">
                <a:solidFill>
                  <a:srgbClr val="06D0E8"/>
                </a:solidFill>
              </a:rPr>
              <a:t>Awesome</a:t>
            </a:r>
            <a:endParaRPr lang="en-US" sz="1400" b="1" dirty="0">
              <a:solidFill>
                <a:srgbClr val="06D0E8"/>
              </a:solidFill>
            </a:endParaRPr>
          </a:p>
        </p:txBody>
      </p:sp>
      <p:sp>
        <p:nvSpPr>
          <p:cNvPr id="22" name="Rectangle 21"/>
          <p:cNvSpPr/>
          <p:nvPr/>
        </p:nvSpPr>
        <p:spPr>
          <a:xfrm>
            <a:off x="1530207" y="2342730"/>
            <a:ext cx="45719" cy="244082"/>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4286984" y="1619017"/>
            <a:ext cx="539343" cy="53934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dirty="0">
              <a:solidFill>
                <a:schemeClr val="tx1">
                  <a:lumMod val="75000"/>
                  <a:lumOff val="25000"/>
                </a:schemeClr>
              </a:solidFill>
            </a:endParaRPr>
          </a:p>
        </p:txBody>
      </p:sp>
      <p:sp>
        <p:nvSpPr>
          <p:cNvPr id="65" name="TextBox 64"/>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66" name="Isosceles Triangle 6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Isosceles Triangle 6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4" name="Straight Connector 73"/>
          <p:cNvCxnSpPr/>
          <p:nvPr/>
        </p:nvCxnSpPr>
        <p:spPr>
          <a:xfrm>
            <a:off x="1534884" y="3491807"/>
            <a:ext cx="6172200" cy="0"/>
          </a:xfrm>
          <a:prstGeom prst="line">
            <a:avLst/>
          </a:prstGeom>
          <a:ln w="2857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1530207" y="3369766"/>
            <a:ext cx="45719" cy="244082"/>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p:cNvSpPr/>
          <p:nvPr/>
        </p:nvSpPr>
        <p:spPr>
          <a:xfrm>
            <a:off x="4286984" y="2646053"/>
            <a:ext cx="539343" cy="53934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dirty="0">
              <a:solidFill>
                <a:schemeClr val="tx1">
                  <a:lumMod val="75000"/>
                  <a:lumOff val="25000"/>
                </a:schemeClr>
              </a:solidFill>
            </a:endParaRPr>
          </a:p>
        </p:txBody>
      </p:sp>
      <p:cxnSp>
        <p:nvCxnSpPr>
          <p:cNvPr id="79" name="Straight Connector 78"/>
          <p:cNvCxnSpPr/>
          <p:nvPr/>
        </p:nvCxnSpPr>
        <p:spPr>
          <a:xfrm>
            <a:off x="1534884" y="4547230"/>
            <a:ext cx="6172200" cy="0"/>
          </a:xfrm>
          <a:prstGeom prst="line">
            <a:avLst/>
          </a:prstGeom>
          <a:ln w="2857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1530207" y="4425189"/>
            <a:ext cx="45719" cy="244082"/>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p:cNvSpPr/>
          <p:nvPr/>
        </p:nvSpPr>
        <p:spPr>
          <a:xfrm>
            <a:off x="4286984" y="3701476"/>
            <a:ext cx="539343" cy="53934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dirty="0">
              <a:solidFill>
                <a:schemeClr val="tx1">
                  <a:lumMod val="75000"/>
                  <a:lumOff val="25000"/>
                </a:schemeClr>
              </a:solidFill>
            </a:endParaRPr>
          </a:p>
        </p:txBody>
      </p:sp>
      <p:cxnSp>
        <p:nvCxnSpPr>
          <p:cNvPr id="84" name="Straight Connector 83"/>
          <p:cNvCxnSpPr/>
          <p:nvPr/>
        </p:nvCxnSpPr>
        <p:spPr>
          <a:xfrm>
            <a:off x="1534884" y="5687746"/>
            <a:ext cx="6172200" cy="0"/>
          </a:xfrm>
          <a:prstGeom prst="line">
            <a:avLst/>
          </a:prstGeom>
          <a:ln w="2857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1530207" y="5565705"/>
            <a:ext cx="45719" cy="244082"/>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val 85"/>
          <p:cNvSpPr/>
          <p:nvPr/>
        </p:nvSpPr>
        <p:spPr>
          <a:xfrm>
            <a:off x="4286984" y="4841992"/>
            <a:ext cx="539343" cy="53934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dirty="0">
              <a:solidFill>
                <a:schemeClr val="tx1">
                  <a:lumMod val="75000"/>
                  <a:lumOff val="25000"/>
                </a:schemeClr>
              </a:solidFill>
            </a:endParaRPr>
          </a:p>
        </p:txBody>
      </p:sp>
      <p:sp>
        <p:nvSpPr>
          <p:cNvPr id="31" name="任意多边形 30"/>
          <p:cNvSpPr/>
          <p:nvPr/>
        </p:nvSpPr>
        <p:spPr>
          <a:xfrm>
            <a:off x="938864" y="3257424"/>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2" name="任意多边形 31"/>
          <p:cNvSpPr/>
          <p:nvPr/>
        </p:nvSpPr>
        <p:spPr>
          <a:xfrm>
            <a:off x="938864" y="4312847"/>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3" name="任意多边形 32"/>
          <p:cNvSpPr/>
          <p:nvPr/>
        </p:nvSpPr>
        <p:spPr>
          <a:xfrm>
            <a:off x="938864" y="5450475"/>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4" name="任意多边形 33"/>
          <p:cNvSpPr/>
          <p:nvPr/>
        </p:nvSpPr>
        <p:spPr>
          <a:xfrm flipV="1">
            <a:off x="7860364" y="2302312"/>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5" name="任意多边形 34"/>
          <p:cNvSpPr/>
          <p:nvPr/>
        </p:nvSpPr>
        <p:spPr>
          <a:xfrm flipV="1">
            <a:off x="7860364" y="3257424"/>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6" name="任意多边形 35"/>
          <p:cNvSpPr/>
          <p:nvPr/>
        </p:nvSpPr>
        <p:spPr>
          <a:xfrm flipV="1">
            <a:off x="7860364" y="4312847"/>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37" name="任意多边形 36"/>
          <p:cNvSpPr/>
          <p:nvPr/>
        </p:nvSpPr>
        <p:spPr>
          <a:xfrm flipV="1">
            <a:off x="7860364" y="5450475"/>
            <a:ext cx="432707" cy="468766"/>
          </a:xfrm>
          <a:custGeom>
            <a:avLst/>
            <a:gdLst/>
            <a:ahLst/>
            <a:cxnLst/>
            <a:rect l="l" t="t" r="r" b="b"/>
            <a:pathLst>
              <a:path w="432707" h="468766">
                <a:moveTo>
                  <a:pt x="54088" y="72118"/>
                </a:moveTo>
                <a:cubicBezTo>
                  <a:pt x="49205" y="72118"/>
                  <a:pt x="44980" y="73902"/>
                  <a:pt x="41411" y="77470"/>
                </a:cubicBezTo>
                <a:cubicBezTo>
                  <a:pt x="37843" y="81039"/>
                  <a:pt x="36059" y="85264"/>
                  <a:pt x="36059" y="90147"/>
                </a:cubicBezTo>
                <a:cubicBezTo>
                  <a:pt x="36059" y="95030"/>
                  <a:pt x="37843" y="99256"/>
                  <a:pt x="41411" y="102824"/>
                </a:cubicBezTo>
                <a:cubicBezTo>
                  <a:pt x="44980" y="106393"/>
                  <a:pt x="49205" y="108177"/>
                  <a:pt x="54088" y="108177"/>
                </a:cubicBezTo>
                <a:cubicBezTo>
                  <a:pt x="58971" y="108177"/>
                  <a:pt x="63197" y="106393"/>
                  <a:pt x="66765" y="102824"/>
                </a:cubicBezTo>
                <a:cubicBezTo>
                  <a:pt x="70334" y="99256"/>
                  <a:pt x="72118" y="95030"/>
                  <a:pt x="72118" y="90147"/>
                </a:cubicBezTo>
                <a:cubicBezTo>
                  <a:pt x="72118" y="85264"/>
                  <a:pt x="70334" y="81039"/>
                  <a:pt x="66765" y="77470"/>
                </a:cubicBezTo>
                <a:cubicBezTo>
                  <a:pt x="63197" y="73902"/>
                  <a:pt x="58971" y="72118"/>
                  <a:pt x="54088" y="72118"/>
                </a:cubicBezTo>
                <a:close/>
                <a:moveTo>
                  <a:pt x="270442" y="36059"/>
                </a:moveTo>
                <a:cubicBezTo>
                  <a:pt x="245839" y="36059"/>
                  <a:pt x="213724" y="42914"/>
                  <a:pt x="174097" y="56624"/>
                </a:cubicBezTo>
                <a:cubicBezTo>
                  <a:pt x="173158" y="56999"/>
                  <a:pt x="170435" y="57985"/>
                  <a:pt x="165927" y="59582"/>
                </a:cubicBezTo>
                <a:cubicBezTo>
                  <a:pt x="161420" y="61178"/>
                  <a:pt x="158087" y="62352"/>
                  <a:pt x="155927" y="63103"/>
                </a:cubicBezTo>
                <a:cubicBezTo>
                  <a:pt x="153767" y="63854"/>
                  <a:pt x="150480" y="64934"/>
                  <a:pt x="146067" y="66343"/>
                </a:cubicBezTo>
                <a:cubicBezTo>
                  <a:pt x="141653" y="67751"/>
                  <a:pt x="138085" y="68784"/>
                  <a:pt x="135362" y="69442"/>
                </a:cubicBezTo>
                <a:cubicBezTo>
                  <a:pt x="132639" y="70099"/>
                  <a:pt x="129540" y="70709"/>
                  <a:pt x="126065" y="71273"/>
                </a:cubicBezTo>
                <a:cubicBezTo>
                  <a:pt x="122591" y="71836"/>
                  <a:pt x="119633" y="72118"/>
                  <a:pt x="117192" y="72118"/>
                </a:cubicBezTo>
                <a:lnTo>
                  <a:pt x="108177" y="72118"/>
                </a:lnTo>
                <a:lnTo>
                  <a:pt x="108177" y="252412"/>
                </a:lnTo>
                <a:lnTo>
                  <a:pt x="117192" y="252412"/>
                </a:lnTo>
                <a:cubicBezTo>
                  <a:pt x="120196" y="252412"/>
                  <a:pt x="123530" y="253258"/>
                  <a:pt x="127192" y="254948"/>
                </a:cubicBezTo>
                <a:cubicBezTo>
                  <a:pt x="130855" y="256638"/>
                  <a:pt x="134611" y="259173"/>
                  <a:pt x="138461" y="262554"/>
                </a:cubicBezTo>
                <a:cubicBezTo>
                  <a:pt x="142311" y="265935"/>
                  <a:pt x="145926" y="269268"/>
                  <a:pt x="149307" y="272555"/>
                </a:cubicBezTo>
                <a:cubicBezTo>
                  <a:pt x="152687" y="275841"/>
                  <a:pt x="156443" y="279973"/>
                  <a:pt x="160575" y="284950"/>
                </a:cubicBezTo>
                <a:cubicBezTo>
                  <a:pt x="164707" y="289927"/>
                  <a:pt x="167946" y="293918"/>
                  <a:pt x="170294" y="296923"/>
                </a:cubicBezTo>
                <a:cubicBezTo>
                  <a:pt x="172642" y="299928"/>
                  <a:pt x="175600" y="303778"/>
                  <a:pt x="179168" y="308473"/>
                </a:cubicBezTo>
                <a:cubicBezTo>
                  <a:pt x="182736" y="313168"/>
                  <a:pt x="184896" y="315985"/>
                  <a:pt x="185647" y="316924"/>
                </a:cubicBezTo>
                <a:cubicBezTo>
                  <a:pt x="195977" y="329695"/>
                  <a:pt x="203207" y="338240"/>
                  <a:pt x="207339" y="342560"/>
                </a:cubicBezTo>
                <a:cubicBezTo>
                  <a:pt x="215039" y="350635"/>
                  <a:pt x="220626" y="360918"/>
                  <a:pt x="224101" y="373407"/>
                </a:cubicBezTo>
                <a:cubicBezTo>
                  <a:pt x="227575" y="385896"/>
                  <a:pt x="230439" y="397681"/>
                  <a:pt x="232693" y="408762"/>
                </a:cubicBezTo>
                <a:cubicBezTo>
                  <a:pt x="234947" y="419842"/>
                  <a:pt x="238515" y="427824"/>
                  <a:pt x="243398" y="432707"/>
                </a:cubicBezTo>
                <a:cubicBezTo>
                  <a:pt x="261427" y="432707"/>
                  <a:pt x="273447" y="428294"/>
                  <a:pt x="279457" y="419467"/>
                </a:cubicBezTo>
                <a:cubicBezTo>
                  <a:pt x="285467" y="410640"/>
                  <a:pt x="288472" y="397024"/>
                  <a:pt x="288472" y="378619"/>
                </a:cubicBezTo>
                <a:cubicBezTo>
                  <a:pt x="288472" y="367538"/>
                  <a:pt x="283964" y="352467"/>
                  <a:pt x="274949" y="333404"/>
                </a:cubicBezTo>
                <a:cubicBezTo>
                  <a:pt x="265935" y="314342"/>
                  <a:pt x="261427" y="299364"/>
                  <a:pt x="261427" y="288471"/>
                </a:cubicBezTo>
                <a:lnTo>
                  <a:pt x="360589" y="288471"/>
                </a:lnTo>
                <a:cubicBezTo>
                  <a:pt x="369980" y="288471"/>
                  <a:pt x="378337" y="284856"/>
                  <a:pt x="385662" y="277625"/>
                </a:cubicBezTo>
                <a:cubicBezTo>
                  <a:pt x="392986" y="270395"/>
                  <a:pt x="396648" y="261991"/>
                  <a:pt x="396648" y="252412"/>
                </a:cubicBezTo>
                <a:cubicBezTo>
                  <a:pt x="396648" y="245839"/>
                  <a:pt x="394629" y="238233"/>
                  <a:pt x="390592" y="229594"/>
                </a:cubicBezTo>
                <a:cubicBezTo>
                  <a:pt x="386554" y="220955"/>
                  <a:pt x="381530" y="216541"/>
                  <a:pt x="375520" y="216354"/>
                </a:cubicBezTo>
                <a:cubicBezTo>
                  <a:pt x="378337" y="213161"/>
                  <a:pt x="380685" y="208700"/>
                  <a:pt x="382563" y="202972"/>
                </a:cubicBezTo>
                <a:cubicBezTo>
                  <a:pt x="384441" y="197244"/>
                  <a:pt x="385380" y="192032"/>
                  <a:pt x="385380" y="187337"/>
                </a:cubicBezTo>
                <a:cubicBezTo>
                  <a:pt x="385380" y="174379"/>
                  <a:pt x="380403" y="163204"/>
                  <a:pt x="370449" y="153814"/>
                </a:cubicBezTo>
                <a:cubicBezTo>
                  <a:pt x="373830" y="147804"/>
                  <a:pt x="375520" y="141325"/>
                  <a:pt x="375520" y="134376"/>
                </a:cubicBezTo>
                <a:cubicBezTo>
                  <a:pt x="375520" y="127427"/>
                  <a:pt x="373877" y="120525"/>
                  <a:pt x="370590" y="113670"/>
                </a:cubicBezTo>
                <a:cubicBezTo>
                  <a:pt x="367303" y="106815"/>
                  <a:pt x="362843" y="101885"/>
                  <a:pt x="357209" y="98880"/>
                </a:cubicBezTo>
                <a:cubicBezTo>
                  <a:pt x="358148" y="93246"/>
                  <a:pt x="358617" y="87987"/>
                  <a:pt x="358617" y="83104"/>
                </a:cubicBezTo>
                <a:cubicBezTo>
                  <a:pt x="358617" y="67141"/>
                  <a:pt x="354016" y="55309"/>
                  <a:pt x="344814" y="47609"/>
                </a:cubicBezTo>
                <a:cubicBezTo>
                  <a:pt x="335611" y="39909"/>
                  <a:pt x="322840" y="36059"/>
                  <a:pt x="306501" y="36059"/>
                </a:cubicBezTo>
                <a:close/>
                <a:moveTo>
                  <a:pt x="275231" y="0"/>
                </a:moveTo>
                <a:lnTo>
                  <a:pt x="306783" y="0"/>
                </a:lnTo>
                <a:cubicBezTo>
                  <a:pt x="333076" y="0"/>
                  <a:pt x="354345" y="7418"/>
                  <a:pt x="370590" y="22255"/>
                </a:cubicBezTo>
                <a:cubicBezTo>
                  <a:pt x="386835" y="37092"/>
                  <a:pt x="394864" y="57375"/>
                  <a:pt x="394676" y="83104"/>
                </a:cubicBezTo>
                <a:lnTo>
                  <a:pt x="394676" y="84513"/>
                </a:lnTo>
                <a:cubicBezTo>
                  <a:pt x="405945" y="98974"/>
                  <a:pt x="411579" y="115689"/>
                  <a:pt x="411579" y="134657"/>
                </a:cubicBezTo>
                <a:cubicBezTo>
                  <a:pt x="411579" y="138789"/>
                  <a:pt x="411297" y="142827"/>
                  <a:pt x="410734" y="146771"/>
                </a:cubicBezTo>
                <a:cubicBezTo>
                  <a:pt x="417870" y="159354"/>
                  <a:pt x="421439" y="172876"/>
                  <a:pt x="421439" y="187337"/>
                </a:cubicBezTo>
                <a:cubicBezTo>
                  <a:pt x="421439" y="194098"/>
                  <a:pt x="420594" y="200578"/>
                  <a:pt x="418903" y="206775"/>
                </a:cubicBezTo>
                <a:cubicBezTo>
                  <a:pt x="428106" y="220673"/>
                  <a:pt x="432707" y="235979"/>
                  <a:pt x="432707" y="252694"/>
                </a:cubicBezTo>
                <a:cubicBezTo>
                  <a:pt x="432707" y="272038"/>
                  <a:pt x="425571" y="288847"/>
                  <a:pt x="411297" y="303120"/>
                </a:cubicBezTo>
                <a:cubicBezTo>
                  <a:pt x="397024" y="317394"/>
                  <a:pt x="380121" y="324530"/>
                  <a:pt x="360589" y="324530"/>
                </a:cubicBezTo>
                <a:lnTo>
                  <a:pt x="311008" y="324530"/>
                </a:lnTo>
                <a:cubicBezTo>
                  <a:pt x="320023" y="343123"/>
                  <a:pt x="324530" y="361153"/>
                  <a:pt x="324530" y="378619"/>
                </a:cubicBezTo>
                <a:cubicBezTo>
                  <a:pt x="324530" y="400780"/>
                  <a:pt x="321244" y="418246"/>
                  <a:pt x="314671" y="431017"/>
                </a:cubicBezTo>
                <a:cubicBezTo>
                  <a:pt x="308097" y="443975"/>
                  <a:pt x="298519" y="453507"/>
                  <a:pt x="285936" y="459610"/>
                </a:cubicBezTo>
                <a:cubicBezTo>
                  <a:pt x="273353" y="465714"/>
                  <a:pt x="259174" y="468766"/>
                  <a:pt x="243398" y="468766"/>
                </a:cubicBezTo>
                <a:cubicBezTo>
                  <a:pt x="233820" y="468766"/>
                  <a:pt x="225368" y="465292"/>
                  <a:pt x="218044" y="458343"/>
                </a:cubicBezTo>
                <a:cubicBezTo>
                  <a:pt x="211658" y="452145"/>
                  <a:pt x="206588" y="444445"/>
                  <a:pt x="202832" y="435242"/>
                </a:cubicBezTo>
                <a:cubicBezTo>
                  <a:pt x="199075" y="426040"/>
                  <a:pt x="196681" y="417542"/>
                  <a:pt x="195648" y="409748"/>
                </a:cubicBezTo>
                <a:cubicBezTo>
                  <a:pt x="194615" y="401954"/>
                  <a:pt x="192972" y="394019"/>
                  <a:pt x="190718" y="385943"/>
                </a:cubicBezTo>
                <a:cubicBezTo>
                  <a:pt x="188464" y="377867"/>
                  <a:pt x="185553" y="371858"/>
                  <a:pt x="181985" y="367914"/>
                </a:cubicBezTo>
                <a:cubicBezTo>
                  <a:pt x="172970" y="358523"/>
                  <a:pt x="162923" y="346598"/>
                  <a:pt x="151842" y="332136"/>
                </a:cubicBezTo>
                <a:cubicBezTo>
                  <a:pt x="132873" y="307534"/>
                  <a:pt x="120009" y="292979"/>
                  <a:pt x="113248" y="288471"/>
                </a:cubicBezTo>
                <a:lnTo>
                  <a:pt x="36059" y="288471"/>
                </a:lnTo>
                <a:cubicBezTo>
                  <a:pt x="26105" y="288471"/>
                  <a:pt x="17607" y="284950"/>
                  <a:pt x="10564" y="277907"/>
                </a:cubicBezTo>
                <a:cubicBezTo>
                  <a:pt x="3521" y="270864"/>
                  <a:pt x="0" y="262366"/>
                  <a:pt x="0" y="252412"/>
                </a:cubicBezTo>
                <a:lnTo>
                  <a:pt x="0" y="72118"/>
                </a:lnTo>
                <a:cubicBezTo>
                  <a:pt x="0" y="62164"/>
                  <a:pt x="3521" y="53666"/>
                  <a:pt x="10564" y="46623"/>
                </a:cubicBezTo>
                <a:cubicBezTo>
                  <a:pt x="17607" y="39580"/>
                  <a:pt x="26105" y="36059"/>
                  <a:pt x="36059" y="36059"/>
                </a:cubicBezTo>
                <a:lnTo>
                  <a:pt x="117192" y="36059"/>
                </a:lnTo>
                <a:cubicBezTo>
                  <a:pt x="121323" y="36059"/>
                  <a:pt x="134282" y="32303"/>
                  <a:pt x="156068" y="24790"/>
                </a:cubicBezTo>
                <a:cubicBezTo>
                  <a:pt x="180107" y="16527"/>
                  <a:pt x="201047" y="10329"/>
                  <a:pt x="218889" y="6198"/>
                </a:cubicBezTo>
                <a:cubicBezTo>
                  <a:pt x="236731" y="2066"/>
                  <a:pt x="255511" y="0"/>
                  <a:pt x="27523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dirty="0">
              <a:solidFill>
                <a:schemeClr val="tx1">
                  <a:lumMod val="75000"/>
                  <a:lumOff val="25000"/>
                </a:schemeClr>
              </a:solidFill>
            </a:endParaRPr>
          </a:p>
        </p:txBody>
      </p:sp>
      <p:sp>
        <p:nvSpPr>
          <p:cNvPr id="49" name="任意多边形 48"/>
          <p:cNvSpPr/>
          <p:nvPr/>
        </p:nvSpPr>
        <p:spPr>
          <a:xfrm>
            <a:off x="4404255" y="1826454"/>
            <a:ext cx="304800" cy="239504"/>
          </a:xfrm>
          <a:custGeom>
            <a:avLst/>
            <a:gdLst/>
            <a:ahLst/>
            <a:cxnLst/>
            <a:rect l="l" t="t" r="r" b="b"/>
            <a:pathLst>
              <a:path w="304800" h="239504">
                <a:moveTo>
                  <a:pt x="257345" y="61232"/>
                </a:moveTo>
                <a:cubicBezTo>
                  <a:pt x="271973" y="69283"/>
                  <a:pt x="283539" y="79375"/>
                  <a:pt x="292044" y="91508"/>
                </a:cubicBezTo>
                <a:cubicBezTo>
                  <a:pt x="300548" y="103641"/>
                  <a:pt x="304800" y="116681"/>
                  <a:pt x="304800" y="130628"/>
                </a:cubicBezTo>
                <a:cubicBezTo>
                  <a:pt x="304800" y="144236"/>
                  <a:pt x="300775" y="156964"/>
                  <a:pt x="292724" y="168813"/>
                </a:cubicBezTo>
                <a:cubicBezTo>
                  <a:pt x="284673" y="180663"/>
                  <a:pt x="273617" y="190670"/>
                  <a:pt x="259556" y="198834"/>
                </a:cubicBezTo>
                <a:cubicBezTo>
                  <a:pt x="260690" y="201556"/>
                  <a:pt x="261853" y="204050"/>
                  <a:pt x="263043" y="206318"/>
                </a:cubicBezTo>
                <a:cubicBezTo>
                  <a:pt x="264234" y="208586"/>
                  <a:pt x="265651" y="210769"/>
                  <a:pt x="267296" y="212867"/>
                </a:cubicBezTo>
                <a:cubicBezTo>
                  <a:pt x="268940" y="214964"/>
                  <a:pt x="270215" y="216609"/>
                  <a:pt x="271123" y="217799"/>
                </a:cubicBezTo>
                <a:cubicBezTo>
                  <a:pt x="272030" y="218990"/>
                  <a:pt x="273504" y="220662"/>
                  <a:pt x="275545" y="222817"/>
                </a:cubicBezTo>
                <a:cubicBezTo>
                  <a:pt x="277586" y="224971"/>
                  <a:pt x="278890" y="226389"/>
                  <a:pt x="279457" y="227069"/>
                </a:cubicBezTo>
                <a:cubicBezTo>
                  <a:pt x="279570" y="227182"/>
                  <a:pt x="279797" y="227438"/>
                  <a:pt x="280137" y="227834"/>
                </a:cubicBezTo>
                <a:cubicBezTo>
                  <a:pt x="280477" y="228231"/>
                  <a:pt x="280733" y="228515"/>
                  <a:pt x="280903" y="228685"/>
                </a:cubicBezTo>
                <a:cubicBezTo>
                  <a:pt x="281073" y="228855"/>
                  <a:pt x="281300" y="229138"/>
                  <a:pt x="281583" y="229535"/>
                </a:cubicBezTo>
                <a:cubicBezTo>
                  <a:pt x="281867" y="229932"/>
                  <a:pt x="282065" y="230244"/>
                  <a:pt x="282178" y="230471"/>
                </a:cubicBezTo>
                <a:cubicBezTo>
                  <a:pt x="282292" y="230698"/>
                  <a:pt x="282434" y="230981"/>
                  <a:pt x="282604" y="231321"/>
                </a:cubicBezTo>
                <a:cubicBezTo>
                  <a:pt x="282774" y="231661"/>
                  <a:pt x="282887" y="232002"/>
                  <a:pt x="282944" y="232342"/>
                </a:cubicBezTo>
                <a:cubicBezTo>
                  <a:pt x="283000" y="232682"/>
                  <a:pt x="283029" y="233051"/>
                  <a:pt x="283029" y="233447"/>
                </a:cubicBezTo>
                <a:cubicBezTo>
                  <a:pt x="283029" y="233844"/>
                  <a:pt x="282972" y="234213"/>
                  <a:pt x="282859" y="234553"/>
                </a:cubicBezTo>
                <a:cubicBezTo>
                  <a:pt x="282519" y="236140"/>
                  <a:pt x="281781" y="237388"/>
                  <a:pt x="280648" y="238295"/>
                </a:cubicBezTo>
                <a:cubicBezTo>
                  <a:pt x="279514" y="239202"/>
                  <a:pt x="278266" y="239599"/>
                  <a:pt x="276906" y="239486"/>
                </a:cubicBezTo>
                <a:cubicBezTo>
                  <a:pt x="271236" y="238692"/>
                  <a:pt x="266360" y="237785"/>
                  <a:pt x="262278" y="236764"/>
                </a:cubicBezTo>
                <a:cubicBezTo>
                  <a:pt x="244815" y="232228"/>
                  <a:pt x="229054" y="224971"/>
                  <a:pt x="214993" y="214993"/>
                </a:cubicBezTo>
                <a:cubicBezTo>
                  <a:pt x="204788" y="216807"/>
                  <a:pt x="194809" y="217714"/>
                  <a:pt x="185057" y="217714"/>
                </a:cubicBezTo>
                <a:cubicBezTo>
                  <a:pt x="154328" y="217714"/>
                  <a:pt x="127567" y="210230"/>
                  <a:pt x="104775" y="195262"/>
                </a:cubicBezTo>
                <a:cubicBezTo>
                  <a:pt x="111352" y="195716"/>
                  <a:pt x="116341" y="195943"/>
                  <a:pt x="119743" y="195943"/>
                </a:cubicBezTo>
                <a:cubicBezTo>
                  <a:pt x="137999" y="195943"/>
                  <a:pt x="155519" y="193391"/>
                  <a:pt x="172301" y="188289"/>
                </a:cubicBezTo>
                <a:cubicBezTo>
                  <a:pt x="189083" y="183186"/>
                  <a:pt x="204051" y="175872"/>
                  <a:pt x="217204" y="166347"/>
                </a:cubicBezTo>
                <a:cubicBezTo>
                  <a:pt x="231378" y="155915"/>
                  <a:pt x="242264" y="143895"/>
                  <a:pt x="249861" y="130288"/>
                </a:cubicBezTo>
                <a:cubicBezTo>
                  <a:pt x="257459" y="116681"/>
                  <a:pt x="261257" y="102280"/>
                  <a:pt x="261257" y="87086"/>
                </a:cubicBezTo>
                <a:cubicBezTo>
                  <a:pt x="261257" y="78354"/>
                  <a:pt x="259953" y="69736"/>
                  <a:pt x="257345" y="61232"/>
                </a:cubicBezTo>
                <a:close/>
                <a:moveTo>
                  <a:pt x="119743" y="0"/>
                </a:moveTo>
                <a:cubicBezTo>
                  <a:pt x="141401" y="0"/>
                  <a:pt x="161443" y="3883"/>
                  <a:pt x="179870" y="11651"/>
                </a:cubicBezTo>
                <a:cubicBezTo>
                  <a:pt x="198296" y="19418"/>
                  <a:pt x="212839" y="29992"/>
                  <a:pt x="223498" y="43373"/>
                </a:cubicBezTo>
                <a:cubicBezTo>
                  <a:pt x="234156" y="56753"/>
                  <a:pt x="239486" y="71324"/>
                  <a:pt x="239486" y="87086"/>
                </a:cubicBezTo>
                <a:cubicBezTo>
                  <a:pt x="239486" y="102847"/>
                  <a:pt x="234156" y="117418"/>
                  <a:pt x="223498" y="130799"/>
                </a:cubicBezTo>
                <a:cubicBezTo>
                  <a:pt x="212839" y="144179"/>
                  <a:pt x="198296" y="154753"/>
                  <a:pt x="179870" y="162520"/>
                </a:cubicBezTo>
                <a:cubicBezTo>
                  <a:pt x="161443" y="170288"/>
                  <a:pt x="141401" y="174171"/>
                  <a:pt x="119743" y="174171"/>
                </a:cubicBezTo>
                <a:cubicBezTo>
                  <a:pt x="109991" y="174171"/>
                  <a:pt x="100013" y="173264"/>
                  <a:pt x="89807" y="171450"/>
                </a:cubicBezTo>
                <a:cubicBezTo>
                  <a:pt x="75747" y="181428"/>
                  <a:pt x="59985" y="188686"/>
                  <a:pt x="42523" y="193221"/>
                </a:cubicBezTo>
                <a:cubicBezTo>
                  <a:pt x="38440" y="194242"/>
                  <a:pt x="33565" y="195149"/>
                  <a:pt x="27895" y="195943"/>
                </a:cubicBezTo>
                <a:lnTo>
                  <a:pt x="27385" y="195943"/>
                </a:lnTo>
                <a:cubicBezTo>
                  <a:pt x="26137" y="195943"/>
                  <a:pt x="24975" y="195489"/>
                  <a:pt x="23898" y="194582"/>
                </a:cubicBezTo>
                <a:cubicBezTo>
                  <a:pt x="22821" y="193675"/>
                  <a:pt x="22169" y="192484"/>
                  <a:pt x="21942" y="191010"/>
                </a:cubicBezTo>
                <a:cubicBezTo>
                  <a:pt x="21828" y="190670"/>
                  <a:pt x="21772" y="190301"/>
                  <a:pt x="21772" y="189905"/>
                </a:cubicBezTo>
                <a:cubicBezTo>
                  <a:pt x="21772" y="189508"/>
                  <a:pt x="21800" y="189139"/>
                  <a:pt x="21857" y="188799"/>
                </a:cubicBezTo>
                <a:cubicBezTo>
                  <a:pt x="21913" y="188459"/>
                  <a:pt x="22027" y="188119"/>
                  <a:pt x="22197" y="187778"/>
                </a:cubicBezTo>
                <a:cubicBezTo>
                  <a:pt x="22367" y="187438"/>
                  <a:pt x="22509" y="187155"/>
                  <a:pt x="22622" y="186928"/>
                </a:cubicBezTo>
                <a:cubicBezTo>
                  <a:pt x="22736" y="186701"/>
                  <a:pt x="22934" y="186389"/>
                  <a:pt x="23217" y="185992"/>
                </a:cubicBezTo>
                <a:cubicBezTo>
                  <a:pt x="23501" y="185596"/>
                  <a:pt x="23728" y="185312"/>
                  <a:pt x="23898" y="185142"/>
                </a:cubicBezTo>
                <a:cubicBezTo>
                  <a:pt x="24068" y="184972"/>
                  <a:pt x="24323" y="184689"/>
                  <a:pt x="24663" y="184292"/>
                </a:cubicBezTo>
                <a:cubicBezTo>
                  <a:pt x="25003" y="183895"/>
                  <a:pt x="25230" y="183640"/>
                  <a:pt x="25344" y="183526"/>
                </a:cubicBezTo>
                <a:cubicBezTo>
                  <a:pt x="25911" y="182846"/>
                  <a:pt x="27215" y="181428"/>
                  <a:pt x="29256" y="179274"/>
                </a:cubicBezTo>
                <a:cubicBezTo>
                  <a:pt x="31297" y="177120"/>
                  <a:pt x="32771" y="175447"/>
                  <a:pt x="33678" y="174256"/>
                </a:cubicBezTo>
                <a:cubicBezTo>
                  <a:pt x="34585" y="173066"/>
                  <a:pt x="35861" y="171422"/>
                  <a:pt x="37505" y="169324"/>
                </a:cubicBezTo>
                <a:cubicBezTo>
                  <a:pt x="39149" y="167226"/>
                  <a:pt x="40567" y="165043"/>
                  <a:pt x="41757" y="162775"/>
                </a:cubicBezTo>
                <a:cubicBezTo>
                  <a:pt x="42948" y="160507"/>
                  <a:pt x="44110" y="158013"/>
                  <a:pt x="45244" y="155291"/>
                </a:cubicBezTo>
                <a:cubicBezTo>
                  <a:pt x="31183" y="147127"/>
                  <a:pt x="20127" y="137092"/>
                  <a:pt x="12077" y="125186"/>
                </a:cubicBezTo>
                <a:cubicBezTo>
                  <a:pt x="4026" y="113279"/>
                  <a:pt x="0" y="100579"/>
                  <a:pt x="0" y="87086"/>
                </a:cubicBezTo>
                <a:cubicBezTo>
                  <a:pt x="0" y="71324"/>
                  <a:pt x="5330" y="56753"/>
                  <a:pt x="15989" y="43373"/>
                </a:cubicBezTo>
                <a:cubicBezTo>
                  <a:pt x="26648" y="29992"/>
                  <a:pt x="41190" y="19418"/>
                  <a:pt x="59617" y="11651"/>
                </a:cubicBezTo>
                <a:cubicBezTo>
                  <a:pt x="78043" y="3883"/>
                  <a:pt x="98085" y="0"/>
                  <a:pt x="119743"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sz="2400" dirty="0">
              <a:solidFill>
                <a:schemeClr val="tx1">
                  <a:lumMod val="75000"/>
                  <a:lumOff val="25000"/>
                </a:schemeClr>
              </a:solidFill>
            </a:endParaRPr>
          </a:p>
        </p:txBody>
      </p:sp>
      <p:sp>
        <p:nvSpPr>
          <p:cNvPr id="48" name="任意多边形 47"/>
          <p:cNvSpPr/>
          <p:nvPr/>
        </p:nvSpPr>
        <p:spPr>
          <a:xfrm>
            <a:off x="4432549" y="2822526"/>
            <a:ext cx="248212" cy="261258"/>
          </a:xfrm>
          <a:custGeom>
            <a:avLst/>
            <a:gdLst/>
            <a:ahLst/>
            <a:cxnLst/>
            <a:rect l="l" t="t" r="r" b="b"/>
            <a:pathLst>
              <a:path w="248212" h="261258">
                <a:moveTo>
                  <a:pt x="113221" y="21772"/>
                </a:moveTo>
                <a:lnTo>
                  <a:pt x="113221" y="89637"/>
                </a:lnTo>
                <a:lnTo>
                  <a:pt x="113221" y="95931"/>
                </a:lnTo>
                <a:lnTo>
                  <a:pt x="109819" y="101204"/>
                </a:lnTo>
                <a:lnTo>
                  <a:pt x="63555" y="174172"/>
                </a:lnTo>
                <a:lnTo>
                  <a:pt x="184658" y="174172"/>
                </a:lnTo>
                <a:lnTo>
                  <a:pt x="138394" y="101204"/>
                </a:lnTo>
                <a:lnTo>
                  <a:pt x="134992" y="95931"/>
                </a:lnTo>
                <a:lnTo>
                  <a:pt x="134992" y="89637"/>
                </a:lnTo>
                <a:lnTo>
                  <a:pt x="134992" y="21772"/>
                </a:lnTo>
                <a:close/>
                <a:moveTo>
                  <a:pt x="80564" y="0"/>
                </a:moveTo>
                <a:lnTo>
                  <a:pt x="167649" y="0"/>
                </a:lnTo>
                <a:cubicBezTo>
                  <a:pt x="170598" y="0"/>
                  <a:pt x="173149" y="1078"/>
                  <a:pt x="175303" y="3232"/>
                </a:cubicBezTo>
                <a:cubicBezTo>
                  <a:pt x="177458" y="5387"/>
                  <a:pt x="178535" y="7938"/>
                  <a:pt x="178535" y="10886"/>
                </a:cubicBezTo>
                <a:cubicBezTo>
                  <a:pt x="178535" y="13834"/>
                  <a:pt x="177458" y="16386"/>
                  <a:pt x="175303" y="18540"/>
                </a:cubicBezTo>
                <a:cubicBezTo>
                  <a:pt x="173149" y="20695"/>
                  <a:pt x="170598" y="21772"/>
                  <a:pt x="167649" y="21772"/>
                </a:cubicBezTo>
                <a:lnTo>
                  <a:pt x="156764" y="21772"/>
                </a:lnTo>
                <a:lnTo>
                  <a:pt x="156764" y="89637"/>
                </a:lnTo>
                <a:lnTo>
                  <a:pt x="242319" y="224518"/>
                </a:lnTo>
                <a:cubicBezTo>
                  <a:pt x="248669" y="234610"/>
                  <a:pt x="249888" y="243256"/>
                  <a:pt x="245975" y="250457"/>
                </a:cubicBezTo>
                <a:cubicBezTo>
                  <a:pt x="242063" y="257657"/>
                  <a:pt x="234098" y="261258"/>
                  <a:pt x="222078" y="261258"/>
                </a:cubicBezTo>
                <a:lnTo>
                  <a:pt x="26135" y="261258"/>
                </a:lnTo>
                <a:cubicBezTo>
                  <a:pt x="14115" y="261258"/>
                  <a:pt x="6150" y="257657"/>
                  <a:pt x="2238" y="250457"/>
                </a:cubicBezTo>
                <a:cubicBezTo>
                  <a:pt x="-1674" y="243256"/>
                  <a:pt x="-456" y="234610"/>
                  <a:pt x="5894" y="224518"/>
                </a:cubicBezTo>
                <a:lnTo>
                  <a:pt x="91449" y="89637"/>
                </a:lnTo>
                <a:lnTo>
                  <a:pt x="91449" y="21772"/>
                </a:lnTo>
                <a:lnTo>
                  <a:pt x="80564" y="21772"/>
                </a:lnTo>
                <a:cubicBezTo>
                  <a:pt x="77615" y="21772"/>
                  <a:pt x="75064" y="20695"/>
                  <a:pt x="72910" y="18540"/>
                </a:cubicBezTo>
                <a:cubicBezTo>
                  <a:pt x="70755" y="16386"/>
                  <a:pt x="69678" y="13834"/>
                  <a:pt x="69678" y="10886"/>
                </a:cubicBezTo>
                <a:cubicBezTo>
                  <a:pt x="69678" y="7938"/>
                  <a:pt x="70755" y="5387"/>
                  <a:pt x="72910" y="3232"/>
                </a:cubicBezTo>
                <a:cubicBezTo>
                  <a:pt x="75064" y="1078"/>
                  <a:pt x="77615" y="0"/>
                  <a:pt x="80564"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sz="2400" dirty="0">
              <a:solidFill>
                <a:schemeClr val="tx1">
                  <a:lumMod val="75000"/>
                  <a:lumOff val="25000"/>
                </a:schemeClr>
              </a:solidFill>
            </a:endParaRPr>
          </a:p>
        </p:txBody>
      </p:sp>
      <p:sp>
        <p:nvSpPr>
          <p:cNvPr id="47" name="任意多边形 46"/>
          <p:cNvSpPr/>
          <p:nvPr/>
        </p:nvSpPr>
        <p:spPr>
          <a:xfrm>
            <a:off x="4394477" y="3877296"/>
            <a:ext cx="326572" cy="283029"/>
          </a:xfrm>
          <a:custGeom>
            <a:avLst/>
            <a:gdLst/>
            <a:ahLst/>
            <a:cxnLst/>
            <a:rect l="l" t="t" r="r" b="b"/>
            <a:pathLst>
              <a:path w="326572" h="283029">
                <a:moveTo>
                  <a:pt x="163286" y="114300"/>
                </a:moveTo>
                <a:cubicBezTo>
                  <a:pt x="176780" y="114300"/>
                  <a:pt x="188317" y="119091"/>
                  <a:pt x="197899" y="128673"/>
                </a:cubicBezTo>
                <a:cubicBezTo>
                  <a:pt x="207481" y="138254"/>
                  <a:pt x="212272" y="149792"/>
                  <a:pt x="212272" y="163286"/>
                </a:cubicBezTo>
                <a:cubicBezTo>
                  <a:pt x="212272" y="176779"/>
                  <a:pt x="207481" y="188317"/>
                  <a:pt x="197899" y="197899"/>
                </a:cubicBezTo>
                <a:cubicBezTo>
                  <a:pt x="188317" y="207481"/>
                  <a:pt x="176780" y="212271"/>
                  <a:pt x="163286" y="212271"/>
                </a:cubicBezTo>
                <a:cubicBezTo>
                  <a:pt x="149792" y="212271"/>
                  <a:pt x="138254" y="207481"/>
                  <a:pt x="128673" y="197899"/>
                </a:cubicBezTo>
                <a:cubicBezTo>
                  <a:pt x="119091" y="188317"/>
                  <a:pt x="114300" y="176779"/>
                  <a:pt x="114300" y="163286"/>
                </a:cubicBezTo>
                <a:cubicBezTo>
                  <a:pt x="114300" y="149792"/>
                  <a:pt x="119091" y="138254"/>
                  <a:pt x="128673" y="128673"/>
                </a:cubicBezTo>
                <a:cubicBezTo>
                  <a:pt x="138254" y="119091"/>
                  <a:pt x="149792" y="114300"/>
                  <a:pt x="163286" y="114300"/>
                </a:cubicBezTo>
                <a:close/>
                <a:moveTo>
                  <a:pt x="163286" y="87086"/>
                </a:moveTo>
                <a:cubicBezTo>
                  <a:pt x="142308" y="87086"/>
                  <a:pt x="124364" y="94541"/>
                  <a:pt x="109453" y="109452"/>
                </a:cubicBezTo>
                <a:cubicBezTo>
                  <a:pt x="94542" y="124364"/>
                  <a:pt x="87086" y="142308"/>
                  <a:pt x="87086" y="163286"/>
                </a:cubicBezTo>
                <a:cubicBezTo>
                  <a:pt x="87086" y="184263"/>
                  <a:pt x="94542" y="202208"/>
                  <a:pt x="109453" y="217119"/>
                </a:cubicBezTo>
                <a:cubicBezTo>
                  <a:pt x="124364" y="232030"/>
                  <a:pt x="142308" y="239486"/>
                  <a:pt x="163286" y="239486"/>
                </a:cubicBezTo>
                <a:cubicBezTo>
                  <a:pt x="184264" y="239486"/>
                  <a:pt x="202208" y="232030"/>
                  <a:pt x="217119" y="217119"/>
                </a:cubicBezTo>
                <a:cubicBezTo>
                  <a:pt x="232030" y="202208"/>
                  <a:pt x="239486" y="184263"/>
                  <a:pt x="239486" y="163286"/>
                </a:cubicBezTo>
                <a:cubicBezTo>
                  <a:pt x="239486" y="142308"/>
                  <a:pt x="232030" y="124364"/>
                  <a:pt x="217119" y="109452"/>
                </a:cubicBezTo>
                <a:cubicBezTo>
                  <a:pt x="202208" y="94541"/>
                  <a:pt x="184264" y="87086"/>
                  <a:pt x="163286" y="87086"/>
                </a:cubicBezTo>
                <a:close/>
                <a:moveTo>
                  <a:pt x="119743" y="0"/>
                </a:moveTo>
                <a:lnTo>
                  <a:pt x="206829" y="0"/>
                </a:lnTo>
                <a:cubicBezTo>
                  <a:pt x="212839" y="0"/>
                  <a:pt x="218707" y="2013"/>
                  <a:pt x="224433" y="6038"/>
                </a:cubicBezTo>
                <a:cubicBezTo>
                  <a:pt x="230159" y="10064"/>
                  <a:pt x="234100" y="14854"/>
                  <a:pt x="236254" y="20411"/>
                </a:cubicBezTo>
                <a:lnTo>
                  <a:pt x="244929" y="43543"/>
                </a:lnTo>
                <a:lnTo>
                  <a:pt x="283029" y="43543"/>
                </a:lnTo>
                <a:cubicBezTo>
                  <a:pt x="295048" y="43543"/>
                  <a:pt x="305310" y="47795"/>
                  <a:pt x="313815" y="56300"/>
                </a:cubicBezTo>
                <a:cubicBezTo>
                  <a:pt x="322319" y="64804"/>
                  <a:pt x="326572" y="75066"/>
                  <a:pt x="326572" y="87086"/>
                </a:cubicBezTo>
                <a:lnTo>
                  <a:pt x="326572" y="239486"/>
                </a:lnTo>
                <a:cubicBezTo>
                  <a:pt x="326572" y="251505"/>
                  <a:pt x="322319" y="261767"/>
                  <a:pt x="313815" y="270272"/>
                </a:cubicBezTo>
                <a:cubicBezTo>
                  <a:pt x="305310" y="278776"/>
                  <a:pt x="295048" y="283029"/>
                  <a:pt x="283029" y="283029"/>
                </a:cubicBezTo>
                <a:lnTo>
                  <a:pt x="43543" y="283029"/>
                </a:lnTo>
                <a:cubicBezTo>
                  <a:pt x="31523" y="283029"/>
                  <a:pt x="21261" y="278776"/>
                  <a:pt x="12757" y="270272"/>
                </a:cubicBezTo>
                <a:cubicBezTo>
                  <a:pt x="4252" y="261767"/>
                  <a:pt x="0" y="251505"/>
                  <a:pt x="0" y="239486"/>
                </a:cubicBezTo>
                <a:lnTo>
                  <a:pt x="0" y="87086"/>
                </a:lnTo>
                <a:cubicBezTo>
                  <a:pt x="0" y="75066"/>
                  <a:pt x="4252" y="64804"/>
                  <a:pt x="12757" y="56300"/>
                </a:cubicBezTo>
                <a:cubicBezTo>
                  <a:pt x="21261" y="47795"/>
                  <a:pt x="31523" y="43543"/>
                  <a:pt x="43543" y="43543"/>
                </a:cubicBezTo>
                <a:lnTo>
                  <a:pt x="81643" y="43543"/>
                </a:lnTo>
                <a:lnTo>
                  <a:pt x="90318" y="20411"/>
                </a:lnTo>
                <a:cubicBezTo>
                  <a:pt x="92472" y="14854"/>
                  <a:pt x="96413" y="10064"/>
                  <a:pt x="102139" y="6038"/>
                </a:cubicBezTo>
                <a:cubicBezTo>
                  <a:pt x="107865" y="2013"/>
                  <a:pt x="113733" y="0"/>
                  <a:pt x="119743"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sz="2400" dirty="0">
              <a:solidFill>
                <a:schemeClr val="tx1">
                  <a:lumMod val="75000"/>
                  <a:lumOff val="25000"/>
                </a:schemeClr>
              </a:solidFill>
            </a:endParaRPr>
          </a:p>
        </p:txBody>
      </p:sp>
      <p:sp>
        <p:nvSpPr>
          <p:cNvPr id="46" name="任意多边形 45"/>
          <p:cNvSpPr/>
          <p:nvPr/>
        </p:nvSpPr>
        <p:spPr>
          <a:xfrm>
            <a:off x="4415140" y="5050470"/>
            <a:ext cx="283029" cy="261257"/>
          </a:xfrm>
          <a:custGeom>
            <a:avLst/>
            <a:gdLst/>
            <a:ahLst/>
            <a:cxnLst/>
            <a:rect l="l" t="t" r="r" b="b"/>
            <a:pathLst>
              <a:path w="283029" h="261257">
                <a:moveTo>
                  <a:pt x="217715" y="65314"/>
                </a:moveTo>
                <a:cubicBezTo>
                  <a:pt x="217715" y="89013"/>
                  <a:pt x="213519" y="110047"/>
                  <a:pt x="205128" y="128417"/>
                </a:cubicBezTo>
                <a:cubicBezTo>
                  <a:pt x="221116" y="125129"/>
                  <a:pt x="234468" y="118722"/>
                  <a:pt x="245184" y="109197"/>
                </a:cubicBezTo>
                <a:cubicBezTo>
                  <a:pt x="255900" y="99672"/>
                  <a:pt x="261257" y="90487"/>
                  <a:pt x="261257" y="81642"/>
                </a:cubicBezTo>
                <a:lnTo>
                  <a:pt x="261257" y="65314"/>
                </a:lnTo>
                <a:close/>
                <a:moveTo>
                  <a:pt x="21772" y="65314"/>
                </a:moveTo>
                <a:lnTo>
                  <a:pt x="21772" y="81642"/>
                </a:lnTo>
                <a:cubicBezTo>
                  <a:pt x="21772" y="90487"/>
                  <a:pt x="27129" y="99672"/>
                  <a:pt x="37845" y="109197"/>
                </a:cubicBezTo>
                <a:cubicBezTo>
                  <a:pt x="48561" y="118722"/>
                  <a:pt x="61913" y="125129"/>
                  <a:pt x="77901" y="128417"/>
                </a:cubicBezTo>
                <a:cubicBezTo>
                  <a:pt x="69510" y="110047"/>
                  <a:pt x="65315" y="89013"/>
                  <a:pt x="65315" y="65314"/>
                </a:cubicBezTo>
                <a:close/>
                <a:moveTo>
                  <a:pt x="92529" y="0"/>
                </a:moveTo>
                <a:lnTo>
                  <a:pt x="190500" y="0"/>
                </a:lnTo>
                <a:cubicBezTo>
                  <a:pt x="197984" y="0"/>
                  <a:pt x="204391" y="2664"/>
                  <a:pt x="209720" y="7994"/>
                </a:cubicBezTo>
                <a:cubicBezTo>
                  <a:pt x="215050" y="13323"/>
                  <a:pt x="217715" y="19730"/>
                  <a:pt x="217715" y="27214"/>
                </a:cubicBezTo>
                <a:lnTo>
                  <a:pt x="217715" y="43542"/>
                </a:lnTo>
                <a:lnTo>
                  <a:pt x="266700" y="43542"/>
                </a:lnTo>
                <a:cubicBezTo>
                  <a:pt x="271236" y="43542"/>
                  <a:pt x="275091" y="45130"/>
                  <a:pt x="278266" y="48305"/>
                </a:cubicBezTo>
                <a:cubicBezTo>
                  <a:pt x="281441" y="51480"/>
                  <a:pt x="283029" y="55335"/>
                  <a:pt x="283029" y="59871"/>
                </a:cubicBezTo>
                <a:lnTo>
                  <a:pt x="283029" y="81642"/>
                </a:lnTo>
                <a:cubicBezTo>
                  <a:pt x="283029" y="89693"/>
                  <a:pt x="280676" y="97801"/>
                  <a:pt x="275970" y="105965"/>
                </a:cubicBezTo>
                <a:cubicBezTo>
                  <a:pt x="271264" y="114129"/>
                  <a:pt x="264914" y="121500"/>
                  <a:pt x="256920" y="128077"/>
                </a:cubicBezTo>
                <a:cubicBezTo>
                  <a:pt x="248926" y="134654"/>
                  <a:pt x="239117" y="140181"/>
                  <a:pt x="227495" y="144660"/>
                </a:cubicBezTo>
                <a:cubicBezTo>
                  <a:pt x="215872" y="149139"/>
                  <a:pt x="203654" y="151662"/>
                  <a:pt x="190840" y="152229"/>
                </a:cubicBezTo>
                <a:cubicBezTo>
                  <a:pt x="186078" y="158353"/>
                  <a:pt x="180692" y="163739"/>
                  <a:pt x="174682" y="168388"/>
                </a:cubicBezTo>
                <a:cubicBezTo>
                  <a:pt x="170373" y="172243"/>
                  <a:pt x="167396" y="176354"/>
                  <a:pt x="165752" y="180719"/>
                </a:cubicBezTo>
                <a:cubicBezTo>
                  <a:pt x="164108" y="185085"/>
                  <a:pt x="163286" y="190159"/>
                  <a:pt x="163286" y="195942"/>
                </a:cubicBezTo>
                <a:cubicBezTo>
                  <a:pt x="163286" y="202066"/>
                  <a:pt x="165015" y="207225"/>
                  <a:pt x="168474" y="211420"/>
                </a:cubicBezTo>
                <a:cubicBezTo>
                  <a:pt x="171932" y="215616"/>
                  <a:pt x="177460" y="217714"/>
                  <a:pt x="185057" y="217714"/>
                </a:cubicBezTo>
                <a:cubicBezTo>
                  <a:pt x="193562" y="217714"/>
                  <a:pt x="201131" y="220293"/>
                  <a:pt x="207764" y="225453"/>
                </a:cubicBezTo>
                <a:cubicBezTo>
                  <a:pt x="214398" y="230612"/>
                  <a:pt x="217715" y="237104"/>
                  <a:pt x="217715" y="244928"/>
                </a:cubicBezTo>
                <a:lnTo>
                  <a:pt x="217715" y="255814"/>
                </a:lnTo>
                <a:cubicBezTo>
                  <a:pt x="217715" y="257401"/>
                  <a:pt x="217204" y="258705"/>
                  <a:pt x="216184" y="259726"/>
                </a:cubicBezTo>
                <a:cubicBezTo>
                  <a:pt x="215163" y="260746"/>
                  <a:pt x="213859" y="261257"/>
                  <a:pt x="212272" y="261257"/>
                </a:cubicBezTo>
                <a:lnTo>
                  <a:pt x="70757" y="261257"/>
                </a:lnTo>
                <a:cubicBezTo>
                  <a:pt x="69170" y="261257"/>
                  <a:pt x="67866" y="260746"/>
                  <a:pt x="66845" y="259726"/>
                </a:cubicBezTo>
                <a:cubicBezTo>
                  <a:pt x="65825" y="258705"/>
                  <a:pt x="65315" y="257401"/>
                  <a:pt x="65315" y="255814"/>
                </a:cubicBezTo>
                <a:lnTo>
                  <a:pt x="65315" y="244928"/>
                </a:lnTo>
                <a:cubicBezTo>
                  <a:pt x="65315" y="237104"/>
                  <a:pt x="68631" y="230612"/>
                  <a:pt x="75265" y="225453"/>
                </a:cubicBezTo>
                <a:cubicBezTo>
                  <a:pt x="81898" y="220293"/>
                  <a:pt x="89467" y="217714"/>
                  <a:pt x="97972" y="217714"/>
                </a:cubicBezTo>
                <a:cubicBezTo>
                  <a:pt x="105569" y="217714"/>
                  <a:pt x="111097" y="215616"/>
                  <a:pt x="114555" y="211420"/>
                </a:cubicBezTo>
                <a:cubicBezTo>
                  <a:pt x="118014" y="207225"/>
                  <a:pt x="119743" y="202066"/>
                  <a:pt x="119743" y="195942"/>
                </a:cubicBezTo>
                <a:cubicBezTo>
                  <a:pt x="119743" y="190159"/>
                  <a:pt x="118921" y="185085"/>
                  <a:pt x="117277" y="180719"/>
                </a:cubicBezTo>
                <a:cubicBezTo>
                  <a:pt x="115633" y="176354"/>
                  <a:pt x="112656" y="172243"/>
                  <a:pt x="108347" y="168388"/>
                </a:cubicBezTo>
                <a:cubicBezTo>
                  <a:pt x="102337" y="163739"/>
                  <a:pt x="96951" y="158353"/>
                  <a:pt x="92189" y="152229"/>
                </a:cubicBezTo>
                <a:cubicBezTo>
                  <a:pt x="79375" y="151662"/>
                  <a:pt x="67157" y="149139"/>
                  <a:pt x="55534" y="144660"/>
                </a:cubicBezTo>
                <a:cubicBezTo>
                  <a:pt x="43912" y="140181"/>
                  <a:pt x="34103" y="134654"/>
                  <a:pt x="26109" y="128077"/>
                </a:cubicBezTo>
                <a:cubicBezTo>
                  <a:pt x="18115" y="121500"/>
                  <a:pt x="11765" y="114129"/>
                  <a:pt x="7059" y="105965"/>
                </a:cubicBezTo>
                <a:cubicBezTo>
                  <a:pt x="2353" y="97801"/>
                  <a:pt x="0" y="89693"/>
                  <a:pt x="0" y="81642"/>
                </a:cubicBezTo>
                <a:lnTo>
                  <a:pt x="0" y="59871"/>
                </a:lnTo>
                <a:cubicBezTo>
                  <a:pt x="0" y="55335"/>
                  <a:pt x="1588" y="51480"/>
                  <a:pt x="4763" y="48305"/>
                </a:cubicBezTo>
                <a:cubicBezTo>
                  <a:pt x="7938" y="45130"/>
                  <a:pt x="11793" y="43542"/>
                  <a:pt x="16329" y="43542"/>
                </a:cubicBezTo>
                <a:lnTo>
                  <a:pt x="65315" y="43542"/>
                </a:lnTo>
                <a:lnTo>
                  <a:pt x="65315" y="27214"/>
                </a:lnTo>
                <a:cubicBezTo>
                  <a:pt x="65315" y="19730"/>
                  <a:pt x="67979" y="13323"/>
                  <a:pt x="73309" y="7994"/>
                </a:cubicBezTo>
                <a:cubicBezTo>
                  <a:pt x="78638" y="2664"/>
                  <a:pt x="85045" y="0"/>
                  <a:pt x="92529"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sz="2400" dirty="0">
              <a:solidFill>
                <a:schemeClr val="tx1">
                  <a:lumMod val="75000"/>
                  <a:lumOff val="25000"/>
                </a:schemeClr>
              </a:solidFill>
            </a:endParaRPr>
          </a:p>
        </p:txBody>
      </p:sp>
    </p:spTree>
    <p:extLst>
      <p:ext uri="{BB962C8B-B14F-4D97-AF65-F5344CB8AC3E}">
        <p14:creationId xmlns:p14="http://schemas.microsoft.com/office/powerpoint/2010/main" val="1984663448"/>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Chart 45"/>
          <p:cNvGraphicFramePr/>
          <p:nvPr>
            <p:extLst>
              <p:ext uri="{D42A27DB-BD31-4B8C-83A1-F6EECF244321}">
                <p14:modId xmlns:p14="http://schemas.microsoft.com/office/powerpoint/2010/main" val="841120389"/>
              </p:ext>
            </p:extLst>
          </p:nvPr>
        </p:nvGraphicFramePr>
        <p:xfrm>
          <a:off x="2685344" y="1934210"/>
          <a:ext cx="1752599" cy="169417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2863844" y="378669"/>
            <a:ext cx="341632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The Sales</a:t>
            </a:r>
            <a:endParaRPr lang="en-US" sz="5400" b="1" dirty="0">
              <a:solidFill>
                <a:schemeClr val="tx1">
                  <a:lumMod val="85000"/>
                  <a:lumOff val="15000"/>
                </a:schemeClr>
              </a:solidFill>
              <a:latin typeface="Liberation Sans" panose="020B0604020202020204" pitchFamily="34" charset="0"/>
            </a:endParaRPr>
          </a:p>
        </p:txBody>
      </p:sp>
      <p:graphicFrame>
        <p:nvGraphicFramePr>
          <p:cNvPr id="26" name="Chart 25"/>
          <p:cNvGraphicFramePr/>
          <p:nvPr>
            <p:extLst>
              <p:ext uri="{D42A27DB-BD31-4B8C-83A1-F6EECF244321}">
                <p14:modId xmlns:p14="http://schemas.microsoft.com/office/powerpoint/2010/main" val="2537771294"/>
              </p:ext>
            </p:extLst>
          </p:nvPr>
        </p:nvGraphicFramePr>
        <p:xfrm>
          <a:off x="708361" y="1938029"/>
          <a:ext cx="1752599" cy="1694179"/>
        </p:xfrm>
        <a:graphic>
          <a:graphicData uri="http://schemas.openxmlformats.org/drawingml/2006/chart">
            <c:chart xmlns:c="http://schemas.openxmlformats.org/drawingml/2006/chart" xmlns:r="http://schemas.openxmlformats.org/officeDocument/2006/relationships" r:id="rId3"/>
          </a:graphicData>
        </a:graphic>
      </p:graphicFrame>
      <p:sp>
        <p:nvSpPr>
          <p:cNvPr id="28" name="Rectangle 27"/>
          <p:cNvSpPr/>
          <p:nvPr/>
        </p:nvSpPr>
        <p:spPr>
          <a:xfrm>
            <a:off x="822831" y="3648097"/>
            <a:ext cx="1523659" cy="400110"/>
          </a:xfrm>
          <a:prstGeom prst="rect">
            <a:avLst/>
          </a:prstGeom>
          <a:solidFill>
            <a:srgbClr val="06D0E8"/>
          </a:solidFill>
        </p:spPr>
        <p:txBody>
          <a:bodyPr wrap="square">
            <a:spAutoFit/>
          </a:bodyPr>
          <a:lstStyle/>
          <a:p>
            <a:pPr algn="ctr"/>
            <a:r>
              <a:rPr lang="en-US" sz="2000" b="1" dirty="0" smtClean="0">
                <a:solidFill>
                  <a:schemeClr val="bg1"/>
                </a:solidFill>
                <a:latin typeface="Liberation Sans" panose="020B0604020202020204" pitchFamily="34" charset="0"/>
              </a:rPr>
              <a:t>Planning</a:t>
            </a:r>
            <a:endParaRPr lang="en-US" sz="2000" b="1" dirty="0">
              <a:solidFill>
                <a:schemeClr val="bg1"/>
              </a:solidFill>
              <a:latin typeface="Liberation Sans" panose="020B0604020202020204" pitchFamily="34" charset="0"/>
            </a:endParaRPr>
          </a:p>
        </p:txBody>
      </p:sp>
      <p:sp>
        <p:nvSpPr>
          <p:cNvPr id="29" name="Rectangle 28"/>
          <p:cNvSpPr/>
          <p:nvPr/>
        </p:nvSpPr>
        <p:spPr>
          <a:xfrm>
            <a:off x="2816126" y="3648097"/>
            <a:ext cx="1523659" cy="400110"/>
          </a:xfrm>
          <a:prstGeom prst="rect">
            <a:avLst/>
          </a:prstGeom>
          <a:solidFill>
            <a:srgbClr val="FE497C"/>
          </a:solidFill>
        </p:spPr>
        <p:txBody>
          <a:bodyPr wrap="square">
            <a:spAutoFit/>
          </a:bodyPr>
          <a:lstStyle/>
          <a:p>
            <a:pPr algn="ctr"/>
            <a:r>
              <a:rPr lang="en-US" sz="2000" b="1" dirty="0" smtClean="0">
                <a:solidFill>
                  <a:schemeClr val="bg1"/>
                </a:solidFill>
                <a:latin typeface="Liberation Sans" panose="020B0604020202020204" pitchFamily="34" charset="0"/>
              </a:rPr>
              <a:t>Logistics</a:t>
            </a:r>
            <a:endParaRPr lang="en-US" sz="2000" b="1" dirty="0">
              <a:solidFill>
                <a:schemeClr val="bg1"/>
              </a:solidFill>
              <a:latin typeface="Liberation Sans" panose="020B0604020202020204" pitchFamily="34" charset="0"/>
            </a:endParaRPr>
          </a:p>
        </p:txBody>
      </p:sp>
      <p:sp>
        <p:nvSpPr>
          <p:cNvPr id="31" name="TextBox 30"/>
          <p:cNvSpPr txBox="1"/>
          <p:nvPr/>
        </p:nvSpPr>
        <p:spPr>
          <a:xfrm>
            <a:off x="1184907" y="1538898"/>
            <a:ext cx="744114" cy="461665"/>
          </a:xfrm>
          <a:prstGeom prst="rect">
            <a:avLst/>
          </a:prstGeom>
          <a:noFill/>
        </p:spPr>
        <p:txBody>
          <a:bodyPr wrap="none" rtlCol="0">
            <a:spAutoFit/>
          </a:bodyPr>
          <a:lstStyle/>
          <a:p>
            <a:r>
              <a:rPr lang="en-US" sz="2400" b="1" spc="-150" dirty="0">
                <a:solidFill>
                  <a:srgbClr val="06D0E8"/>
                </a:solidFill>
                <a:latin typeface="Liberation Sans" panose="020B0604020202020204" pitchFamily="34" charset="0"/>
              </a:rPr>
              <a:t>2</a:t>
            </a:r>
            <a:r>
              <a:rPr lang="en-US" sz="2400" b="1" spc="-150" dirty="0" smtClean="0">
                <a:solidFill>
                  <a:srgbClr val="06D0E8"/>
                </a:solidFill>
                <a:latin typeface="Liberation Sans" panose="020B0604020202020204" pitchFamily="34" charset="0"/>
              </a:rPr>
              <a:t>5%</a:t>
            </a:r>
            <a:endParaRPr lang="en-US" sz="2400" b="1" spc="-150" dirty="0">
              <a:solidFill>
                <a:srgbClr val="06D0E8"/>
              </a:solidFill>
              <a:latin typeface="Liberation Sans" panose="020B0604020202020204" pitchFamily="34" charset="0"/>
            </a:endParaRPr>
          </a:p>
        </p:txBody>
      </p:sp>
      <p:sp>
        <p:nvSpPr>
          <p:cNvPr id="33" name="TextBox 32"/>
          <p:cNvSpPr txBox="1"/>
          <p:nvPr/>
        </p:nvSpPr>
        <p:spPr>
          <a:xfrm>
            <a:off x="3175429" y="1538898"/>
            <a:ext cx="744114" cy="461665"/>
          </a:xfrm>
          <a:prstGeom prst="rect">
            <a:avLst/>
          </a:prstGeom>
          <a:noFill/>
        </p:spPr>
        <p:txBody>
          <a:bodyPr wrap="none" rtlCol="0">
            <a:spAutoFit/>
          </a:bodyPr>
          <a:lstStyle/>
          <a:p>
            <a:r>
              <a:rPr lang="en-US" sz="2400" b="1" spc="-150" dirty="0">
                <a:solidFill>
                  <a:srgbClr val="FE497C"/>
                </a:solidFill>
                <a:latin typeface="Liberation Sans" panose="020B0604020202020204" pitchFamily="34" charset="0"/>
              </a:rPr>
              <a:t>1</a:t>
            </a:r>
            <a:r>
              <a:rPr lang="en-US" sz="2400" b="1" spc="-150" dirty="0" smtClean="0">
                <a:solidFill>
                  <a:srgbClr val="FE497C"/>
                </a:solidFill>
                <a:latin typeface="Liberation Sans" panose="020B0604020202020204" pitchFamily="34" charset="0"/>
              </a:rPr>
              <a:t>5%</a:t>
            </a:r>
            <a:endParaRPr lang="en-US" sz="2400" b="1" spc="-150" dirty="0">
              <a:solidFill>
                <a:srgbClr val="FE497C"/>
              </a:solidFill>
              <a:latin typeface="Liberation Sans" panose="020B0604020202020204" pitchFamily="34" charset="0"/>
            </a:endParaRPr>
          </a:p>
        </p:txBody>
      </p:sp>
      <p:sp>
        <p:nvSpPr>
          <p:cNvPr id="45" name="文本框 44"/>
          <p:cNvSpPr txBox="1">
            <a:spLocks noChangeAspect="1"/>
          </p:cNvSpPr>
          <p:nvPr/>
        </p:nvSpPr>
        <p:spPr>
          <a:xfrm>
            <a:off x="1408448" y="2659441"/>
            <a:ext cx="352425" cy="302078"/>
          </a:xfrm>
          <a:custGeom>
            <a:avLst/>
            <a:gdLst/>
            <a:ahLst/>
            <a:cxnLst/>
            <a:rect l="l" t="t" r="r" b="b"/>
            <a:pathLst>
              <a:path w="352425" h="302078">
                <a:moveTo>
                  <a:pt x="94007" y="0"/>
                </a:moveTo>
                <a:cubicBezTo>
                  <a:pt x="102135" y="0"/>
                  <a:pt x="110428" y="1409"/>
                  <a:pt x="118885" y="4228"/>
                </a:cubicBezTo>
                <a:cubicBezTo>
                  <a:pt x="127341" y="7047"/>
                  <a:pt x="135208" y="10849"/>
                  <a:pt x="142485" y="15635"/>
                </a:cubicBezTo>
                <a:cubicBezTo>
                  <a:pt x="149761" y="20420"/>
                  <a:pt x="156022" y="24911"/>
                  <a:pt x="161266" y="29106"/>
                </a:cubicBezTo>
                <a:cubicBezTo>
                  <a:pt x="166511" y="33302"/>
                  <a:pt x="171493" y="37760"/>
                  <a:pt x="176213" y="42480"/>
                </a:cubicBezTo>
                <a:cubicBezTo>
                  <a:pt x="180933" y="37760"/>
                  <a:pt x="185915" y="33302"/>
                  <a:pt x="191159" y="29106"/>
                </a:cubicBezTo>
                <a:cubicBezTo>
                  <a:pt x="196404" y="24911"/>
                  <a:pt x="202664" y="20420"/>
                  <a:pt x="209941" y="15635"/>
                </a:cubicBezTo>
                <a:cubicBezTo>
                  <a:pt x="217217" y="10849"/>
                  <a:pt x="225084" y="7047"/>
                  <a:pt x="233541" y="4228"/>
                </a:cubicBezTo>
                <a:cubicBezTo>
                  <a:pt x="241997" y="1409"/>
                  <a:pt x="250290" y="0"/>
                  <a:pt x="258419" y="0"/>
                </a:cubicBezTo>
                <a:cubicBezTo>
                  <a:pt x="287788" y="0"/>
                  <a:pt x="310798" y="8129"/>
                  <a:pt x="327449" y="24386"/>
                </a:cubicBezTo>
                <a:cubicBezTo>
                  <a:pt x="344100" y="40644"/>
                  <a:pt x="352425" y="63195"/>
                  <a:pt x="352425" y="92039"/>
                </a:cubicBezTo>
                <a:cubicBezTo>
                  <a:pt x="352425" y="121015"/>
                  <a:pt x="337413" y="150515"/>
                  <a:pt x="307389" y="180539"/>
                </a:cubicBezTo>
                <a:lnTo>
                  <a:pt x="184866" y="298538"/>
                </a:lnTo>
                <a:cubicBezTo>
                  <a:pt x="182506" y="300898"/>
                  <a:pt x="179622" y="302078"/>
                  <a:pt x="176213" y="302078"/>
                </a:cubicBezTo>
                <a:cubicBezTo>
                  <a:pt x="172804" y="302078"/>
                  <a:pt x="169919" y="300898"/>
                  <a:pt x="167560" y="298538"/>
                </a:cubicBezTo>
                <a:lnTo>
                  <a:pt x="44840" y="180146"/>
                </a:lnTo>
                <a:cubicBezTo>
                  <a:pt x="43529" y="179097"/>
                  <a:pt x="41726" y="177392"/>
                  <a:pt x="39432" y="175032"/>
                </a:cubicBezTo>
                <a:cubicBezTo>
                  <a:pt x="37137" y="172672"/>
                  <a:pt x="33499" y="168378"/>
                  <a:pt x="28517" y="162151"/>
                </a:cubicBezTo>
                <a:cubicBezTo>
                  <a:pt x="23535" y="155923"/>
                  <a:pt x="19077" y="149531"/>
                  <a:pt x="15144" y="142976"/>
                </a:cubicBezTo>
                <a:cubicBezTo>
                  <a:pt x="11210" y="136420"/>
                  <a:pt x="7703" y="128488"/>
                  <a:pt x="4622" y="119179"/>
                </a:cubicBezTo>
                <a:cubicBezTo>
                  <a:pt x="1541" y="109870"/>
                  <a:pt x="0" y="100824"/>
                  <a:pt x="0" y="92039"/>
                </a:cubicBezTo>
                <a:cubicBezTo>
                  <a:pt x="0" y="63195"/>
                  <a:pt x="8326" y="40644"/>
                  <a:pt x="24977" y="24386"/>
                </a:cubicBezTo>
                <a:cubicBezTo>
                  <a:pt x="41628" y="8129"/>
                  <a:pt x="64638" y="0"/>
                  <a:pt x="94007"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2800" dirty="0">
              <a:solidFill>
                <a:srgbClr val="06D0E8"/>
              </a:solidFill>
            </a:endParaRPr>
          </a:p>
        </p:txBody>
      </p:sp>
      <p:sp>
        <p:nvSpPr>
          <p:cNvPr id="55" name="文本框 54"/>
          <p:cNvSpPr txBox="1">
            <a:spLocks noChangeAspect="1"/>
          </p:cNvSpPr>
          <p:nvPr/>
        </p:nvSpPr>
        <p:spPr>
          <a:xfrm>
            <a:off x="3401743" y="2634264"/>
            <a:ext cx="352425" cy="302320"/>
          </a:xfrm>
          <a:custGeom>
            <a:avLst/>
            <a:gdLst/>
            <a:ahLst/>
            <a:cxnLst/>
            <a:rect l="l" t="t" r="r" b="b"/>
            <a:pathLst>
              <a:path w="352425" h="302320">
                <a:moveTo>
                  <a:pt x="302079" y="31860"/>
                </a:moveTo>
                <a:cubicBezTo>
                  <a:pt x="250421" y="71455"/>
                  <a:pt x="200075" y="93940"/>
                  <a:pt x="151040" y="99316"/>
                </a:cubicBezTo>
                <a:lnTo>
                  <a:pt x="151040" y="152416"/>
                </a:lnTo>
                <a:cubicBezTo>
                  <a:pt x="200468" y="157922"/>
                  <a:pt x="250815" y="180277"/>
                  <a:pt x="302079" y="219479"/>
                </a:cubicBezTo>
                <a:close/>
                <a:moveTo>
                  <a:pt x="302079" y="0"/>
                </a:moveTo>
                <a:cubicBezTo>
                  <a:pt x="308896" y="0"/>
                  <a:pt x="314797" y="2491"/>
                  <a:pt x="319779" y="7473"/>
                </a:cubicBezTo>
                <a:cubicBezTo>
                  <a:pt x="324761" y="12455"/>
                  <a:pt x="327252" y="18355"/>
                  <a:pt x="327252" y="25173"/>
                </a:cubicBezTo>
                <a:lnTo>
                  <a:pt x="327252" y="100693"/>
                </a:lnTo>
                <a:cubicBezTo>
                  <a:pt x="334201" y="100693"/>
                  <a:pt x="340134" y="103151"/>
                  <a:pt x="345050" y="108068"/>
                </a:cubicBezTo>
                <a:cubicBezTo>
                  <a:pt x="349967" y="112984"/>
                  <a:pt x="352425" y="118917"/>
                  <a:pt x="352425" y="125866"/>
                </a:cubicBezTo>
                <a:cubicBezTo>
                  <a:pt x="352425" y="132815"/>
                  <a:pt x="349967" y="138747"/>
                  <a:pt x="345050" y="143664"/>
                </a:cubicBezTo>
                <a:cubicBezTo>
                  <a:pt x="340134" y="148581"/>
                  <a:pt x="334201" y="151039"/>
                  <a:pt x="327252" y="151039"/>
                </a:cubicBezTo>
                <a:lnTo>
                  <a:pt x="327252" y="226559"/>
                </a:lnTo>
                <a:cubicBezTo>
                  <a:pt x="327252" y="233376"/>
                  <a:pt x="324761" y="239276"/>
                  <a:pt x="319779" y="244259"/>
                </a:cubicBezTo>
                <a:cubicBezTo>
                  <a:pt x="314797" y="249241"/>
                  <a:pt x="308896" y="251732"/>
                  <a:pt x="302079" y="251732"/>
                </a:cubicBezTo>
                <a:cubicBezTo>
                  <a:pt x="247406" y="206237"/>
                  <a:pt x="194175" y="181326"/>
                  <a:pt x="142386" y="176999"/>
                </a:cubicBezTo>
                <a:cubicBezTo>
                  <a:pt x="134782" y="179490"/>
                  <a:pt x="128816" y="183817"/>
                  <a:pt x="124490" y="189979"/>
                </a:cubicBezTo>
                <a:cubicBezTo>
                  <a:pt x="120163" y="196141"/>
                  <a:pt x="118131" y="202729"/>
                  <a:pt x="118393" y="209744"/>
                </a:cubicBezTo>
                <a:cubicBezTo>
                  <a:pt x="118655" y="216758"/>
                  <a:pt x="121277" y="222822"/>
                  <a:pt x="126260" y="227935"/>
                </a:cubicBezTo>
                <a:cubicBezTo>
                  <a:pt x="123638" y="232262"/>
                  <a:pt x="122130" y="236556"/>
                  <a:pt x="121736" y="240817"/>
                </a:cubicBezTo>
                <a:cubicBezTo>
                  <a:pt x="121343" y="245078"/>
                  <a:pt x="121736" y="248880"/>
                  <a:pt x="122916" y="252224"/>
                </a:cubicBezTo>
                <a:cubicBezTo>
                  <a:pt x="124096" y="255567"/>
                  <a:pt x="126293" y="259172"/>
                  <a:pt x="129505" y="263040"/>
                </a:cubicBezTo>
                <a:cubicBezTo>
                  <a:pt x="132717" y="266908"/>
                  <a:pt x="135864" y="270186"/>
                  <a:pt x="138945" y="272874"/>
                </a:cubicBezTo>
                <a:cubicBezTo>
                  <a:pt x="142026" y="275561"/>
                  <a:pt x="146057" y="278872"/>
                  <a:pt x="151040" y="282805"/>
                </a:cubicBezTo>
                <a:cubicBezTo>
                  <a:pt x="147237" y="290410"/>
                  <a:pt x="139928" y="295851"/>
                  <a:pt x="129111" y="299128"/>
                </a:cubicBezTo>
                <a:cubicBezTo>
                  <a:pt x="118295" y="302406"/>
                  <a:pt x="107249" y="303160"/>
                  <a:pt x="95973" y="301390"/>
                </a:cubicBezTo>
                <a:cubicBezTo>
                  <a:pt x="84698" y="299620"/>
                  <a:pt x="76044" y="295982"/>
                  <a:pt x="70013" y="290475"/>
                </a:cubicBezTo>
                <a:cubicBezTo>
                  <a:pt x="69096" y="287460"/>
                  <a:pt x="67161" y="281723"/>
                  <a:pt x="64212" y="273267"/>
                </a:cubicBezTo>
                <a:cubicBezTo>
                  <a:pt x="61262" y="264810"/>
                  <a:pt x="59164" y="258615"/>
                  <a:pt x="57918" y="254682"/>
                </a:cubicBezTo>
                <a:cubicBezTo>
                  <a:pt x="56673" y="250749"/>
                  <a:pt x="55165" y="244914"/>
                  <a:pt x="53395" y="237179"/>
                </a:cubicBezTo>
                <a:cubicBezTo>
                  <a:pt x="51625" y="229443"/>
                  <a:pt x="50642" y="222822"/>
                  <a:pt x="50445" y="217315"/>
                </a:cubicBezTo>
                <a:cubicBezTo>
                  <a:pt x="50248" y="211809"/>
                  <a:pt x="50478" y="205352"/>
                  <a:pt x="51133" y="197944"/>
                </a:cubicBezTo>
                <a:cubicBezTo>
                  <a:pt x="51789" y="190536"/>
                  <a:pt x="53231" y="183292"/>
                  <a:pt x="55460" y="176212"/>
                </a:cubicBezTo>
                <a:lnTo>
                  <a:pt x="31467" y="176212"/>
                </a:lnTo>
                <a:cubicBezTo>
                  <a:pt x="22813" y="176212"/>
                  <a:pt x="15406" y="173131"/>
                  <a:pt x="9244" y="166969"/>
                </a:cubicBezTo>
                <a:cubicBezTo>
                  <a:pt x="3081" y="160807"/>
                  <a:pt x="0" y="153399"/>
                  <a:pt x="0" y="144746"/>
                </a:cubicBezTo>
                <a:lnTo>
                  <a:pt x="0" y="106986"/>
                </a:lnTo>
                <a:cubicBezTo>
                  <a:pt x="0" y="98333"/>
                  <a:pt x="3081" y="90925"/>
                  <a:pt x="9244" y="84763"/>
                </a:cubicBezTo>
                <a:cubicBezTo>
                  <a:pt x="15406" y="78601"/>
                  <a:pt x="22813" y="75519"/>
                  <a:pt x="31467" y="75519"/>
                </a:cubicBezTo>
                <a:lnTo>
                  <a:pt x="125866" y="75519"/>
                </a:lnTo>
                <a:cubicBezTo>
                  <a:pt x="182900" y="75519"/>
                  <a:pt x="241637" y="50346"/>
                  <a:pt x="302079"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2800" dirty="0">
              <a:solidFill>
                <a:srgbClr val="FE497C"/>
              </a:solidFill>
            </a:endParaRPr>
          </a:p>
        </p:txBody>
      </p:sp>
      <p:graphicFrame>
        <p:nvGraphicFramePr>
          <p:cNvPr id="47" name="Chart 46"/>
          <p:cNvGraphicFramePr/>
          <p:nvPr>
            <p:extLst>
              <p:ext uri="{D42A27DB-BD31-4B8C-83A1-F6EECF244321}">
                <p14:modId xmlns:p14="http://schemas.microsoft.com/office/powerpoint/2010/main" val="454564421"/>
              </p:ext>
            </p:extLst>
          </p:nvPr>
        </p:nvGraphicFramePr>
        <p:xfrm>
          <a:off x="6728204" y="1934210"/>
          <a:ext cx="1752599" cy="16941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8" name="Chart 47"/>
          <p:cNvGraphicFramePr/>
          <p:nvPr>
            <p:extLst>
              <p:ext uri="{D42A27DB-BD31-4B8C-83A1-F6EECF244321}">
                <p14:modId xmlns:p14="http://schemas.microsoft.com/office/powerpoint/2010/main" val="253159732"/>
              </p:ext>
            </p:extLst>
          </p:nvPr>
        </p:nvGraphicFramePr>
        <p:xfrm>
          <a:off x="4751221" y="1938029"/>
          <a:ext cx="1752599" cy="1694179"/>
        </p:xfrm>
        <a:graphic>
          <a:graphicData uri="http://schemas.openxmlformats.org/drawingml/2006/chart">
            <c:chart xmlns:c="http://schemas.openxmlformats.org/drawingml/2006/chart" xmlns:r="http://schemas.openxmlformats.org/officeDocument/2006/relationships" r:id="rId5"/>
          </a:graphicData>
        </a:graphic>
      </p:graphicFrame>
      <p:sp>
        <p:nvSpPr>
          <p:cNvPr id="49" name="Rectangle 48"/>
          <p:cNvSpPr/>
          <p:nvPr/>
        </p:nvSpPr>
        <p:spPr>
          <a:xfrm>
            <a:off x="4865691" y="3648097"/>
            <a:ext cx="1523659" cy="400110"/>
          </a:xfrm>
          <a:prstGeom prst="rect">
            <a:avLst/>
          </a:prstGeom>
          <a:solidFill>
            <a:srgbClr val="06D0E8"/>
          </a:solidFill>
        </p:spPr>
        <p:txBody>
          <a:bodyPr wrap="square">
            <a:spAutoFit/>
          </a:bodyPr>
          <a:lstStyle/>
          <a:p>
            <a:pPr algn="ctr"/>
            <a:r>
              <a:rPr lang="en-US" sz="2000" b="1" dirty="0" smtClean="0">
                <a:solidFill>
                  <a:schemeClr val="bg1"/>
                </a:solidFill>
                <a:latin typeface="Liberation Sans" panose="020B0604020202020204" pitchFamily="34" charset="0"/>
              </a:rPr>
              <a:t>Planning</a:t>
            </a:r>
            <a:endParaRPr lang="en-US" sz="2000" b="1" dirty="0">
              <a:solidFill>
                <a:schemeClr val="bg1"/>
              </a:solidFill>
              <a:latin typeface="Liberation Sans" panose="020B0604020202020204" pitchFamily="34" charset="0"/>
            </a:endParaRPr>
          </a:p>
        </p:txBody>
      </p:sp>
      <p:sp>
        <p:nvSpPr>
          <p:cNvPr id="50" name="Rectangle 49"/>
          <p:cNvSpPr/>
          <p:nvPr/>
        </p:nvSpPr>
        <p:spPr>
          <a:xfrm>
            <a:off x="6858986" y="3648097"/>
            <a:ext cx="1523659" cy="400110"/>
          </a:xfrm>
          <a:prstGeom prst="rect">
            <a:avLst/>
          </a:prstGeom>
          <a:solidFill>
            <a:srgbClr val="FE497C"/>
          </a:solidFill>
        </p:spPr>
        <p:txBody>
          <a:bodyPr wrap="square">
            <a:spAutoFit/>
          </a:bodyPr>
          <a:lstStyle/>
          <a:p>
            <a:pPr algn="ctr"/>
            <a:r>
              <a:rPr lang="en-US" sz="2000" b="1" dirty="0" smtClean="0">
                <a:solidFill>
                  <a:schemeClr val="bg1"/>
                </a:solidFill>
                <a:latin typeface="Liberation Sans" panose="020B0604020202020204" pitchFamily="34" charset="0"/>
              </a:rPr>
              <a:t>Logistics</a:t>
            </a:r>
            <a:endParaRPr lang="en-US" sz="2000" b="1" dirty="0">
              <a:solidFill>
                <a:schemeClr val="bg1"/>
              </a:solidFill>
              <a:latin typeface="Liberation Sans" panose="020B0604020202020204" pitchFamily="34" charset="0"/>
            </a:endParaRPr>
          </a:p>
        </p:txBody>
      </p:sp>
      <p:sp>
        <p:nvSpPr>
          <p:cNvPr id="51" name="TextBox 50"/>
          <p:cNvSpPr txBox="1"/>
          <p:nvPr/>
        </p:nvSpPr>
        <p:spPr>
          <a:xfrm>
            <a:off x="5227767" y="1538898"/>
            <a:ext cx="744114" cy="461665"/>
          </a:xfrm>
          <a:prstGeom prst="rect">
            <a:avLst/>
          </a:prstGeom>
          <a:noFill/>
        </p:spPr>
        <p:txBody>
          <a:bodyPr wrap="none" rtlCol="0">
            <a:spAutoFit/>
          </a:bodyPr>
          <a:lstStyle/>
          <a:p>
            <a:r>
              <a:rPr lang="en-US" sz="2400" b="1" spc="-150" dirty="0">
                <a:solidFill>
                  <a:srgbClr val="06D0E8"/>
                </a:solidFill>
                <a:latin typeface="Liberation Sans" panose="020B0604020202020204" pitchFamily="34" charset="0"/>
              </a:rPr>
              <a:t>2</a:t>
            </a:r>
            <a:r>
              <a:rPr lang="en-US" sz="2400" b="1" spc="-150" dirty="0" smtClean="0">
                <a:solidFill>
                  <a:srgbClr val="06D0E8"/>
                </a:solidFill>
                <a:latin typeface="Liberation Sans" panose="020B0604020202020204" pitchFamily="34" charset="0"/>
              </a:rPr>
              <a:t>5%</a:t>
            </a:r>
            <a:endParaRPr lang="en-US" sz="2400" b="1" spc="-150" dirty="0">
              <a:solidFill>
                <a:srgbClr val="06D0E8"/>
              </a:solidFill>
              <a:latin typeface="Liberation Sans" panose="020B0604020202020204" pitchFamily="34" charset="0"/>
            </a:endParaRPr>
          </a:p>
        </p:txBody>
      </p:sp>
      <p:sp>
        <p:nvSpPr>
          <p:cNvPr id="52" name="TextBox 51"/>
          <p:cNvSpPr txBox="1"/>
          <p:nvPr/>
        </p:nvSpPr>
        <p:spPr>
          <a:xfrm>
            <a:off x="7218289" y="1538898"/>
            <a:ext cx="744114" cy="461665"/>
          </a:xfrm>
          <a:prstGeom prst="rect">
            <a:avLst/>
          </a:prstGeom>
          <a:noFill/>
        </p:spPr>
        <p:txBody>
          <a:bodyPr wrap="none" rtlCol="0">
            <a:spAutoFit/>
          </a:bodyPr>
          <a:lstStyle/>
          <a:p>
            <a:r>
              <a:rPr lang="en-US" sz="2400" b="1" spc="-150" dirty="0">
                <a:solidFill>
                  <a:srgbClr val="FE497C"/>
                </a:solidFill>
                <a:latin typeface="Liberation Sans" panose="020B0604020202020204" pitchFamily="34" charset="0"/>
              </a:rPr>
              <a:t>1</a:t>
            </a:r>
            <a:r>
              <a:rPr lang="en-US" sz="2400" b="1" spc="-150" dirty="0" smtClean="0">
                <a:solidFill>
                  <a:srgbClr val="FE497C"/>
                </a:solidFill>
                <a:latin typeface="Liberation Sans" panose="020B0604020202020204" pitchFamily="34" charset="0"/>
              </a:rPr>
              <a:t>5%</a:t>
            </a:r>
            <a:endParaRPr lang="en-US" sz="2400" b="1" spc="-150" dirty="0">
              <a:solidFill>
                <a:srgbClr val="FE497C"/>
              </a:solidFill>
              <a:latin typeface="Liberation Sans" panose="020B0604020202020204" pitchFamily="34" charset="0"/>
            </a:endParaRPr>
          </a:p>
        </p:txBody>
      </p:sp>
      <p:sp>
        <p:nvSpPr>
          <p:cNvPr id="56" name="文本框 55"/>
          <p:cNvSpPr txBox="1">
            <a:spLocks noChangeAspect="1"/>
          </p:cNvSpPr>
          <p:nvPr/>
        </p:nvSpPr>
        <p:spPr>
          <a:xfrm>
            <a:off x="5451308" y="2659441"/>
            <a:ext cx="352425" cy="302078"/>
          </a:xfrm>
          <a:custGeom>
            <a:avLst/>
            <a:gdLst/>
            <a:ahLst/>
            <a:cxnLst/>
            <a:rect l="l" t="t" r="r" b="b"/>
            <a:pathLst>
              <a:path w="352425" h="302078">
                <a:moveTo>
                  <a:pt x="94006" y="0"/>
                </a:moveTo>
                <a:cubicBezTo>
                  <a:pt x="102135" y="0"/>
                  <a:pt x="110428" y="1409"/>
                  <a:pt x="118885" y="4228"/>
                </a:cubicBezTo>
                <a:cubicBezTo>
                  <a:pt x="127341" y="7047"/>
                  <a:pt x="135208" y="10849"/>
                  <a:pt x="142485" y="15635"/>
                </a:cubicBezTo>
                <a:cubicBezTo>
                  <a:pt x="149762" y="20420"/>
                  <a:pt x="156022" y="24911"/>
                  <a:pt x="161266" y="29106"/>
                </a:cubicBezTo>
                <a:cubicBezTo>
                  <a:pt x="166511" y="33302"/>
                  <a:pt x="171493" y="37760"/>
                  <a:pt x="176213" y="42480"/>
                </a:cubicBezTo>
                <a:cubicBezTo>
                  <a:pt x="180933" y="37760"/>
                  <a:pt x="185915" y="33302"/>
                  <a:pt x="191159" y="29106"/>
                </a:cubicBezTo>
                <a:cubicBezTo>
                  <a:pt x="196404" y="24911"/>
                  <a:pt x="202664" y="20420"/>
                  <a:pt x="209941" y="15635"/>
                </a:cubicBezTo>
                <a:cubicBezTo>
                  <a:pt x="217218" y="10849"/>
                  <a:pt x="225084" y="7047"/>
                  <a:pt x="233541" y="4228"/>
                </a:cubicBezTo>
                <a:cubicBezTo>
                  <a:pt x="241997" y="1409"/>
                  <a:pt x="250290" y="0"/>
                  <a:pt x="258420" y="0"/>
                </a:cubicBezTo>
                <a:cubicBezTo>
                  <a:pt x="287788" y="0"/>
                  <a:pt x="310798" y="8129"/>
                  <a:pt x="327449" y="24386"/>
                </a:cubicBezTo>
                <a:cubicBezTo>
                  <a:pt x="344100" y="40644"/>
                  <a:pt x="352425" y="63195"/>
                  <a:pt x="352425" y="92039"/>
                </a:cubicBezTo>
                <a:cubicBezTo>
                  <a:pt x="352425" y="121015"/>
                  <a:pt x="337413" y="150515"/>
                  <a:pt x="307389" y="180539"/>
                </a:cubicBezTo>
                <a:lnTo>
                  <a:pt x="184866" y="298538"/>
                </a:lnTo>
                <a:cubicBezTo>
                  <a:pt x="182506" y="300898"/>
                  <a:pt x="179622" y="302078"/>
                  <a:pt x="176213" y="302078"/>
                </a:cubicBezTo>
                <a:cubicBezTo>
                  <a:pt x="172804" y="302078"/>
                  <a:pt x="169919" y="300898"/>
                  <a:pt x="167559" y="298538"/>
                </a:cubicBezTo>
                <a:lnTo>
                  <a:pt x="44840" y="180146"/>
                </a:lnTo>
                <a:cubicBezTo>
                  <a:pt x="43529" y="179097"/>
                  <a:pt x="41726" y="177392"/>
                  <a:pt x="39432" y="175032"/>
                </a:cubicBezTo>
                <a:cubicBezTo>
                  <a:pt x="37137" y="172672"/>
                  <a:pt x="33499" y="168378"/>
                  <a:pt x="28517" y="162151"/>
                </a:cubicBezTo>
                <a:cubicBezTo>
                  <a:pt x="23535" y="155923"/>
                  <a:pt x="19077" y="149531"/>
                  <a:pt x="15144" y="142976"/>
                </a:cubicBezTo>
                <a:cubicBezTo>
                  <a:pt x="11210" y="136420"/>
                  <a:pt x="7703" y="128488"/>
                  <a:pt x="4622" y="119179"/>
                </a:cubicBezTo>
                <a:cubicBezTo>
                  <a:pt x="1541" y="109870"/>
                  <a:pt x="0" y="100824"/>
                  <a:pt x="0" y="92039"/>
                </a:cubicBezTo>
                <a:cubicBezTo>
                  <a:pt x="0" y="63195"/>
                  <a:pt x="8326" y="40644"/>
                  <a:pt x="24977" y="24386"/>
                </a:cubicBezTo>
                <a:cubicBezTo>
                  <a:pt x="41628" y="8129"/>
                  <a:pt x="64638" y="0"/>
                  <a:pt x="94006"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2800" dirty="0">
              <a:solidFill>
                <a:srgbClr val="06D0E8"/>
              </a:solidFill>
            </a:endParaRPr>
          </a:p>
        </p:txBody>
      </p:sp>
      <p:sp>
        <p:nvSpPr>
          <p:cNvPr id="57" name="文本框 56"/>
          <p:cNvSpPr txBox="1">
            <a:spLocks noChangeAspect="1"/>
          </p:cNvSpPr>
          <p:nvPr/>
        </p:nvSpPr>
        <p:spPr>
          <a:xfrm>
            <a:off x="7444603" y="2634264"/>
            <a:ext cx="352425" cy="302320"/>
          </a:xfrm>
          <a:custGeom>
            <a:avLst/>
            <a:gdLst/>
            <a:ahLst/>
            <a:cxnLst/>
            <a:rect l="l" t="t" r="r" b="b"/>
            <a:pathLst>
              <a:path w="352425" h="302320">
                <a:moveTo>
                  <a:pt x="302079" y="31860"/>
                </a:moveTo>
                <a:cubicBezTo>
                  <a:pt x="250421" y="71455"/>
                  <a:pt x="200075" y="93940"/>
                  <a:pt x="151040" y="99316"/>
                </a:cubicBezTo>
                <a:lnTo>
                  <a:pt x="151040" y="152416"/>
                </a:lnTo>
                <a:cubicBezTo>
                  <a:pt x="200468" y="157922"/>
                  <a:pt x="250815" y="180277"/>
                  <a:pt x="302079" y="219479"/>
                </a:cubicBezTo>
                <a:close/>
                <a:moveTo>
                  <a:pt x="302079" y="0"/>
                </a:moveTo>
                <a:cubicBezTo>
                  <a:pt x="308897" y="0"/>
                  <a:pt x="314796" y="2491"/>
                  <a:pt x="319779" y="7473"/>
                </a:cubicBezTo>
                <a:cubicBezTo>
                  <a:pt x="324761" y="12455"/>
                  <a:pt x="327252" y="18355"/>
                  <a:pt x="327252" y="25173"/>
                </a:cubicBezTo>
                <a:lnTo>
                  <a:pt x="327252" y="100693"/>
                </a:lnTo>
                <a:cubicBezTo>
                  <a:pt x="334201" y="100693"/>
                  <a:pt x="340134" y="103151"/>
                  <a:pt x="345050" y="108068"/>
                </a:cubicBezTo>
                <a:cubicBezTo>
                  <a:pt x="349967" y="112984"/>
                  <a:pt x="352425" y="118917"/>
                  <a:pt x="352425" y="125866"/>
                </a:cubicBezTo>
                <a:cubicBezTo>
                  <a:pt x="352425" y="132815"/>
                  <a:pt x="349967" y="138747"/>
                  <a:pt x="345050" y="143664"/>
                </a:cubicBezTo>
                <a:cubicBezTo>
                  <a:pt x="340134" y="148581"/>
                  <a:pt x="334201" y="151039"/>
                  <a:pt x="327252" y="151039"/>
                </a:cubicBezTo>
                <a:lnTo>
                  <a:pt x="327252" y="226559"/>
                </a:lnTo>
                <a:cubicBezTo>
                  <a:pt x="327252" y="233376"/>
                  <a:pt x="324761" y="239276"/>
                  <a:pt x="319779" y="244259"/>
                </a:cubicBezTo>
                <a:cubicBezTo>
                  <a:pt x="314796" y="249241"/>
                  <a:pt x="308897" y="251732"/>
                  <a:pt x="302079" y="251732"/>
                </a:cubicBezTo>
                <a:cubicBezTo>
                  <a:pt x="247406" y="206237"/>
                  <a:pt x="194175" y="181326"/>
                  <a:pt x="142386" y="176999"/>
                </a:cubicBezTo>
                <a:cubicBezTo>
                  <a:pt x="134782" y="179490"/>
                  <a:pt x="128816" y="183817"/>
                  <a:pt x="124490" y="189979"/>
                </a:cubicBezTo>
                <a:cubicBezTo>
                  <a:pt x="120163" y="196141"/>
                  <a:pt x="118131" y="202729"/>
                  <a:pt x="118393" y="209744"/>
                </a:cubicBezTo>
                <a:cubicBezTo>
                  <a:pt x="118655" y="216758"/>
                  <a:pt x="121277" y="222822"/>
                  <a:pt x="126260" y="227935"/>
                </a:cubicBezTo>
                <a:cubicBezTo>
                  <a:pt x="123637" y="232262"/>
                  <a:pt x="122130" y="236556"/>
                  <a:pt x="121736" y="240817"/>
                </a:cubicBezTo>
                <a:cubicBezTo>
                  <a:pt x="121343" y="245078"/>
                  <a:pt x="121736" y="248880"/>
                  <a:pt x="122916" y="252224"/>
                </a:cubicBezTo>
                <a:cubicBezTo>
                  <a:pt x="124096" y="255567"/>
                  <a:pt x="126292" y="259172"/>
                  <a:pt x="129505" y="263040"/>
                </a:cubicBezTo>
                <a:cubicBezTo>
                  <a:pt x="132717" y="266908"/>
                  <a:pt x="135864" y="270186"/>
                  <a:pt x="138945" y="272874"/>
                </a:cubicBezTo>
                <a:cubicBezTo>
                  <a:pt x="142026" y="275561"/>
                  <a:pt x="146057" y="278872"/>
                  <a:pt x="151040" y="282805"/>
                </a:cubicBezTo>
                <a:cubicBezTo>
                  <a:pt x="147237" y="290410"/>
                  <a:pt x="139928" y="295851"/>
                  <a:pt x="129111" y="299128"/>
                </a:cubicBezTo>
                <a:cubicBezTo>
                  <a:pt x="118295" y="302406"/>
                  <a:pt x="107249" y="303160"/>
                  <a:pt x="95973" y="301390"/>
                </a:cubicBezTo>
                <a:cubicBezTo>
                  <a:pt x="84698" y="299620"/>
                  <a:pt x="76044" y="295982"/>
                  <a:pt x="70013" y="290475"/>
                </a:cubicBezTo>
                <a:cubicBezTo>
                  <a:pt x="69095" y="287460"/>
                  <a:pt x="67162" y="281723"/>
                  <a:pt x="64212" y="273267"/>
                </a:cubicBezTo>
                <a:cubicBezTo>
                  <a:pt x="61262" y="264810"/>
                  <a:pt x="59164" y="258615"/>
                  <a:pt x="57918" y="254682"/>
                </a:cubicBezTo>
                <a:cubicBezTo>
                  <a:pt x="56673" y="250749"/>
                  <a:pt x="55165" y="244914"/>
                  <a:pt x="53395" y="237179"/>
                </a:cubicBezTo>
                <a:cubicBezTo>
                  <a:pt x="51625" y="229443"/>
                  <a:pt x="50642" y="222822"/>
                  <a:pt x="50445" y="217315"/>
                </a:cubicBezTo>
                <a:cubicBezTo>
                  <a:pt x="50248" y="211809"/>
                  <a:pt x="50478" y="205352"/>
                  <a:pt x="51133" y="197944"/>
                </a:cubicBezTo>
                <a:cubicBezTo>
                  <a:pt x="51789" y="190536"/>
                  <a:pt x="53231" y="183292"/>
                  <a:pt x="55460" y="176212"/>
                </a:cubicBezTo>
                <a:lnTo>
                  <a:pt x="31467" y="176212"/>
                </a:lnTo>
                <a:cubicBezTo>
                  <a:pt x="22813" y="176212"/>
                  <a:pt x="15406" y="173131"/>
                  <a:pt x="9244" y="166969"/>
                </a:cubicBezTo>
                <a:cubicBezTo>
                  <a:pt x="3081" y="160807"/>
                  <a:pt x="0" y="153399"/>
                  <a:pt x="0" y="144746"/>
                </a:cubicBezTo>
                <a:lnTo>
                  <a:pt x="0" y="106986"/>
                </a:lnTo>
                <a:cubicBezTo>
                  <a:pt x="0" y="98333"/>
                  <a:pt x="3081" y="90925"/>
                  <a:pt x="9244" y="84763"/>
                </a:cubicBezTo>
                <a:cubicBezTo>
                  <a:pt x="15406" y="78601"/>
                  <a:pt x="22813" y="75519"/>
                  <a:pt x="31467" y="75519"/>
                </a:cubicBezTo>
                <a:lnTo>
                  <a:pt x="125866" y="75519"/>
                </a:lnTo>
                <a:cubicBezTo>
                  <a:pt x="182899" y="75519"/>
                  <a:pt x="241637" y="50346"/>
                  <a:pt x="302079"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2800" dirty="0">
              <a:solidFill>
                <a:srgbClr val="FE497C"/>
              </a:solidFill>
            </a:endParaRPr>
          </a:p>
        </p:txBody>
      </p:sp>
      <p:sp>
        <p:nvSpPr>
          <p:cNvPr id="24" name="TextBox 23"/>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5" name="Rectangle 24"/>
          <p:cNvSpPr/>
          <p:nvPr/>
        </p:nvSpPr>
        <p:spPr>
          <a:xfrm>
            <a:off x="697178" y="4761352"/>
            <a:ext cx="2436555" cy="1323439"/>
          </a:xfrm>
          <a:prstGeom prst="rect">
            <a:avLst/>
          </a:prstGeom>
          <a:effectLst/>
        </p:spPr>
        <p:txBody>
          <a:bodyPr wrap="square">
            <a:spAutoFit/>
          </a:bodyPr>
          <a:lstStyle/>
          <a:p>
            <a:pPr algn="ctr"/>
            <a:r>
              <a:rPr lang="en-US" sz="8000" b="1" spc="-300" dirty="0" smtClean="0">
                <a:solidFill>
                  <a:srgbClr val="06D0E8"/>
                </a:solidFill>
                <a:latin typeface="Liberation Sans" panose="020B0604020202020204" pitchFamily="34" charset="0"/>
                <a:ea typeface="Florin Sans" pitchFamily="2" charset="0"/>
                <a:cs typeface="Vijaya" pitchFamily="34" charset="0"/>
              </a:rPr>
              <a:t>8110</a:t>
            </a:r>
            <a:endParaRPr lang="ms-MY" sz="8000" b="1" spc="-300" dirty="0">
              <a:solidFill>
                <a:srgbClr val="06D0E8"/>
              </a:solidFill>
              <a:latin typeface="Liberation Sans" panose="020B0604020202020204" pitchFamily="34" charset="0"/>
            </a:endParaRPr>
          </a:p>
        </p:txBody>
      </p:sp>
      <p:sp>
        <p:nvSpPr>
          <p:cNvPr id="27" name="Rectangle 26"/>
          <p:cNvSpPr/>
          <p:nvPr/>
        </p:nvSpPr>
        <p:spPr>
          <a:xfrm>
            <a:off x="828589" y="5774384"/>
            <a:ext cx="2152145" cy="338554"/>
          </a:xfrm>
          <a:prstGeom prst="rect">
            <a:avLst/>
          </a:prstGeom>
          <a:effectLst/>
        </p:spPr>
        <p:txBody>
          <a:bodyPr wrap="square">
            <a:spAutoFit/>
          </a:bodyPr>
          <a:lstStyle/>
          <a:p>
            <a:pPr algn="ctr"/>
            <a:r>
              <a:rPr lang="en-US" sz="1600" b="1" dirty="0" smtClean="0">
                <a:solidFill>
                  <a:srgbClr val="06D0E8"/>
                </a:solidFill>
                <a:latin typeface="Liberation Sans" panose="020B0604020202020204" pitchFamily="34" charset="0"/>
                <a:ea typeface="Florin Sans" pitchFamily="2" charset="0"/>
                <a:cs typeface="Vijaya" pitchFamily="34" charset="0"/>
              </a:rPr>
              <a:t>TOTAL SALES</a:t>
            </a:r>
            <a:endParaRPr lang="ms-MY" sz="1600" b="1" dirty="0">
              <a:solidFill>
                <a:srgbClr val="06D0E8"/>
              </a:solidFill>
              <a:latin typeface="Liberation Sans" panose="020B0604020202020204" pitchFamily="34" charset="0"/>
            </a:endParaRPr>
          </a:p>
        </p:txBody>
      </p:sp>
      <p:sp>
        <p:nvSpPr>
          <p:cNvPr id="30" name="Rectangle 29"/>
          <p:cNvSpPr/>
          <p:nvPr/>
        </p:nvSpPr>
        <p:spPr>
          <a:xfrm>
            <a:off x="3333525" y="4761352"/>
            <a:ext cx="2436555" cy="1323439"/>
          </a:xfrm>
          <a:prstGeom prst="rect">
            <a:avLst/>
          </a:prstGeom>
          <a:effectLst/>
        </p:spPr>
        <p:txBody>
          <a:bodyPr wrap="square">
            <a:spAutoFit/>
          </a:bodyPr>
          <a:lstStyle/>
          <a:p>
            <a:pPr algn="ctr"/>
            <a:r>
              <a:rPr lang="en-US" sz="8000" b="1" spc="-300" dirty="0" smtClean="0">
                <a:solidFill>
                  <a:srgbClr val="FE497C"/>
                </a:solidFill>
                <a:latin typeface="Liberation Sans" panose="020B0604020202020204" pitchFamily="34" charset="0"/>
                <a:ea typeface="Florin Sans" pitchFamily="2" charset="0"/>
                <a:cs typeface="Vijaya" pitchFamily="34" charset="0"/>
              </a:rPr>
              <a:t>201</a:t>
            </a:r>
            <a:endParaRPr lang="ms-MY" sz="8000" b="1" spc="-300" dirty="0">
              <a:solidFill>
                <a:srgbClr val="FE497C"/>
              </a:solidFill>
              <a:latin typeface="Liberation Sans" panose="020B0604020202020204" pitchFamily="34" charset="0"/>
            </a:endParaRPr>
          </a:p>
        </p:txBody>
      </p:sp>
      <p:sp>
        <p:nvSpPr>
          <p:cNvPr id="32" name="Rectangle 31"/>
          <p:cNvSpPr/>
          <p:nvPr/>
        </p:nvSpPr>
        <p:spPr>
          <a:xfrm>
            <a:off x="3400408" y="5774384"/>
            <a:ext cx="2289388" cy="338554"/>
          </a:xfrm>
          <a:prstGeom prst="rect">
            <a:avLst/>
          </a:prstGeom>
          <a:effectLst/>
        </p:spPr>
        <p:txBody>
          <a:bodyPr wrap="square">
            <a:spAutoFit/>
          </a:bodyPr>
          <a:lstStyle/>
          <a:p>
            <a:pPr algn="ctr"/>
            <a:r>
              <a:rPr lang="en-US" sz="1600" b="1" dirty="0" smtClean="0">
                <a:solidFill>
                  <a:srgbClr val="FE497C"/>
                </a:solidFill>
                <a:latin typeface="Liberation Sans" panose="020B0604020202020204" pitchFamily="34" charset="0"/>
                <a:ea typeface="Florin Sans" pitchFamily="2" charset="0"/>
                <a:cs typeface="Vijaya" pitchFamily="34" charset="0"/>
              </a:rPr>
              <a:t>LOYAL CUSTOMERS</a:t>
            </a:r>
            <a:endParaRPr lang="ms-MY" sz="1600" b="1" dirty="0">
              <a:solidFill>
                <a:srgbClr val="FE497C"/>
              </a:solidFill>
              <a:latin typeface="Liberation Sans" panose="020B0604020202020204" pitchFamily="34" charset="0"/>
            </a:endParaRPr>
          </a:p>
        </p:txBody>
      </p:sp>
      <p:sp>
        <p:nvSpPr>
          <p:cNvPr id="36" name="Rectangle 35"/>
          <p:cNvSpPr/>
          <p:nvPr/>
        </p:nvSpPr>
        <p:spPr>
          <a:xfrm>
            <a:off x="5809048" y="4761352"/>
            <a:ext cx="266347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ea typeface="Florin Sans" pitchFamily="2" charset="0"/>
                <a:cs typeface="Vijaya" pitchFamily="34" charset="0"/>
              </a:rPr>
              <a:t>100%</a:t>
            </a:r>
            <a:endParaRPr lang="ms-MY" sz="8000" b="1" spc="-300" dirty="0">
              <a:solidFill>
                <a:schemeClr val="tx1">
                  <a:lumMod val="85000"/>
                  <a:lumOff val="15000"/>
                </a:schemeClr>
              </a:solidFill>
              <a:latin typeface="Liberation Sans" panose="020B0604020202020204" pitchFamily="34" charset="0"/>
            </a:endParaRPr>
          </a:p>
        </p:txBody>
      </p:sp>
      <p:sp>
        <p:nvSpPr>
          <p:cNvPr id="38" name="Rectangle 37"/>
          <p:cNvSpPr/>
          <p:nvPr/>
        </p:nvSpPr>
        <p:spPr>
          <a:xfrm>
            <a:off x="768658" y="4172883"/>
            <a:ext cx="7566287" cy="523220"/>
          </a:xfrm>
          <a:prstGeom prst="rect">
            <a:avLst/>
          </a:prstGeom>
        </p:spPr>
        <p:txBody>
          <a:bodyPr wrap="square">
            <a:spAutoFit/>
          </a:bodyPr>
          <a:lstStyle/>
          <a:p>
            <a:r>
              <a:rPr lang="en-US" sz="1400" kern="3000" spc="30" dirty="0" smtClean="0">
                <a:latin typeface="Liberation Sans" panose="020B0604020202020204" pitchFamily="34" charset="0"/>
              </a:rPr>
              <a:t>Everyone that works here has a desire to create amazing user experiences. Being great at what you do is the cost of entry at Neue Swiss, what tends to get people hired is fit. </a:t>
            </a:r>
            <a:endParaRPr lang="en-US" sz="1400" kern="3000" spc="30" dirty="0">
              <a:latin typeface="Liberation Sans" panose="020B0604020202020204" pitchFamily="34" charset="0"/>
            </a:endParaRPr>
          </a:p>
        </p:txBody>
      </p:sp>
      <p:sp>
        <p:nvSpPr>
          <p:cNvPr id="37" name="Rectangle 36"/>
          <p:cNvSpPr/>
          <p:nvPr/>
        </p:nvSpPr>
        <p:spPr>
          <a:xfrm>
            <a:off x="6159215" y="5774384"/>
            <a:ext cx="2152145" cy="338554"/>
          </a:xfrm>
          <a:prstGeom prst="rect">
            <a:avLst/>
          </a:prstGeom>
          <a:effectLst/>
        </p:spPr>
        <p:txBody>
          <a:bodyPr wrap="square">
            <a:spAutoFit/>
          </a:bodyPr>
          <a:lstStyle/>
          <a:p>
            <a:pPr algn="ctr"/>
            <a:r>
              <a:rPr lang="en-US" sz="1600" b="1" dirty="0" smtClean="0">
                <a:solidFill>
                  <a:schemeClr val="tx1">
                    <a:lumMod val="85000"/>
                    <a:lumOff val="15000"/>
                  </a:schemeClr>
                </a:solidFill>
                <a:latin typeface="Liberation Sans" panose="020B0604020202020204" pitchFamily="34" charset="0"/>
                <a:ea typeface="Florin Sans" pitchFamily="2" charset="0"/>
                <a:cs typeface="Vijaya" pitchFamily="34" charset="0"/>
              </a:rPr>
              <a:t>FULLY EDITABLE</a:t>
            </a:r>
            <a:endParaRPr lang="ms-MY" sz="1600" b="1" dirty="0">
              <a:solidFill>
                <a:schemeClr val="tx1">
                  <a:lumMod val="85000"/>
                  <a:lumOff val="15000"/>
                </a:schemeClr>
              </a:solidFill>
              <a:latin typeface="Liberation Sans" panose="020B0604020202020204" pitchFamily="34" charset="0"/>
            </a:endParaRPr>
          </a:p>
        </p:txBody>
      </p:sp>
      <p:sp>
        <p:nvSpPr>
          <p:cNvPr id="39" name="Isosceles Triangle 38"/>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Isosceles Triangle 39"/>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Isosceles Triangle 40"/>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9259450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48152" y="378669"/>
            <a:ext cx="5647700" cy="1754326"/>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The Story of Our</a:t>
            </a:r>
          </a:p>
          <a:p>
            <a:pPr algn="ctr"/>
            <a:r>
              <a:rPr lang="en-US" sz="5400" b="1" dirty="0" smtClean="0">
                <a:solidFill>
                  <a:schemeClr val="tx1">
                    <a:lumMod val="85000"/>
                    <a:lumOff val="15000"/>
                  </a:schemeClr>
                </a:solidFill>
                <a:latin typeface="Liberation Sans" panose="020B0604020202020204" pitchFamily="34" charset="0"/>
              </a:rPr>
              <a:t>Company</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2721174" y="223553"/>
            <a:ext cx="3701655" cy="523220"/>
          </a:xfrm>
          <a:prstGeom prst="rect">
            <a:avLst/>
          </a:prstGeom>
          <a:noFill/>
        </p:spPr>
        <p:txBody>
          <a:bodyPr wrap="none" rtlCol="0">
            <a:spAutoFit/>
          </a:bodyPr>
          <a:lstStyle/>
          <a:p>
            <a:pPr algn="ctr"/>
            <a:r>
              <a:rPr lang="en-US" sz="1400" spc="300" dirty="0" smtClean="0">
                <a:solidFill>
                  <a:schemeClr val="tx1">
                    <a:lumMod val="85000"/>
                    <a:lumOff val="15000"/>
                  </a:schemeClr>
                </a:solidFill>
                <a:latin typeface="Georgia" panose="02040502050405020303" pitchFamily="18" charset="0"/>
              </a:rPr>
              <a:t>THE MAKING OF NEUE SWISS</a:t>
            </a:r>
          </a:p>
          <a:p>
            <a:pPr algn="ctr"/>
            <a:endParaRPr lang="en-US" sz="1400" spc="300" dirty="0">
              <a:solidFill>
                <a:schemeClr val="tx1">
                  <a:lumMod val="85000"/>
                  <a:lumOff val="15000"/>
                </a:schemeClr>
              </a:solidFill>
              <a:latin typeface="Georgia" panose="02040502050405020303" pitchFamily="18" charset="0"/>
            </a:endParaRPr>
          </a:p>
        </p:txBody>
      </p:sp>
      <p:sp>
        <p:nvSpPr>
          <p:cNvPr id="6" name="Rectangle 5"/>
          <p:cNvSpPr/>
          <p:nvPr/>
        </p:nvSpPr>
        <p:spPr>
          <a:xfrm>
            <a:off x="906236" y="4230031"/>
            <a:ext cx="7331528" cy="1384995"/>
          </a:xfrm>
          <a:prstGeom prst="rect">
            <a:avLst/>
          </a:prstGeom>
        </p:spPr>
        <p:txBody>
          <a:bodyPr wrap="square">
            <a:spAutoFit/>
          </a:bodyPr>
          <a:lstStyle/>
          <a:p>
            <a:r>
              <a:rPr lang="en-US" sz="12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Neue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endParaRPr lang="en-US" sz="1200" kern="3000" spc="30" dirty="0">
              <a:solidFill>
                <a:schemeClr val="tx1">
                  <a:lumMod val="85000"/>
                  <a:lumOff val="15000"/>
                </a:schemeClr>
              </a:solidFill>
              <a:latin typeface="Liberation Sans" panose="020B0604020202020204" pitchFamily="34" charset="0"/>
            </a:endParaRPr>
          </a:p>
        </p:txBody>
      </p:sp>
      <p:sp>
        <p:nvSpPr>
          <p:cNvPr id="8" name="Isosceles Triangle 7"/>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Isosceles Triangle 9"/>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1" name="Diagram 10"/>
          <p:cNvGraphicFramePr/>
          <p:nvPr>
            <p:extLst>
              <p:ext uri="{D42A27DB-BD31-4B8C-83A1-F6EECF244321}">
                <p14:modId xmlns:p14="http://schemas.microsoft.com/office/powerpoint/2010/main" val="3171645561"/>
              </p:ext>
            </p:extLst>
          </p:nvPr>
        </p:nvGraphicFramePr>
        <p:xfrm>
          <a:off x="1012371" y="2132995"/>
          <a:ext cx="7225393" cy="1970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0930848"/>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Chart 45"/>
          <p:cNvGraphicFramePr/>
          <p:nvPr>
            <p:extLst>
              <p:ext uri="{D42A27DB-BD31-4B8C-83A1-F6EECF244321}">
                <p14:modId xmlns:p14="http://schemas.microsoft.com/office/powerpoint/2010/main" val="4210148409"/>
              </p:ext>
            </p:extLst>
          </p:nvPr>
        </p:nvGraphicFramePr>
        <p:xfrm>
          <a:off x="4746160" y="1429094"/>
          <a:ext cx="2996561" cy="2896676"/>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2863844" y="378669"/>
            <a:ext cx="3416320" cy="923330"/>
          </a:xfrm>
          <a:prstGeom prst="rect">
            <a:avLst/>
          </a:prstGeom>
        </p:spPr>
        <p:txBody>
          <a:bodyPr wrap="none">
            <a:spAutoFit/>
          </a:bodyPr>
          <a:lstStyle/>
          <a:p>
            <a:pPr algn="ctr"/>
            <a:r>
              <a:rPr lang="en-US" sz="5400" b="1" dirty="0">
                <a:solidFill>
                  <a:schemeClr val="tx1">
                    <a:lumMod val="85000"/>
                    <a:lumOff val="15000"/>
                  </a:schemeClr>
                </a:solidFill>
                <a:latin typeface="Liberation Sans" panose="020B0604020202020204" pitchFamily="34" charset="0"/>
              </a:rPr>
              <a:t>The Sales</a:t>
            </a:r>
          </a:p>
        </p:txBody>
      </p:sp>
      <p:graphicFrame>
        <p:nvGraphicFramePr>
          <p:cNvPr id="26" name="Chart 25"/>
          <p:cNvGraphicFramePr/>
          <p:nvPr>
            <p:extLst>
              <p:ext uri="{D42A27DB-BD31-4B8C-83A1-F6EECF244321}">
                <p14:modId xmlns:p14="http://schemas.microsoft.com/office/powerpoint/2010/main" val="1696220990"/>
              </p:ext>
            </p:extLst>
          </p:nvPr>
        </p:nvGraphicFramePr>
        <p:xfrm>
          <a:off x="860625" y="1432913"/>
          <a:ext cx="2996561" cy="2896676"/>
        </p:xfrm>
        <a:graphic>
          <a:graphicData uri="http://schemas.openxmlformats.org/drawingml/2006/chart">
            <c:chart xmlns:c="http://schemas.openxmlformats.org/drawingml/2006/chart" xmlns:r="http://schemas.openxmlformats.org/officeDocument/2006/relationships" r:id="rId3"/>
          </a:graphicData>
        </a:graphic>
      </p:graphicFrame>
      <p:sp>
        <p:nvSpPr>
          <p:cNvPr id="28" name="Rectangle 27"/>
          <p:cNvSpPr/>
          <p:nvPr/>
        </p:nvSpPr>
        <p:spPr>
          <a:xfrm>
            <a:off x="1688864" y="5901440"/>
            <a:ext cx="1523659" cy="400110"/>
          </a:xfrm>
          <a:prstGeom prst="rect">
            <a:avLst/>
          </a:prstGeom>
          <a:solidFill>
            <a:srgbClr val="06D0E8"/>
          </a:solidFill>
        </p:spPr>
        <p:txBody>
          <a:bodyPr wrap="square">
            <a:spAutoFit/>
          </a:bodyPr>
          <a:lstStyle/>
          <a:p>
            <a:pPr algn="ctr"/>
            <a:r>
              <a:rPr lang="en-US" sz="2000" b="1" dirty="0" smtClean="0">
                <a:solidFill>
                  <a:schemeClr val="bg1"/>
                </a:solidFill>
                <a:latin typeface="Liberation Sans" panose="020B0604020202020204" pitchFamily="34" charset="0"/>
              </a:rPr>
              <a:t>Planning</a:t>
            </a:r>
            <a:endParaRPr lang="en-US" sz="2000" b="1" dirty="0">
              <a:solidFill>
                <a:schemeClr val="bg1"/>
              </a:solidFill>
              <a:latin typeface="Liberation Sans" panose="020B0604020202020204" pitchFamily="34" charset="0"/>
            </a:endParaRPr>
          </a:p>
        </p:txBody>
      </p:sp>
      <p:sp>
        <p:nvSpPr>
          <p:cNvPr id="29" name="Rectangle 28"/>
          <p:cNvSpPr/>
          <p:nvPr/>
        </p:nvSpPr>
        <p:spPr>
          <a:xfrm>
            <a:off x="5540204" y="5901440"/>
            <a:ext cx="1523659" cy="400110"/>
          </a:xfrm>
          <a:prstGeom prst="rect">
            <a:avLst/>
          </a:prstGeom>
          <a:solidFill>
            <a:srgbClr val="FE497C"/>
          </a:solidFill>
        </p:spPr>
        <p:txBody>
          <a:bodyPr wrap="square">
            <a:spAutoFit/>
          </a:bodyPr>
          <a:lstStyle/>
          <a:p>
            <a:pPr algn="ctr"/>
            <a:r>
              <a:rPr lang="en-US" sz="2000" b="1" dirty="0" smtClean="0">
                <a:solidFill>
                  <a:schemeClr val="bg1"/>
                </a:solidFill>
                <a:latin typeface="Liberation Sans" panose="020B0604020202020204" pitchFamily="34" charset="0"/>
              </a:rPr>
              <a:t>Logistics</a:t>
            </a:r>
            <a:endParaRPr lang="en-US" sz="2000" b="1" dirty="0">
              <a:solidFill>
                <a:schemeClr val="bg1"/>
              </a:solidFill>
              <a:latin typeface="Liberation Sans" panose="020B0604020202020204" pitchFamily="34" charset="0"/>
            </a:endParaRPr>
          </a:p>
        </p:txBody>
      </p:sp>
      <p:sp>
        <p:nvSpPr>
          <p:cNvPr id="31" name="TextBox 30"/>
          <p:cNvSpPr txBox="1"/>
          <p:nvPr/>
        </p:nvSpPr>
        <p:spPr>
          <a:xfrm>
            <a:off x="934962" y="4008282"/>
            <a:ext cx="3111749" cy="1862048"/>
          </a:xfrm>
          <a:prstGeom prst="rect">
            <a:avLst/>
          </a:prstGeom>
          <a:noFill/>
        </p:spPr>
        <p:txBody>
          <a:bodyPr wrap="none" rtlCol="0">
            <a:spAutoFit/>
          </a:bodyPr>
          <a:lstStyle/>
          <a:p>
            <a:r>
              <a:rPr lang="en-US" sz="11500" b="1" spc="-300" dirty="0" smtClean="0">
                <a:solidFill>
                  <a:schemeClr val="tx1">
                    <a:lumMod val="75000"/>
                    <a:lumOff val="25000"/>
                  </a:schemeClr>
                </a:solidFill>
                <a:latin typeface="Liberation Sans" panose="020B0604020202020204" pitchFamily="34" charset="0"/>
              </a:rPr>
              <a:t>78%</a:t>
            </a:r>
            <a:endParaRPr lang="en-US" sz="11500" b="1" spc="-300" dirty="0">
              <a:solidFill>
                <a:schemeClr val="tx1">
                  <a:lumMod val="75000"/>
                  <a:lumOff val="25000"/>
                </a:schemeClr>
              </a:solidFill>
              <a:latin typeface="Liberation Sans" panose="020B0604020202020204" pitchFamily="34" charset="0"/>
            </a:endParaRPr>
          </a:p>
        </p:txBody>
      </p:sp>
      <p:sp>
        <p:nvSpPr>
          <p:cNvPr id="19" name="文本框 18"/>
          <p:cNvSpPr txBox="1">
            <a:spLocks noChangeAspect="1"/>
          </p:cNvSpPr>
          <p:nvPr/>
        </p:nvSpPr>
        <p:spPr>
          <a:xfrm>
            <a:off x="2063577" y="2658102"/>
            <a:ext cx="609600" cy="522514"/>
          </a:xfrm>
          <a:custGeom>
            <a:avLst/>
            <a:gdLst/>
            <a:ahLst/>
            <a:cxnLst/>
            <a:rect l="l" t="t" r="r" b="b"/>
            <a:pathLst>
              <a:path w="609600" h="522514">
                <a:moveTo>
                  <a:pt x="162606" y="0"/>
                </a:moveTo>
                <a:cubicBezTo>
                  <a:pt x="176666" y="0"/>
                  <a:pt x="191011" y="2438"/>
                  <a:pt x="205638" y="7314"/>
                </a:cubicBezTo>
                <a:cubicBezTo>
                  <a:pt x="220266" y="12189"/>
                  <a:pt x="233873" y="18766"/>
                  <a:pt x="246460" y="27044"/>
                </a:cubicBezTo>
                <a:cubicBezTo>
                  <a:pt x="259046" y="35322"/>
                  <a:pt x="269875" y="43089"/>
                  <a:pt x="278947" y="50346"/>
                </a:cubicBezTo>
                <a:cubicBezTo>
                  <a:pt x="288018" y="57603"/>
                  <a:pt x="296636" y="65314"/>
                  <a:pt x="304800" y="73478"/>
                </a:cubicBezTo>
                <a:cubicBezTo>
                  <a:pt x="312964" y="65314"/>
                  <a:pt x="321582" y="57603"/>
                  <a:pt x="330654" y="50346"/>
                </a:cubicBezTo>
                <a:cubicBezTo>
                  <a:pt x="339725" y="43089"/>
                  <a:pt x="350554" y="35322"/>
                  <a:pt x="363141" y="27044"/>
                </a:cubicBezTo>
                <a:cubicBezTo>
                  <a:pt x="375727" y="18766"/>
                  <a:pt x="389335" y="12189"/>
                  <a:pt x="403962" y="7314"/>
                </a:cubicBezTo>
                <a:cubicBezTo>
                  <a:pt x="418590" y="2438"/>
                  <a:pt x="432934" y="0"/>
                  <a:pt x="446995" y="0"/>
                </a:cubicBezTo>
                <a:cubicBezTo>
                  <a:pt x="497795" y="0"/>
                  <a:pt x="537596" y="14060"/>
                  <a:pt x="566398" y="42182"/>
                </a:cubicBezTo>
                <a:cubicBezTo>
                  <a:pt x="595199" y="70303"/>
                  <a:pt x="609600" y="109310"/>
                  <a:pt x="609600" y="159203"/>
                </a:cubicBezTo>
                <a:cubicBezTo>
                  <a:pt x="609600" y="209323"/>
                  <a:pt x="583633" y="260350"/>
                  <a:pt x="531699" y="312284"/>
                </a:cubicBezTo>
                <a:lnTo>
                  <a:pt x="319768" y="516391"/>
                </a:lnTo>
                <a:cubicBezTo>
                  <a:pt x="315686" y="520473"/>
                  <a:pt x="310697" y="522514"/>
                  <a:pt x="304800" y="522514"/>
                </a:cubicBezTo>
                <a:cubicBezTo>
                  <a:pt x="298904" y="522514"/>
                  <a:pt x="293914" y="520473"/>
                  <a:pt x="289832" y="516391"/>
                </a:cubicBezTo>
                <a:lnTo>
                  <a:pt x="77561" y="311603"/>
                </a:lnTo>
                <a:cubicBezTo>
                  <a:pt x="75293" y="309789"/>
                  <a:pt x="72175" y="306841"/>
                  <a:pt x="68206" y="302759"/>
                </a:cubicBezTo>
                <a:cubicBezTo>
                  <a:pt x="64237" y="298676"/>
                  <a:pt x="57944" y="291249"/>
                  <a:pt x="49326" y="280477"/>
                </a:cubicBezTo>
                <a:cubicBezTo>
                  <a:pt x="40708" y="269705"/>
                  <a:pt x="32998" y="258649"/>
                  <a:pt x="26194" y="247310"/>
                </a:cubicBezTo>
                <a:cubicBezTo>
                  <a:pt x="19390" y="235970"/>
                  <a:pt x="13324" y="222250"/>
                  <a:pt x="7995" y="206148"/>
                </a:cubicBezTo>
                <a:cubicBezTo>
                  <a:pt x="2665" y="190046"/>
                  <a:pt x="0" y="174398"/>
                  <a:pt x="0" y="159203"/>
                </a:cubicBezTo>
                <a:cubicBezTo>
                  <a:pt x="0" y="109310"/>
                  <a:pt x="14401" y="70303"/>
                  <a:pt x="43203" y="42182"/>
                </a:cubicBezTo>
                <a:cubicBezTo>
                  <a:pt x="72005" y="14060"/>
                  <a:pt x="111806" y="0"/>
                  <a:pt x="162606"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800" dirty="0">
              <a:solidFill>
                <a:srgbClr val="06D0E8"/>
              </a:solidFill>
            </a:endParaRPr>
          </a:p>
        </p:txBody>
      </p:sp>
      <p:sp>
        <p:nvSpPr>
          <p:cNvPr id="20" name="文本框 19"/>
          <p:cNvSpPr txBox="1">
            <a:spLocks noChangeAspect="1"/>
          </p:cNvSpPr>
          <p:nvPr/>
        </p:nvSpPr>
        <p:spPr>
          <a:xfrm>
            <a:off x="5965424" y="2632926"/>
            <a:ext cx="609600" cy="522933"/>
          </a:xfrm>
          <a:custGeom>
            <a:avLst/>
            <a:gdLst/>
            <a:ahLst/>
            <a:cxnLst/>
            <a:rect l="l" t="t" r="r" b="b"/>
            <a:pathLst>
              <a:path w="609600" h="522933">
                <a:moveTo>
                  <a:pt x="522514" y="55109"/>
                </a:moveTo>
                <a:cubicBezTo>
                  <a:pt x="433161" y="123598"/>
                  <a:pt x="346075" y="162492"/>
                  <a:pt x="261257" y="171790"/>
                </a:cubicBezTo>
                <a:lnTo>
                  <a:pt x="261257" y="263638"/>
                </a:lnTo>
                <a:cubicBezTo>
                  <a:pt x="346756" y="273163"/>
                  <a:pt x="433841" y="311830"/>
                  <a:pt x="522514" y="379639"/>
                </a:cubicBezTo>
                <a:close/>
                <a:moveTo>
                  <a:pt x="522514" y="0"/>
                </a:moveTo>
                <a:cubicBezTo>
                  <a:pt x="534307" y="0"/>
                  <a:pt x="544513" y="4309"/>
                  <a:pt x="553131" y="12927"/>
                </a:cubicBezTo>
                <a:cubicBezTo>
                  <a:pt x="561748" y="21544"/>
                  <a:pt x="566057" y="31750"/>
                  <a:pt x="566057" y="43543"/>
                </a:cubicBezTo>
                <a:lnTo>
                  <a:pt x="566057" y="174171"/>
                </a:lnTo>
                <a:cubicBezTo>
                  <a:pt x="578077" y="174171"/>
                  <a:pt x="588339" y="178423"/>
                  <a:pt x="596844" y="186928"/>
                </a:cubicBezTo>
                <a:cubicBezTo>
                  <a:pt x="605348" y="195432"/>
                  <a:pt x="609600" y="205694"/>
                  <a:pt x="609600" y="217714"/>
                </a:cubicBezTo>
                <a:cubicBezTo>
                  <a:pt x="609600" y="229734"/>
                  <a:pt x="605348" y="239996"/>
                  <a:pt x="596844" y="248500"/>
                </a:cubicBezTo>
                <a:cubicBezTo>
                  <a:pt x="588339" y="257005"/>
                  <a:pt x="578077" y="261257"/>
                  <a:pt x="566057" y="261257"/>
                </a:cubicBezTo>
                <a:lnTo>
                  <a:pt x="566057" y="391885"/>
                </a:lnTo>
                <a:cubicBezTo>
                  <a:pt x="566057" y="403678"/>
                  <a:pt x="561748" y="413884"/>
                  <a:pt x="553131" y="422502"/>
                </a:cubicBezTo>
                <a:cubicBezTo>
                  <a:pt x="544513" y="431119"/>
                  <a:pt x="534307" y="435428"/>
                  <a:pt x="522514" y="435428"/>
                </a:cubicBezTo>
                <a:cubicBezTo>
                  <a:pt x="427945" y="356734"/>
                  <a:pt x="335870" y="313644"/>
                  <a:pt x="246290" y="306160"/>
                </a:cubicBezTo>
                <a:cubicBezTo>
                  <a:pt x="233136" y="310469"/>
                  <a:pt x="222817" y="317953"/>
                  <a:pt x="215333" y="328612"/>
                </a:cubicBezTo>
                <a:cubicBezTo>
                  <a:pt x="207849" y="339271"/>
                  <a:pt x="204334" y="350667"/>
                  <a:pt x="204788" y="362800"/>
                </a:cubicBezTo>
                <a:cubicBezTo>
                  <a:pt x="205241" y="374933"/>
                  <a:pt x="209777" y="385422"/>
                  <a:pt x="218395" y="394267"/>
                </a:cubicBezTo>
                <a:cubicBezTo>
                  <a:pt x="213859" y="401751"/>
                  <a:pt x="211251" y="409178"/>
                  <a:pt x="210571" y="416548"/>
                </a:cubicBezTo>
                <a:cubicBezTo>
                  <a:pt x="209890" y="423919"/>
                  <a:pt x="210571" y="430496"/>
                  <a:pt x="212612" y="436279"/>
                </a:cubicBezTo>
                <a:cubicBezTo>
                  <a:pt x="214653" y="442062"/>
                  <a:pt x="218452" y="448298"/>
                  <a:pt x="224008" y="454989"/>
                </a:cubicBezTo>
                <a:cubicBezTo>
                  <a:pt x="229564" y="461679"/>
                  <a:pt x="235007" y="467348"/>
                  <a:pt x="240336" y="471997"/>
                </a:cubicBezTo>
                <a:cubicBezTo>
                  <a:pt x="245666" y="476647"/>
                  <a:pt x="252640" y="482373"/>
                  <a:pt x="261257" y="489177"/>
                </a:cubicBezTo>
                <a:cubicBezTo>
                  <a:pt x="254681" y="502330"/>
                  <a:pt x="242037" y="511742"/>
                  <a:pt x="223327" y="517411"/>
                </a:cubicBezTo>
                <a:cubicBezTo>
                  <a:pt x="204618" y="523081"/>
                  <a:pt x="185511" y="524385"/>
                  <a:pt x="166007" y="521323"/>
                </a:cubicBezTo>
                <a:cubicBezTo>
                  <a:pt x="146504" y="518262"/>
                  <a:pt x="131536" y="511968"/>
                  <a:pt x="121104" y="502443"/>
                </a:cubicBezTo>
                <a:cubicBezTo>
                  <a:pt x="119516" y="497227"/>
                  <a:pt x="116171" y="487306"/>
                  <a:pt x="111069" y="472678"/>
                </a:cubicBezTo>
                <a:cubicBezTo>
                  <a:pt x="105966" y="458050"/>
                  <a:pt x="102337" y="447335"/>
                  <a:pt x="100183" y="440531"/>
                </a:cubicBezTo>
                <a:cubicBezTo>
                  <a:pt x="98028" y="433727"/>
                  <a:pt x="95420" y="423635"/>
                  <a:pt x="92359" y="410255"/>
                </a:cubicBezTo>
                <a:cubicBezTo>
                  <a:pt x="89297" y="396875"/>
                  <a:pt x="87596" y="385422"/>
                  <a:pt x="87256" y="375897"/>
                </a:cubicBezTo>
                <a:cubicBezTo>
                  <a:pt x="86916" y="366372"/>
                  <a:pt x="87313" y="355203"/>
                  <a:pt x="88447" y="342389"/>
                </a:cubicBezTo>
                <a:cubicBezTo>
                  <a:pt x="89581" y="329576"/>
                  <a:pt x="92075" y="317046"/>
                  <a:pt x="95931" y="304800"/>
                </a:cubicBezTo>
                <a:lnTo>
                  <a:pt x="54429" y="304800"/>
                </a:lnTo>
                <a:cubicBezTo>
                  <a:pt x="39461" y="304800"/>
                  <a:pt x="26648" y="299470"/>
                  <a:pt x="15989" y="288811"/>
                </a:cubicBezTo>
                <a:cubicBezTo>
                  <a:pt x="5330" y="278152"/>
                  <a:pt x="0" y="265339"/>
                  <a:pt x="0" y="250371"/>
                </a:cubicBezTo>
                <a:lnTo>
                  <a:pt x="0" y="185057"/>
                </a:lnTo>
                <a:cubicBezTo>
                  <a:pt x="0" y="170089"/>
                  <a:pt x="5330" y="157276"/>
                  <a:pt x="15989" y="146617"/>
                </a:cubicBezTo>
                <a:cubicBezTo>
                  <a:pt x="26648" y="135958"/>
                  <a:pt x="39461" y="130628"/>
                  <a:pt x="54429" y="130628"/>
                </a:cubicBezTo>
                <a:lnTo>
                  <a:pt x="217715" y="130628"/>
                </a:lnTo>
                <a:cubicBezTo>
                  <a:pt x="316366" y="130628"/>
                  <a:pt x="417966" y="87085"/>
                  <a:pt x="5225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800" dirty="0">
              <a:solidFill>
                <a:srgbClr val="FE497C"/>
              </a:solidFill>
            </a:endParaRPr>
          </a:p>
        </p:txBody>
      </p:sp>
      <p:sp>
        <p:nvSpPr>
          <p:cNvPr id="24" name="TextBox 23"/>
          <p:cNvSpPr txBox="1"/>
          <p:nvPr/>
        </p:nvSpPr>
        <p:spPr>
          <a:xfrm>
            <a:off x="4844128" y="4008282"/>
            <a:ext cx="3021981" cy="1862048"/>
          </a:xfrm>
          <a:prstGeom prst="rect">
            <a:avLst/>
          </a:prstGeom>
          <a:noFill/>
        </p:spPr>
        <p:txBody>
          <a:bodyPr wrap="none" rtlCol="0">
            <a:spAutoFit/>
          </a:bodyPr>
          <a:lstStyle/>
          <a:p>
            <a:r>
              <a:rPr lang="en-US" sz="11500" b="1" spc="-300" dirty="0" smtClean="0">
                <a:solidFill>
                  <a:schemeClr val="tx1">
                    <a:lumMod val="75000"/>
                    <a:lumOff val="25000"/>
                  </a:schemeClr>
                </a:solidFill>
                <a:latin typeface="Liberation Sans" panose="020B0604020202020204" pitchFamily="34" charset="0"/>
              </a:rPr>
              <a:t>65%</a:t>
            </a:r>
            <a:endParaRPr lang="en-US" sz="11500" b="1" spc="-300" dirty="0">
              <a:solidFill>
                <a:schemeClr val="tx1">
                  <a:lumMod val="75000"/>
                  <a:lumOff val="25000"/>
                </a:schemeClr>
              </a:solidFill>
              <a:latin typeface="Liberation Sans" panose="020B0604020202020204" pitchFamily="34" charset="0"/>
            </a:endParaRPr>
          </a:p>
        </p:txBody>
      </p:sp>
      <p:sp>
        <p:nvSpPr>
          <p:cNvPr id="25" name="TextBox 24"/>
          <p:cNvSpPr txBox="1"/>
          <p:nvPr/>
        </p:nvSpPr>
        <p:spPr>
          <a:xfrm>
            <a:off x="3302597" y="1422806"/>
            <a:ext cx="744114" cy="461665"/>
          </a:xfrm>
          <a:prstGeom prst="rect">
            <a:avLst/>
          </a:prstGeom>
          <a:noFill/>
        </p:spPr>
        <p:txBody>
          <a:bodyPr wrap="none" rtlCol="0">
            <a:spAutoFit/>
          </a:bodyPr>
          <a:lstStyle/>
          <a:p>
            <a:r>
              <a:rPr lang="en-US" sz="2400" b="1" spc="-150" dirty="0">
                <a:solidFill>
                  <a:srgbClr val="06D0E8"/>
                </a:solidFill>
                <a:latin typeface="Liberation Sans" panose="020B0604020202020204" pitchFamily="34" charset="0"/>
              </a:rPr>
              <a:t>2</a:t>
            </a:r>
            <a:r>
              <a:rPr lang="en-US" sz="2400" b="1" spc="-150" dirty="0" smtClean="0">
                <a:solidFill>
                  <a:srgbClr val="06D0E8"/>
                </a:solidFill>
                <a:latin typeface="Liberation Sans" panose="020B0604020202020204" pitchFamily="34" charset="0"/>
              </a:rPr>
              <a:t>5%</a:t>
            </a:r>
            <a:endParaRPr lang="en-US" sz="2400" b="1" spc="-150" dirty="0">
              <a:solidFill>
                <a:srgbClr val="06D0E8"/>
              </a:solidFill>
              <a:latin typeface="Liberation Sans" panose="020B0604020202020204" pitchFamily="34" charset="0"/>
            </a:endParaRPr>
          </a:p>
        </p:txBody>
      </p:sp>
      <p:sp>
        <p:nvSpPr>
          <p:cNvPr id="27" name="TextBox 26"/>
          <p:cNvSpPr txBox="1"/>
          <p:nvPr/>
        </p:nvSpPr>
        <p:spPr>
          <a:xfrm>
            <a:off x="7121995" y="1422806"/>
            <a:ext cx="744114" cy="461665"/>
          </a:xfrm>
          <a:prstGeom prst="rect">
            <a:avLst/>
          </a:prstGeom>
          <a:noFill/>
        </p:spPr>
        <p:txBody>
          <a:bodyPr wrap="none" rtlCol="0">
            <a:spAutoFit/>
          </a:bodyPr>
          <a:lstStyle/>
          <a:p>
            <a:r>
              <a:rPr lang="en-US" sz="2400" b="1" spc="-150" dirty="0">
                <a:solidFill>
                  <a:srgbClr val="FE497C"/>
                </a:solidFill>
                <a:latin typeface="Liberation Sans" panose="020B0604020202020204" pitchFamily="34" charset="0"/>
              </a:rPr>
              <a:t>1</a:t>
            </a:r>
            <a:r>
              <a:rPr lang="en-US" sz="2400" b="1" spc="-150" dirty="0" smtClean="0">
                <a:solidFill>
                  <a:srgbClr val="FE497C"/>
                </a:solidFill>
                <a:latin typeface="Liberation Sans" panose="020B0604020202020204" pitchFamily="34" charset="0"/>
              </a:rPr>
              <a:t>5%</a:t>
            </a:r>
            <a:endParaRPr lang="en-US" sz="2400" b="1" spc="-150" dirty="0">
              <a:solidFill>
                <a:srgbClr val="FE497C"/>
              </a:solidFill>
              <a:latin typeface="Liberation Sans" panose="020B0604020202020204" pitchFamily="34" charset="0"/>
            </a:endParaRPr>
          </a:p>
        </p:txBody>
      </p:sp>
      <p:sp>
        <p:nvSpPr>
          <p:cNvPr id="30" name="TextBox 29"/>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32" name="Isosceles Triangle 3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Isosceles Triangle 35"/>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Isosceles Triangle 36"/>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29597417"/>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63844" y="378669"/>
            <a:ext cx="3416320" cy="923330"/>
          </a:xfrm>
          <a:prstGeom prst="rect">
            <a:avLst/>
          </a:prstGeom>
        </p:spPr>
        <p:txBody>
          <a:bodyPr wrap="none">
            <a:spAutoFit/>
          </a:bodyPr>
          <a:lstStyle/>
          <a:p>
            <a:pPr algn="ctr"/>
            <a:r>
              <a:rPr lang="en-US" sz="5400" b="1" dirty="0">
                <a:solidFill>
                  <a:schemeClr val="tx1">
                    <a:lumMod val="85000"/>
                    <a:lumOff val="15000"/>
                  </a:schemeClr>
                </a:solidFill>
                <a:latin typeface="Liberation Sans" panose="020B0604020202020204" pitchFamily="34" charset="0"/>
              </a:rPr>
              <a:t>The Sales</a:t>
            </a:r>
          </a:p>
        </p:txBody>
      </p:sp>
      <p:sp>
        <p:nvSpPr>
          <p:cNvPr id="22" name="Rectangle 21"/>
          <p:cNvSpPr/>
          <p:nvPr/>
        </p:nvSpPr>
        <p:spPr>
          <a:xfrm>
            <a:off x="685800" y="4128523"/>
            <a:ext cx="3657600" cy="938719"/>
          </a:xfrm>
          <a:prstGeom prst="rect">
            <a:avLst/>
          </a:prstGeom>
        </p:spPr>
        <p:txBody>
          <a:bodyPr wrap="square">
            <a:spAutoFit/>
          </a:bodyPr>
          <a:lstStyle/>
          <a:p>
            <a:r>
              <a:rPr lang="en-US" sz="1100" kern="3000" spc="30" dirty="0">
                <a:solidFill>
                  <a:schemeClr val="tx1">
                    <a:lumMod val="85000"/>
                    <a:lumOff val="15000"/>
                  </a:schemeClr>
                </a:solidFill>
                <a:latin typeface="Liberation Sans" pitchFamily="34" charset="0"/>
              </a:rPr>
              <a:t>Our team excels at marrying creative thinking with digital innovation. We all work within an established methodology, honed by years of experience, that allows us to manage budgets, deadlines and the business imperative with </a:t>
            </a:r>
            <a:r>
              <a:rPr lang="en-US" sz="1100" kern="3000" spc="30" dirty="0" smtClean="0">
                <a:solidFill>
                  <a:schemeClr val="tx1">
                    <a:lumMod val="85000"/>
                    <a:lumOff val="15000"/>
                  </a:schemeClr>
                </a:solidFill>
                <a:latin typeface="Liberation Sans" pitchFamily="34" charset="0"/>
              </a:rPr>
              <a:t>confidence.</a:t>
            </a:r>
            <a:endParaRPr lang="en-US" sz="1100" kern="3000" spc="30" dirty="0">
              <a:solidFill>
                <a:schemeClr val="tx1">
                  <a:lumMod val="85000"/>
                  <a:lumOff val="15000"/>
                </a:schemeClr>
              </a:solidFill>
              <a:latin typeface="Liberation Sans" pitchFamily="34" charset="0"/>
            </a:endParaRPr>
          </a:p>
        </p:txBody>
      </p:sp>
      <p:graphicFrame>
        <p:nvGraphicFramePr>
          <p:cNvPr id="26" name="Chart 25"/>
          <p:cNvGraphicFramePr/>
          <p:nvPr>
            <p:extLst>
              <p:ext uri="{D42A27DB-BD31-4B8C-83A1-F6EECF244321}">
                <p14:modId xmlns:p14="http://schemas.microsoft.com/office/powerpoint/2010/main" val="3398258696"/>
              </p:ext>
            </p:extLst>
          </p:nvPr>
        </p:nvGraphicFramePr>
        <p:xfrm>
          <a:off x="1553576" y="1685922"/>
          <a:ext cx="1752599" cy="16941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Chart 26"/>
          <p:cNvGraphicFramePr/>
          <p:nvPr>
            <p:extLst>
              <p:ext uri="{D42A27DB-BD31-4B8C-83A1-F6EECF244321}">
                <p14:modId xmlns:p14="http://schemas.microsoft.com/office/powerpoint/2010/main" val="2112870106"/>
              </p:ext>
            </p:extLst>
          </p:nvPr>
        </p:nvGraphicFramePr>
        <p:xfrm>
          <a:off x="5228935" y="1685922"/>
          <a:ext cx="1752599" cy="1694179"/>
        </p:xfrm>
        <a:graphic>
          <a:graphicData uri="http://schemas.openxmlformats.org/drawingml/2006/chart">
            <c:chart xmlns:c="http://schemas.openxmlformats.org/drawingml/2006/chart" xmlns:r="http://schemas.openxmlformats.org/officeDocument/2006/relationships" r:id="rId3"/>
          </a:graphicData>
        </a:graphic>
      </p:graphicFrame>
      <p:sp>
        <p:nvSpPr>
          <p:cNvPr id="28" name="Rectangle 27"/>
          <p:cNvSpPr/>
          <p:nvPr/>
        </p:nvSpPr>
        <p:spPr>
          <a:xfrm>
            <a:off x="1668046" y="3395990"/>
            <a:ext cx="1523659" cy="400110"/>
          </a:xfrm>
          <a:prstGeom prst="rect">
            <a:avLst/>
          </a:prstGeom>
          <a:solidFill>
            <a:srgbClr val="06D0E8"/>
          </a:solidFill>
        </p:spPr>
        <p:txBody>
          <a:bodyPr wrap="square">
            <a:spAutoFit/>
          </a:bodyPr>
          <a:lstStyle/>
          <a:p>
            <a:pPr algn="ctr"/>
            <a:r>
              <a:rPr lang="en-US" sz="2000" b="1" dirty="0" smtClean="0">
                <a:solidFill>
                  <a:schemeClr val="bg1"/>
                </a:solidFill>
                <a:latin typeface="Liberation Sans" panose="020B0604020202020204" pitchFamily="34" charset="0"/>
              </a:rPr>
              <a:t>Planning</a:t>
            </a:r>
            <a:endParaRPr lang="en-US" sz="2000" b="1" dirty="0">
              <a:solidFill>
                <a:schemeClr val="bg1"/>
              </a:solidFill>
              <a:latin typeface="Liberation Sans" panose="020B0604020202020204" pitchFamily="34" charset="0"/>
            </a:endParaRPr>
          </a:p>
        </p:txBody>
      </p:sp>
      <p:sp>
        <p:nvSpPr>
          <p:cNvPr id="29" name="Rectangle 28"/>
          <p:cNvSpPr/>
          <p:nvPr/>
        </p:nvSpPr>
        <p:spPr>
          <a:xfrm>
            <a:off x="5343405" y="3395990"/>
            <a:ext cx="1523659" cy="400110"/>
          </a:xfrm>
          <a:prstGeom prst="rect">
            <a:avLst/>
          </a:prstGeom>
          <a:solidFill>
            <a:srgbClr val="FE497C"/>
          </a:solidFill>
        </p:spPr>
        <p:txBody>
          <a:bodyPr wrap="square">
            <a:spAutoFit/>
          </a:bodyPr>
          <a:lstStyle/>
          <a:p>
            <a:pPr algn="ctr"/>
            <a:r>
              <a:rPr lang="en-US" sz="2000" b="1" dirty="0" smtClean="0">
                <a:solidFill>
                  <a:schemeClr val="bg1"/>
                </a:solidFill>
                <a:latin typeface="Liberation Sans" panose="020B0604020202020204" pitchFamily="34" charset="0"/>
              </a:rPr>
              <a:t>Logistics</a:t>
            </a:r>
            <a:endParaRPr lang="en-US" sz="2000" b="1" dirty="0">
              <a:solidFill>
                <a:schemeClr val="bg1"/>
              </a:solidFill>
              <a:latin typeface="Liberation Sans" panose="020B0604020202020204" pitchFamily="34" charset="0"/>
            </a:endParaRPr>
          </a:p>
        </p:txBody>
      </p:sp>
      <p:sp>
        <p:nvSpPr>
          <p:cNvPr id="30" name="TextBox 29"/>
          <p:cNvSpPr txBox="1"/>
          <p:nvPr/>
        </p:nvSpPr>
        <p:spPr>
          <a:xfrm>
            <a:off x="990600" y="2667000"/>
            <a:ext cx="744114" cy="461665"/>
          </a:xfrm>
          <a:prstGeom prst="rect">
            <a:avLst/>
          </a:prstGeom>
          <a:noFill/>
        </p:spPr>
        <p:txBody>
          <a:bodyPr wrap="none" rtlCol="0">
            <a:spAutoFit/>
          </a:bodyPr>
          <a:lstStyle/>
          <a:p>
            <a:r>
              <a:rPr lang="en-US" sz="2400" b="1" spc="-150" dirty="0">
                <a:solidFill>
                  <a:srgbClr val="06D0E8"/>
                </a:solidFill>
                <a:latin typeface="Liberation Sans" panose="020B0604020202020204" pitchFamily="34" charset="0"/>
              </a:rPr>
              <a:t>7</a:t>
            </a:r>
            <a:r>
              <a:rPr lang="en-US" sz="2400" b="1" spc="-150" dirty="0" smtClean="0">
                <a:solidFill>
                  <a:srgbClr val="06D0E8"/>
                </a:solidFill>
                <a:latin typeface="Liberation Sans" panose="020B0604020202020204" pitchFamily="34" charset="0"/>
              </a:rPr>
              <a:t>5%</a:t>
            </a:r>
            <a:endParaRPr lang="en-US" sz="2400" b="1" spc="-150" dirty="0">
              <a:solidFill>
                <a:srgbClr val="06D0E8"/>
              </a:solidFill>
              <a:latin typeface="Liberation Sans" panose="020B0604020202020204" pitchFamily="34" charset="0"/>
            </a:endParaRPr>
          </a:p>
        </p:txBody>
      </p:sp>
      <p:sp>
        <p:nvSpPr>
          <p:cNvPr id="31" name="TextBox 30"/>
          <p:cNvSpPr txBox="1"/>
          <p:nvPr/>
        </p:nvSpPr>
        <p:spPr>
          <a:xfrm>
            <a:off x="3079639" y="1762122"/>
            <a:ext cx="744114" cy="461665"/>
          </a:xfrm>
          <a:prstGeom prst="rect">
            <a:avLst/>
          </a:prstGeom>
          <a:noFill/>
        </p:spPr>
        <p:txBody>
          <a:bodyPr wrap="none" rtlCol="0">
            <a:spAutoFit/>
          </a:bodyPr>
          <a:lstStyle/>
          <a:p>
            <a:r>
              <a:rPr lang="en-US" sz="2400" b="1" spc="-150" dirty="0">
                <a:solidFill>
                  <a:srgbClr val="06D0E8"/>
                </a:solidFill>
                <a:latin typeface="Liberation Sans" panose="020B0604020202020204" pitchFamily="34" charset="0"/>
              </a:rPr>
              <a:t>2</a:t>
            </a:r>
            <a:r>
              <a:rPr lang="en-US" sz="2400" b="1" spc="-150" dirty="0" smtClean="0">
                <a:solidFill>
                  <a:srgbClr val="06D0E8"/>
                </a:solidFill>
                <a:latin typeface="Liberation Sans" panose="020B0604020202020204" pitchFamily="34" charset="0"/>
              </a:rPr>
              <a:t>5%</a:t>
            </a:r>
            <a:endParaRPr lang="en-US" sz="2400" b="1" spc="-150" dirty="0">
              <a:solidFill>
                <a:srgbClr val="06D0E8"/>
              </a:solidFill>
              <a:latin typeface="Liberation Sans" panose="020B0604020202020204" pitchFamily="34" charset="0"/>
            </a:endParaRPr>
          </a:p>
        </p:txBody>
      </p:sp>
      <p:sp>
        <p:nvSpPr>
          <p:cNvPr id="32" name="TextBox 31"/>
          <p:cNvSpPr txBox="1"/>
          <p:nvPr/>
        </p:nvSpPr>
        <p:spPr>
          <a:xfrm>
            <a:off x="4663186" y="2667000"/>
            <a:ext cx="744114" cy="461665"/>
          </a:xfrm>
          <a:prstGeom prst="rect">
            <a:avLst/>
          </a:prstGeom>
          <a:noFill/>
        </p:spPr>
        <p:txBody>
          <a:bodyPr wrap="none" rtlCol="0">
            <a:spAutoFit/>
          </a:bodyPr>
          <a:lstStyle/>
          <a:p>
            <a:r>
              <a:rPr lang="en-US" sz="2400" b="1" spc="-150" dirty="0" smtClean="0">
                <a:solidFill>
                  <a:srgbClr val="FE497C"/>
                </a:solidFill>
                <a:latin typeface="Liberation Sans" panose="020B0604020202020204" pitchFamily="34" charset="0"/>
              </a:rPr>
              <a:t>85%</a:t>
            </a:r>
            <a:endParaRPr lang="en-US" sz="2400" b="1" spc="-150" dirty="0">
              <a:solidFill>
                <a:srgbClr val="FE497C"/>
              </a:solidFill>
              <a:latin typeface="Liberation Sans" panose="020B0604020202020204" pitchFamily="34" charset="0"/>
            </a:endParaRPr>
          </a:p>
        </p:txBody>
      </p:sp>
      <p:sp>
        <p:nvSpPr>
          <p:cNvPr id="33" name="TextBox 32"/>
          <p:cNvSpPr txBox="1"/>
          <p:nvPr/>
        </p:nvSpPr>
        <p:spPr>
          <a:xfrm>
            <a:off x="6752225" y="1762122"/>
            <a:ext cx="744114" cy="461665"/>
          </a:xfrm>
          <a:prstGeom prst="rect">
            <a:avLst/>
          </a:prstGeom>
          <a:noFill/>
        </p:spPr>
        <p:txBody>
          <a:bodyPr wrap="none" rtlCol="0">
            <a:spAutoFit/>
          </a:bodyPr>
          <a:lstStyle/>
          <a:p>
            <a:r>
              <a:rPr lang="en-US" sz="2400" b="1" spc="-150" dirty="0">
                <a:solidFill>
                  <a:srgbClr val="FE497C"/>
                </a:solidFill>
                <a:latin typeface="Liberation Sans" panose="020B0604020202020204" pitchFamily="34" charset="0"/>
              </a:rPr>
              <a:t>1</a:t>
            </a:r>
            <a:r>
              <a:rPr lang="en-US" sz="2400" b="1" spc="-150" dirty="0" smtClean="0">
                <a:solidFill>
                  <a:srgbClr val="FE497C"/>
                </a:solidFill>
                <a:latin typeface="Liberation Sans" panose="020B0604020202020204" pitchFamily="34" charset="0"/>
              </a:rPr>
              <a:t>5%</a:t>
            </a:r>
            <a:endParaRPr lang="en-US" sz="2400" b="1" spc="-150" dirty="0">
              <a:solidFill>
                <a:srgbClr val="FE497C"/>
              </a:solidFill>
              <a:latin typeface="Liberation Sans" panose="020B0604020202020204" pitchFamily="34" charset="0"/>
            </a:endParaRPr>
          </a:p>
        </p:txBody>
      </p:sp>
      <p:sp>
        <p:nvSpPr>
          <p:cNvPr id="36" name="文本框 35"/>
          <p:cNvSpPr txBox="1">
            <a:spLocks noChangeAspect="1"/>
          </p:cNvSpPr>
          <p:nvPr/>
        </p:nvSpPr>
        <p:spPr>
          <a:xfrm>
            <a:off x="2177463" y="2339027"/>
            <a:ext cx="504825" cy="432707"/>
          </a:xfrm>
          <a:custGeom>
            <a:avLst/>
            <a:gdLst/>
            <a:ahLst/>
            <a:cxnLst/>
            <a:rect l="l" t="t" r="r" b="b"/>
            <a:pathLst>
              <a:path w="504825" h="432707">
                <a:moveTo>
                  <a:pt x="134657" y="0"/>
                </a:moveTo>
                <a:cubicBezTo>
                  <a:pt x="146301" y="0"/>
                  <a:pt x="158180" y="2019"/>
                  <a:pt x="170294" y="6057"/>
                </a:cubicBezTo>
                <a:cubicBezTo>
                  <a:pt x="182407" y="10095"/>
                  <a:pt x="193676" y="15541"/>
                  <a:pt x="204099" y="22396"/>
                </a:cubicBezTo>
                <a:cubicBezTo>
                  <a:pt x="214522" y="29251"/>
                  <a:pt x="223490" y="35683"/>
                  <a:pt x="231002" y="41693"/>
                </a:cubicBezTo>
                <a:cubicBezTo>
                  <a:pt x="238515" y="47703"/>
                  <a:pt x="245651" y="54088"/>
                  <a:pt x="252412" y="60849"/>
                </a:cubicBezTo>
                <a:cubicBezTo>
                  <a:pt x="259173" y="54088"/>
                  <a:pt x="266310" y="47703"/>
                  <a:pt x="273822" y="41693"/>
                </a:cubicBezTo>
                <a:cubicBezTo>
                  <a:pt x="281335" y="35683"/>
                  <a:pt x="290302" y="29251"/>
                  <a:pt x="300726" y="22396"/>
                </a:cubicBezTo>
                <a:cubicBezTo>
                  <a:pt x="311149" y="15541"/>
                  <a:pt x="322417" y="10095"/>
                  <a:pt x="334531" y="6057"/>
                </a:cubicBezTo>
                <a:cubicBezTo>
                  <a:pt x="346644" y="2019"/>
                  <a:pt x="358523" y="0"/>
                  <a:pt x="370167" y="0"/>
                </a:cubicBezTo>
                <a:cubicBezTo>
                  <a:pt x="412236" y="0"/>
                  <a:pt x="445196" y="11644"/>
                  <a:pt x="469048" y="34932"/>
                </a:cubicBezTo>
                <a:cubicBezTo>
                  <a:pt x="492899" y="58220"/>
                  <a:pt x="504825" y="90523"/>
                  <a:pt x="504825" y="131840"/>
                </a:cubicBezTo>
                <a:cubicBezTo>
                  <a:pt x="504825" y="173346"/>
                  <a:pt x="483321" y="215602"/>
                  <a:pt x="440313" y="258610"/>
                </a:cubicBezTo>
                <a:lnTo>
                  <a:pt x="264807" y="427636"/>
                </a:lnTo>
                <a:cubicBezTo>
                  <a:pt x="261427" y="431017"/>
                  <a:pt x="257295" y="432707"/>
                  <a:pt x="252412" y="432707"/>
                </a:cubicBezTo>
                <a:cubicBezTo>
                  <a:pt x="247529" y="432707"/>
                  <a:pt x="243398" y="431017"/>
                  <a:pt x="240017" y="427636"/>
                </a:cubicBezTo>
                <a:lnTo>
                  <a:pt x="64230" y="258047"/>
                </a:lnTo>
                <a:cubicBezTo>
                  <a:pt x="62352" y="256544"/>
                  <a:pt x="59769" y="254103"/>
                  <a:pt x="56483" y="250722"/>
                </a:cubicBezTo>
                <a:cubicBezTo>
                  <a:pt x="53196" y="247342"/>
                  <a:pt x="47984" y="241191"/>
                  <a:pt x="40848" y="232270"/>
                </a:cubicBezTo>
                <a:cubicBezTo>
                  <a:pt x="33711" y="223349"/>
                  <a:pt x="27326" y="214194"/>
                  <a:pt x="21691" y="204803"/>
                </a:cubicBezTo>
                <a:cubicBezTo>
                  <a:pt x="16057" y="195413"/>
                  <a:pt x="11033" y="184051"/>
                  <a:pt x="6620" y="170716"/>
                </a:cubicBezTo>
                <a:cubicBezTo>
                  <a:pt x="2206" y="157382"/>
                  <a:pt x="0" y="144423"/>
                  <a:pt x="0" y="131840"/>
                </a:cubicBezTo>
                <a:cubicBezTo>
                  <a:pt x="0" y="90523"/>
                  <a:pt x="11925" y="58220"/>
                  <a:pt x="35777" y="34932"/>
                </a:cubicBezTo>
                <a:cubicBezTo>
                  <a:pt x="59629" y="11644"/>
                  <a:pt x="92589" y="0"/>
                  <a:pt x="134657"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38" name="文本框 37"/>
          <p:cNvSpPr txBox="1">
            <a:spLocks noChangeAspect="1"/>
          </p:cNvSpPr>
          <p:nvPr/>
        </p:nvSpPr>
        <p:spPr>
          <a:xfrm>
            <a:off x="5852821" y="2313849"/>
            <a:ext cx="504826" cy="433054"/>
          </a:xfrm>
          <a:custGeom>
            <a:avLst/>
            <a:gdLst/>
            <a:ahLst/>
            <a:cxnLst/>
            <a:rect l="l" t="t" r="r" b="b"/>
            <a:pathLst>
              <a:path w="504826" h="433054">
                <a:moveTo>
                  <a:pt x="432708" y="45637"/>
                </a:moveTo>
                <a:cubicBezTo>
                  <a:pt x="358712" y="102355"/>
                  <a:pt x="286594" y="134564"/>
                  <a:pt x="216354" y="142264"/>
                </a:cubicBezTo>
                <a:lnTo>
                  <a:pt x="216354" y="218325"/>
                </a:lnTo>
                <a:cubicBezTo>
                  <a:pt x="287158" y="226213"/>
                  <a:pt x="359275" y="258234"/>
                  <a:pt x="432708" y="314389"/>
                </a:cubicBezTo>
                <a:close/>
                <a:moveTo>
                  <a:pt x="432708" y="0"/>
                </a:moveTo>
                <a:cubicBezTo>
                  <a:pt x="442474" y="0"/>
                  <a:pt x="450925" y="3568"/>
                  <a:pt x="458062" y="10705"/>
                </a:cubicBezTo>
                <a:cubicBezTo>
                  <a:pt x="465198" y="17842"/>
                  <a:pt x="468767" y="26293"/>
                  <a:pt x="468767" y="36059"/>
                </a:cubicBezTo>
                <a:lnTo>
                  <a:pt x="468767" y="144236"/>
                </a:lnTo>
                <a:cubicBezTo>
                  <a:pt x="478721" y="144236"/>
                  <a:pt x="487219" y="147757"/>
                  <a:pt x="494262" y="154800"/>
                </a:cubicBezTo>
                <a:cubicBezTo>
                  <a:pt x="501304" y="161843"/>
                  <a:pt x="504826" y="170341"/>
                  <a:pt x="504826" y="180295"/>
                </a:cubicBezTo>
                <a:cubicBezTo>
                  <a:pt x="504826" y="190248"/>
                  <a:pt x="501304" y="198747"/>
                  <a:pt x="494262" y="205789"/>
                </a:cubicBezTo>
                <a:cubicBezTo>
                  <a:pt x="487219" y="212832"/>
                  <a:pt x="478721" y="216353"/>
                  <a:pt x="468767" y="216353"/>
                </a:cubicBezTo>
                <a:lnTo>
                  <a:pt x="468767" y="324530"/>
                </a:lnTo>
                <a:cubicBezTo>
                  <a:pt x="468767" y="334296"/>
                  <a:pt x="465198" y="342748"/>
                  <a:pt x="458062" y="349884"/>
                </a:cubicBezTo>
                <a:cubicBezTo>
                  <a:pt x="450925" y="357021"/>
                  <a:pt x="442474" y="360589"/>
                  <a:pt x="432708" y="360589"/>
                </a:cubicBezTo>
                <a:cubicBezTo>
                  <a:pt x="354392" y="295420"/>
                  <a:pt x="278143" y="259737"/>
                  <a:pt x="203959" y="253539"/>
                </a:cubicBezTo>
                <a:cubicBezTo>
                  <a:pt x="193066" y="257108"/>
                  <a:pt x="184521" y="263305"/>
                  <a:pt x="178323" y="272132"/>
                </a:cubicBezTo>
                <a:cubicBezTo>
                  <a:pt x="172126" y="280959"/>
                  <a:pt x="169215" y="290396"/>
                  <a:pt x="169590" y="300444"/>
                </a:cubicBezTo>
                <a:cubicBezTo>
                  <a:pt x="169966" y="310492"/>
                  <a:pt x="173722" y="319178"/>
                  <a:pt x="180859" y="326502"/>
                </a:cubicBezTo>
                <a:cubicBezTo>
                  <a:pt x="177103" y="332700"/>
                  <a:pt x="174943" y="338851"/>
                  <a:pt x="174379" y="344954"/>
                </a:cubicBezTo>
                <a:cubicBezTo>
                  <a:pt x="173816" y="351058"/>
                  <a:pt x="174379" y="356504"/>
                  <a:pt x="176070" y="361294"/>
                </a:cubicBezTo>
                <a:cubicBezTo>
                  <a:pt x="177760" y="366083"/>
                  <a:pt x="180906" y="371247"/>
                  <a:pt x="185507" y="376788"/>
                </a:cubicBezTo>
                <a:cubicBezTo>
                  <a:pt x="190108" y="382328"/>
                  <a:pt x="194616" y="387023"/>
                  <a:pt x="199029" y="390873"/>
                </a:cubicBezTo>
                <a:cubicBezTo>
                  <a:pt x="203443" y="394723"/>
                  <a:pt x="209218" y="399465"/>
                  <a:pt x="216354" y="405099"/>
                </a:cubicBezTo>
                <a:cubicBezTo>
                  <a:pt x="210908" y="415992"/>
                  <a:pt x="200438" y="423786"/>
                  <a:pt x="184944" y="428481"/>
                </a:cubicBezTo>
                <a:cubicBezTo>
                  <a:pt x="169450" y="433177"/>
                  <a:pt x="153627" y="434256"/>
                  <a:pt x="137475" y="431721"/>
                </a:cubicBezTo>
                <a:cubicBezTo>
                  <a:pt x="121324" y="429186"/>
                  <a:pt x="108929" y="423974"/>
                  <a:pt x="100290" y="416086"/>
                </a:cubicBezTo>
                <a:cubicBezTo>
                  <a:pt x="98975" y="411767"/>
                  <a:pt x="96205" y="403550"/>
                  <a:pt x="91979" y="391437"/>
                </a:cubicBezTo>
                <a:cubicBezTo>
                  <a:pt x="87754" y="379323"/>
                  <a:pt x="84749" y="370449"/>
                  <a:pt x="82964" y="364815"/>
                </a:cubicBezTo>
                <a:cubicBezTo>
                  <a:pt x="81180" y="359181"/>
                  <a:pt x="79021" y="350823"/>
                  <a:pt x="76485" y="339743"/>
                </a:cubicBezTo>
                <a:cubicBezTo>
                  <a:pt x="73950" y="328662"/>
                  <a:pt x="72541" y="319178"/>
                  <a:pt x="72259" y="311290"/>
                </a:cubicBezTo>
                <a:cubicBezTo>
                  <a:pt x="71978" y="303402"/>
                  <a:pt x="72306" y="294153"/>
                  <a:pt x="73245" y="283541"/>
                </a:cubicBezTo>
                <a:cubicBezTo>
                  <a:pt x="74184" y="272930"/>
                  <a:pt x="76250" y="262554"/>
                  <a:pt x="79443" y="252412"/>
                </a:cubicBezTo>
                <a:lnTo>
                  <a:pt x="45074" y="252412"/>
                </a:lnTo>
                <a:cubicBezTo>
                  <a:pt x="32679" y="252412"/>
                  <a:pt x="22068" y="247999"/>
                  <a:pt x="13241" y="239172"/>
                </a:cubicBezTo>
                <a:cubicBezTo>
                  <a:pt x="4414" y="230345"/>
                  <a:pt x="0" y="219734"/>
                  <a:pt x="0" y="207339"/>
                </a:cubicBezTo>
                <a:lnTo>
                  <a:pt x="0" y="153250"/>
                </a:lnTo>
                <a:cubicBezTo>
                  <a:pt x="0" y="140855"/>
                  <a:pt x="4414" y="130244"/>
                  <a:pt x="13241" y="121417"/>
                </a:cubicBezTo>
                <a:cubicBezTo>
                  <a:pt x="22068" y="112590"/>
                  <a:pt x="32679" y="108177"/>
                  <a:pt x="45074" y="108177"/>
                </a:cubicBezTo>
                <a:lnTo>
                  <a:pt x="180295" y="108177"/>
                </a:lnTo>
                <a:cubicBezTo>
                  <a:pt x="261991" y="108177"/>
                  <a:pt x="346129" y="72118"/>
                  <a:pt x="432708"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FE497C"/>
              </a:solidFill>
            </a:endParaRPr>
          </a:p>
        </p:txBody>
      </p:sp>
      <p:sp>
        <p:nvSpPr>
          <p:cNvPr id="37" name="Rectangle 36"/>
          <p:cNvSpPr/>
          <p:nvPr/>
        </p:nvSpPr>
        <p:spPr>
          <a:xfrm>
            <a:off x="4581307" y="4128523"/>
            <a:ext cx="3657600" cy="938719"/>
          </a:xfrm>
          <a:prstGeom prst="rect">
            <a:avLst/>
          </a:prstGeom>
        </p:spPr>
        <p:txBody>
          <a:bodyPr wrap="square">
            <a:spAutoFit/>
          </a:bodyPr>
          <a:lstStyle/>
          <a:p>
            <a:r>
              <a:rPr lang="en-US" sz="1100" kern="3000" spc="30" dirty="0">
                <a:solidFill>
                  <a:schemeClr val="tx1">
                    <a:lumMod val="85000"/>
                    <a:lumOff val="15000"/>
                  </a:schemeClr>
                </a:solidFill>
                <a:latin typeface="Liberation Sans" pitchFamily="34" charset="0"/>
              </a:rPr>
              <a:t>Our team excels at marrying creative thinking with digital innovation. We all work within an established methodology, honed by years of experience, that allows us to manage budgets, deadlines and the business imperative with </a:t>
            </a:r>
            <a:r>
              <a:rPr lang="en-US" sz="1100" kern="3000" spc="30" dirty="0" smtClean="0">
                <a:solidFill>
                  <a:schemeClr val="tx1">
                    <a:lumMod val="85000"/>
                    <a:lumOff val="15000"/>
                  </a:schemeClr>
                </a:solidFill>
                <a:latin typeface="Liberation Sans" pitchFamily="34" charset="0"/>
              </a:rPr>
              <a:t>confidence.</a:t>
            </a:r>
            <a:endParaRPr lang="en-US" sz="1100" kern="3000" spc="30" dirty="0">
              <a:solidFill>
                <a:schemeClr val="tx1">
                  <a:lumMod val="85000"/>
                  <a:lumOff val="15000"/>
                </a:schemeClr>
              </a:solidFill>
              <a:latin typeface="Liberation Sans" pitchFamily="34" charset="0"/>
            </a:endParaRPr>
          </a:p>
        </p:txBody>
      </p:sp>
      <p:sp>
        <p:nvSpPr>
          <p:cNvPr id="20" name="TextBox 19"/>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1" name="Isosceles Triangle 20"/>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Isosceles Triangle 2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Isosceles Triangle 2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09332707"/>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2112" y="378669"/>
            <a:ext cx="4839786"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Internet Users</a:t>
            </a:r>
            <a:endParaRPr lang="en-US" sz="5400" b="1" dirty="0">
              <a:solidFill>
                <a:schemeClr val="tx1">
                  <a:lumMod val="85000"/>
                  <a:lumOff val="15000"/>
                </a:schemeClr>
              </a:solidFill>
              <a:latin typeface="Liberation Sans" panose="020B0604020202020204" pitchFamily="34" charset="0"/>
            </a:endParaRPr>
          </a:p>
        </p:txBody>
      </p:sp>
      <p:sp>
        <p:nvSpPr>
          <p:cNvPr id="11" name="Rectangle 10"/>
          <p:cNvSpPr/>
          <p:nvPr/>
        </p:nvSpPr>
        <p:spPr>
          <a:xfrm>
            <a:off x="390220" y="1694665"/>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smtClean="0">
                <a:solidFill>
                  <a:schemeClr val="bg1"/>
                </a:solidFill>
                <a:latin typeface="Liberation Sans" panose="020B0604020202020204" pitchFamily="34" charset="0"/>
              </a:rPr>
              <a:t>2006</a:t>
            </a:r>
            <a:endParaRPr lang="en-US" sz="2400" b="1" kern="3000" spc="30" dirty="0">
              <a:solidFill>
                <a:schemeClr val="bg1"/>
              </a:solidFill>
              <a:latin typeface="Liberation Sans" panose="020B0604020202020204" pitchFamily="34" charset="0"/>
            </a:endParaRPr>
          </a:p>
        </p:txBody>
      </p:sp>
      <p:sp>
        <p:nvSpPr>
          <p:cNvPr id="13" name="Content Placeholder 10"/>
          <p:cNvSpPr txBox="1">
            <a:spLocks/>
          </p:cNvSpPr>
          <p:nvPr/>
        </p:nvSpPr>
        <p:spPr>
          <a:xfrm>
            <a:off x="5956461" y="2126247"/>
            <a:ext cx="2723143" cy="14606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75000"/>
                    <a:lumOff val="25000"/>
                  </a:schemeClr>
                </a:solidFill>
                <a:latin typeface="Liberation Sans" pitchFamily="34" charset="0"/>
              </a:rPr>
              <a:t>Lorem ipsum dolor sit amet, consectetur adipiscing elit. Nulla feugiatbibendum porttitor. Aenean consectetur dignissim sapien, ut imperdiet urna tristique vel. Vestibulum ante ipsum primis in faucibus orci luctus et ultricesposuere cubilia Curae; Etiam mi lorem, luctus vitae vestibulum feugia. </a:t>
            </a:r>
          </a:p>
        </p:txBody>
      </p:sp>
      <p:sp>
        <p:nvSpPr>
          <p:cNvPr id="14" name="TextBox 13"/>
          <p:cNvSpPr txBox="1"/>
          <p:nvPr/>
        </p:nvSpPr>
        <p:spPr>
          <a:xfrm>
            <a:off x="6032661" y="1681856"/>
            <a:ext cx="1918474" cy="369332"/>
          </a:xfrm>
          <a:prstGeom prst="rect">
            <a:avLst/>
          </a:prstGeom>
          <a:solidFill>
            <a:schemeClr val="tx1">
              <a:lumMod val="85000"/>
              <a:lumOff val="15000"/>
            </a:schemeClr>
          </a:solidFill>
          <a:effectLst/>
        </p:spPr>
        <p:txBody>
          <a:bodyPr wrap="none" rtlCol="0">
            <a:spAutoFit/>
          </a:bodyPr>
          <a:lstStyle/>
          <a:p>
            <a:r>
              <a:rPr lang="en-US" b="1" kern="3000" spc="30" dirty="0" smtClean="0">
                <a:solidFill>
                  <a:schemeClr val="bg1"/>
                </a:solidFill>
                <a:latin typeface="Liberation Sans" panose="020B0604020202020204" pitchFamily="34" charset="0"/>
              </a:rPr>
              <a:t>About Analysis</a:t>
            </a:r>
            <a:endParaRPr lang="en-US" b="1" kern="3000" spc="30" dirty="0">
              <a:solidFill>
                <a:schemeClr val="bg1"/>
              </a:solidFill>
              <a:latin typeface="Liberation Sans" panose="020B0604020202020204" pitchFamily="34" charset="0"/>
            </a:endParaRPr>
          </a:p>
        </p:txBody>
      </p:sp>
      <p:sp>
        <p:nvSpPr>
          <p:cNvPr id="15" name="Title 1"/>
          <p:cNvSpPr txBox="1">
            <a:spLocks/>
          </p:cNvSpPr>
          <p:nvPr/>
        </p:nvSpPr>
        <p:spPr>
          <a:xfrm>
            <a:off x="5871091" y="4434412"/>
            <a:ext cx="1463283" cy="6301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HN" sz="6000" b="1" spc="-300" dirty="0" smtClean="0">
                <a:solidFill>
                  <a:schemeClr val="tx1">
                    <a:lumMod val="85000"/>
                    <a:lumOff val="15000"/>
                  </a:schemeClr>
                </a:solidFill>
                <a:latin typeface="Liberation Sans" panose="020B0604020202020204" pitchFamily="34" charset="0"/>
                <a:cs typeface="Arial" pitchFamily="34" charset="0"/>
              </a:rPr>
              <a:t>75</a:t>
            </a:r>
            <a:r>
              <a:rPr lang="es-HN" sz="3600" b="1" spc="-300" dirty="0" smtClean="0">
                <a:solidFill>
                  <a:schemeClr val="tx1">
                    <a:lumMod val="85000"/>
                    <a:lumOff val="15000"/>
                  </a:schemeClr>
                </a:solidFill>
                <a:latin typeface="Liberation Sans" panose="020B0604020202020204" pitchFamily="34" charset="0"/>
                <a:cs typeface="Arial" pitchFamily="34" charset="0"/>
              </a:rPr>
              <a:t>%</a:t>
            </a:r>
            <a:endParaRPr lang="es-HN" sz="3200" b="1" spc="-300" dirty="0">
              <a:solidFill>
                <a:schemeClr val="tx1">
                  <a:lumMod val="85000"/>
                  <a:lumOff val="15000"/>
                </a:schemeClr>
              </a:solidFill>
              <a:latin typeface="Liberation Sans" panose="020B0604020202020204" pitchFamily="34" charset="0"/>
              <a:cs typeface="Arial" pitchFamily="34" charset="0"/>
            </a:endParaRPr>
          </a:p>
        </p:txBody>
      </p:sp>
      <p:sp>
        <p:nvSpPr>
          <p:cNvPr id="16" name="TextBox 15"/>
          <p:cNvSpPr txBox="1"/>
          <p:nvPr/>
        </p:nvSpPr>
        <p:spPr>
          <a:xfrm>
            <a:off x="6032661" y="3891656"/>
            <a:ext cx="1973617" cy="369332"/>
          </a:xfrm>
          <a:prstGeom prst="rect">
            <a:avLst/>
          </a:prstGeom>
          <a:solidFill>
            <a:schemeClr val="tx1">
              <a:lumMod val="85000"/>
              <a:lumOff val="15000"/>
            </a:schemeClr>
          </a:solidFill>
        </p:spPr>
        <p:txBody>
          <a:bodyPr wrap="none" rtlCol="0">
            <a:spAutoFit/>
          </a:bodyPr>
          <a:lstStyle/>
          <a:p>
            <a:r>
              <a:rPr lang="en-US" b="1" kern="3000" spc="30" dirty="0" smtClean="0">
                <a:solidFill>
                  <a:schemeClr val="bg1"/>
                </a:solidFill>
                <a:latin typeface="Liberation Sans" panose="020B0604020202020204" pitchFamily="34" charset="0"/>
              </a:rPr>
              <a:t>Important Facts</a:t>
            </a:r>
            <a:endParaRPr lang="en-US" b="1" kern="3000" spc="30" dirty="0">
              <a:solidFill>
                <a:schemeClr val="bg1"/>
              </a:solidFill>
              <a:latin typeface="Liberation Sans" panose="020B0604020202020204" pitchFamily="34" charset="0"/>
            </a:endParaRPr>
          </a:p>
        </p:txBody>
      </p:sp>
      <p:sp>
        <p:nvSpPr>
          <p:cNvPr id="17" name="Equal 16"/>
          <p:cNvSpPr/>
          <p:nvPr/>
        </p:nvSpPr>
        <p:spPr>
          <a:xfrm>
            <a:off x="7339164" y="4698166"/>
            <a:ext cx="324490" cy="324490"/>
          </a:xfrm>
          <a:prstGeom prst="mathEqual">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75000"/>
                  <a:lumOff val="25000"/>
                </a:schemeClr>
              </a:solidFill>
            </a:endParaRPr>
          </a:p>
        </p:txBody>
      </p:sp>
      <p:sp>
        <p:nvSpPr>
          <p:cNvPr id="118" name="文本框 117"/>
          <p:cNvSpPr txBox="1">
            <a:spLocks noChangeAspect="1"/>
          </p:cNvSpPr>
          <p:nvPr/>
        </p:nvSpPr>
        <p:spPr>
          <a:xfrm>
            <a:off x="7793812" y="4551212"/>
            <a:ext cx="538843" cy="587829"/>
          </a:xfrm>
          <a:custGeom>
            <a:avLst/>
            <a:gdLst/>
            <a:ahLst/>
            <a:cxnLst/>
            <a:rect l="l" t="t" r="r" b="b"/>
            <a:pathLst>
              <a:path w="538843" h="587829">
                <a:moveTo>
                  <a:pt x="355146" y="220436"/>
                </a:moveTo>
                <a:lnTo>
                  <a:pt x="379639" y="220436"/>
                </a:lnTo>
                <a:cubicBezTo>
                  <a:pt x="383211" y="220436"/>
                  <a:pt x="386145" y="221584"/>
                  <a:pt x="388441" y="223880"/>
                </a:cubicBezTo>
                <a:cubicBezTo>
                  <a:pt x="390737" y="226177"/>
                  <a:pt x="391885" y="229111"/>
                  <a:pt x="391885" y="232683"/>
                </a:cubicBezTo>
                <a:lnTo>
                  <a:pt x="391885" y="453118"/>
                </a:lnTo>
                <a:cubicBezTo>
                  <a:pt x="391885" y="456690"/>
                  <a:pt x="390737" y="459624"/>
                  <a:pt x="388441" y="461920"/>
                </a:cubicBezTo>
                <a:cubicBezTo>
                  <a:pt x="386145" y="464217"/>
                  <a:pt x="383211" y="465365"/>
                  <a:pt x="379639" y="465365"/>
                </a:cubicBezTo>
                <a:lnTo>
                  <a:pt x="355146" y="465365"/>
                </a:lnTo>
                <a:cubicBezTo>
                  <a:pt x="351574" y="465365"/>
                  <a:pt x="348640" y="464217"/>
                  <a:pt x="346344" y="461920"/>
                </a:cubicBezTo>
                <a:cubicBezTo>
                  <a:pt x="344048" y="459624"/>
                  <a:pt x="342900" y="456690"/>
                  <a:pt x="342900" y="453118"/>
                </a:cubicBezTo>
                <a:lnTo>
                  <a:pt x="342900" y="232683"/>
                </a:lnTo>
                <a:cubicBezTo>
                  <a:pt x="342900" y="229111"/>
                  <a:pt x="344048" y="226177"/>
                  <a:pt x="346344" y="223880"/>
                </a:cubicBezTo>
                <a:cubicBezTo>
                  <a:pt x="348640" y="221584"/>
                  <a:pt x="351574" y="220436"/>
                  <a:pt x="355146" y="220436"/>
                </a:cubicBezTo>
                <a:close/>
                <a:moveTo>
                  <a:pt x="257175" y="220436"/>
                </a:moveTo>
                <a:lnTo>
                  <a:pt x="281668" y="220436"/>
                </a:lnTo>
                <a:cubicBezTo>
                  <a:pt x="285239" y="220436"/>
                  <a:pt x="288173" y="221584"/>
                  <a:pt x="290470" y="223880"/>
                </a:cubicBezTo>
                <a:cubicBezTo>
                  <a:pt x="292766" y="226177"/>
                  <a:pt x="293914" y="229111"/>
                  <a:pt x="293914" y="232683"/>
                </a:cubicBezTo>
                <a:lnTo>
                  <a:pt x="293914" y="453118"/>
                </a:lnTo>
                <a:cubicBezTo>
                  <a:pt x="293914" y="456690"/>
                  <a:pt x="292766" y="459624"/>
                  <a:pt x="290470" y="461920"/>
                </a:cubicBezTo>
                <a:cubicBezTo>
                  <a:pt x="288173" y="464217"/>
                  <a:pt x="285239" y="465365"/>
                  <a:pt x="281668" y="465365"/>
                </a:cubicBezTo>
                <a:lnTo>
                  <a:pt x="257175" y="465365"/>
                </a:lnTo>
                <a:cubicBezTo>
                  <a:pt x="253603" y="465365"/>
                  <a:pt x="250669" y="464217"/>
                  <a:pt x="248373" y="461920"/>
                </a:cubicBezTo>
                <a:cubicBezTo>
                  <a:pt x="246076" y="459624"/>
                  <a:pt x="244928" y="456690"/>
                  <a:pt x="244928" y="453118"/>
                </a:cubicBezTo>
                <a:lnTo>
                  <a:pt x="244928" y="232683"/>
                </a:lnTo>
                <a:cubicBezTo>
                  <a:pt x="244928" y="229111"/>
                  <a:pt x="246076" y="226177"/>
                  <a:pt x="248373" y="223880"/>
                </a:cubicBezTo>
                <a:cubicBezTo>
                  <a:pt x="250669" y="221584"/>
                  <a:pt x="253603" y="220436"/>
                  <a:pt x="257175" y="220436"/>
                </a:cubicBezTo>
                <a:close/>
                <a:moveTo>
                  <a:pt x="159203" y="220436"/>
                </a:moveTo>
                <a:lnTo>
                  <a:pt x="183696" y="220436"/>
                </a:lnTo>
                <a:cubicBezTo>
                  <a:pt x="187268" y="220436"/>
                  <a:pt x="190202" y="221584"/>
                  <a:pt x="192498" y="223880"/>
                </a:cubicBezTo>
                <a:cubicBezTo>
                  <a:pt x="194795" y="226177"/>
                  <a:pt x="195943" y="229111"/>
                  <a:pt x="195943" y="232683"/>
                </a:cubicBezTo>
                <a:lnTo>
                  <a:pt x="195943" y="453118"/>
                </a:lnTo>
                <a:cubicBezTo>
                  <a:pt x="195943" y="456690"/>
                  <a:pt x="194795" y="459624"/>
                  <a:pt x="192498" y="461920"/>
                </a:cubicBezTo>
                <a:cubicBezTo>
                  <a:pt x="190202" y="464217"/>
                  <a:pt x="187268" y="465365"/>
                  <a:pt x="183696" y="465365"/>
                </a:cubicBezTo>
                <a:lnTo>
                  <a:pt x="159203" y="465365"/>
                </a:lnTo>
                <a:cubicBezTo>
                  <a:pt x="155631" y="465365"/>
                  <a:pt x="152697" y="464217"/>
                  <a:pt x="150401" y="461920"/>
                </a:cubicBezTo>
                <a:cubicBezTo>
                  <a:pt x="148105" y="459624"/>
                  <a:pt x="146957" y="456690"/>
                  <a:pt x="146957" y="453118"/>
                </a:cubicBezTo>
                <a:lnTo>
                  <a:pt x="146957" y="232683"/>
                </a:lnTo>
                <a:cubicBezTo>
                  <a:pt x="146957" y="229111"/>
                  <a:pt x="148105" y="226177"/>
                  <a:pt x="150401" y="223880"/>
                </a:cubicBezTo>
                <a:cubicBezTo>
                  <a:pt x="152697" y="221584"/>
                  <a:pt x="155631" y="220436"/>
                  <a:pt x="159203" y="220436"/>
                </a:cubicBezTo>
                <a:close/>
                <a:moveTo>
                  <a:pt x="97971" y="146958"/>
                </a:moveTo>
                <a:lnTo>
                  <a:pt x="97971" y="509758"/>
                </a:lnTo>
                <a:cubicBezTo>
                  <a:pt x="97971" y="515371"/>
                  <a:pt x="98864" y="520537"/>
                  <a:pt x="100650" y="525257"/>
                </a:cubicBezTo>
                <a:cubicBezTo>
                  <a:pt x="102436" y="529977"/>
                  <a:pt x="104286" y="533422"/>
                  <a:pt x="106199" y="535590"/>
                </a:cubicBezTo>
                <a:cubicBezTo>
                  <a:pt x="108113" y="537759"/>
                  <a:pt x="109452" y="538843"/>
                  <a:pt x="110218" y="538843"/>
                </a:cubicBezTo>
                <a:lnTo>
                  <a:pt x="428625" y="538843"/>
                </a:lnTo>
                <a:cubicBezTo>
                  <a:pt x="429390" y="538843"/>
                  <a:pt x="430730" y="537759"/>
                  <a:pt x="432643" y="535590"/>
                </a:cubicBezTo>
                <a:cubicBezTo>
                  <a:pt x="434557" y="533422"/>
                  <a:pt x="436406" y="529977"/>
                  <a:pt x="438192" y="525257"/>
                </a:cubicBezTo>
                <a:cubicBezTo>
                  <a:pt x="439978" y="520537"/>
                  <a:pt x="440871" y="515371"/>
                  <a:pt x="440871" y="509758"/>
                </a:cubicBezTo>
                <a:lnTo>
                  <a:pt x="440871" y="146958"/>
                </a:lnTo>
                <a:close/>
                <a:moveTo>
                  <a:pt x="208954" y="48986"/>
                </a:moveTo>
                <a:cubicBezTo>
                  <a:pt x="206403" y="49496"/>
                  <a:pt x="204234" y="50900"/>
                  <a:pt x="202449" y="53196"/>
                </a:cubicBezTo>
                <a:lnTo>
                  <a:pt x="183696" y="97972"/>
                </a:lnTo>
                <a:lnTo>
                  <a:pt x="355146" y="97972"/>
                </a:lnTo>
                <a:lnTo>
                  <a:pt x="336777" y="53196"/>
                </a:lnTo>
                <a:cubicBezTo>
                  <a:pt x="334991" y="50900"/>
                  <a:pt x="332822" y="49496"/>
                  <a:pt x="330271" y="48986"/>
                </a:cubicBezTo>
                <a:close/>
                <a:moveTo>
                  <a:pt x="208189" y="0"/>
                </a:moveTo>
                <a:lnTo>
                  <a:pt x="330653" y="0"/>
                </a:lnTo>
                <a:cubicBezTo>
                  <a:pt x="340859" y="0"/>
                  <a:pt x="350936" y="3317"/>
                  <a:pt x="360887" y="9951"/>
                </a:cubicBezTo>
                <a:cubicBezTo>
                  <a:pt x="370837" y="16584"/>
                  <a:pt x="377726" y="24621"/>
                  <a:pt x="381553" y="34061"/>
                </a:cubicBezTo>
                <a:lnTo>
                  <a:pt x="408342" y="97972"/>
                </a:lnTo>
                <a:lnTo>
                  <a:pt x="526596" y="97972"/>
                </a:lnTo>
                <a:cubicBezTo>
                  <a:pt x="530168" y="97972"/>
                  <a:pt x="533102" y="99120"/>
                  <a:pt x="535398" y="101416"/>
                </a:cubicBezTo>
                <a:cubicBezTo>
                  <a:pt x="537694" y="103712"/>
                  <a:pt x="538843" y="106646"/>
                  <a:pt x="538843" y="110218"/>
                </a:cubicBezTo>
                <a:lnTo>
                  <a:pt x="538843" y="134711"/>
                </a:lnTo>
                <a:cubicBezTo>
                  <a:pt x="538843" y="138283"/>
                  <a:pt x="537694" y="141217"/>
                  <a:pt x="535398" y="143513"/>
                </a:cubicBezTo>
                <a:cubicBezTo>
                  <a:pt x="533102" y="145809"/>
                  <a:pt x="530168" y="146958"/>
                  <a:pt x="526596" y="146958"/>
                </a:cubicBezTo>
                <a:lnTo>
                  <a:pt x="489857" y="146958"/>
                </a:lnTo>
                <a:lnTo>
                  <a:pt x="489857" y="509758"/>
                </a:lnTo>
                <a:cubicBezTo>
                  <a:pt x="489857" y="530934"/>
                  <a:pt x="483861" y="549240"/>
                  <a:pt x="471870" y="564676"/>
                </a:cubicBezTo>
                <a:cubicBezTo>
                  <a:pt x="459879" y="580111"/>
                  <a:pt x="445464" y="587829"/>
                  <a:pt x="428625" y="587829"/>
                </a:cubicBezTo>
                <a:lnTo>
                  <a:pt x="110218" y="587829"/>
                </a:lnTo>
                <a:cubicBezTo>
                  <a:pt x="93379" y="587829"/>
                  <a:pt x="78964" y="580366"/>
                  <a:pt x="66972" y="565441"/>
                </a:cubicBezTo>
                <a:cubicBezTo>
                  <a:pt x="54981" y="550516"/>
                  <a:pt x="48985" y="532465"/>
                  <a:pt x="48985" y="511289"/>
                </a:cubicBezTo>
                <a:lnTo>
                  <a:pt x="48985" y="146958"/>
                </a:lnTo>
                <a:lnTo>
                  <a:pt x="12246" y="146958"/>
                </a:lnTo>
                <a:cubicBezTo>
                  <a:pt x="8674" y="146958"/>
                  <a:pt x="5740" y="145809"/>
                  <a:pt x="3444" y="143513"/>
                </a:cubicBezTo>
                <a:cubicBezTo>
                  <a:pt x="1148" y="141217"/>
                  <a:pt x="0" y="138283"/>
                  <a:pt x="0" y="134711"/>
                </a:cubicBezTo>
                <a:lnTo>
                  <a:pt x="0" y="110218"/>
                </a:lnTo>
                <a:cubicBezTo>
                  <a:pt x="0" y="106646"/>
                  <a:pt x="1148" y="103712"/>
                  <a:pt x="3444" y="101416"/>
                </a:cubicBezTo>
                <a:cubicBezTo>
                  <a:pt x="5740" y="99120"/>
                  <a:pt x="8674" y="97972"/>
                  <a:pt x="12246" y="97972"/>
                </a:cubicBezTo>
                <a:lnTo>
                  <a:pt x="130501" y="97972"/>
                </a:lnTo>
                <a:lnTo>
                  <a:pt x="157290" y="34061"/>
                </a:lnTo>
                <a:cubicBezTo>
                  <a:pt x="161117" y="24621"/>
                  <a:pt x="168005" y="16584"/>
                  <a:pt x="177956" y="9951"/>
                </a:cubicBezTo>
                <a:cubicBezTo>
                  <a:pt x="187906" y="3317"/>
                  <a:pt x="197984" y="0"/>
                  <a:pt x="208189"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5400" dirty="0">
              <a:solidFill>
                <a:srgbClr val="06D0E8"/>
              </a:solidFill>
            </a:endParaRPr>
          </a:p>
        </p:txBody>
      </p:sp>
      <p:sp>
        <p:nvSpPr>
          <p:cNvPr id="19" name="TextBox 18"/>
          <p:cNvSpPr txBox="1"/>
          <p:nvPr/>
        </p:nvSpPr>
        <p:spPr>
          <a:xfrm>
            <a:off x="6012604" y="5104469"/>
            <a:ext cx="1156086" cy="261610"/>
          </a:xfrm>
          <a:prstGeom prst="rect">
            <a:avLst/>
          </a:prstGeom>
          <a:noFill/>
        </p:spPr>
        <p:txBody>
          <a:bodyPr wrap="none" rtlCol="0">
            <a:spAutoFit/>
          </a:bodyPr>
          <a:lstStyle/>
          <a:p>
            <a:r>
              <a:rPr lang="en-US" sz="1100" b="1" i="1" dirty="0" smtClean="0">
                <a:solidFill>
                  <a:schemeClr val="tx1">
                    <a:lumMod val="85000"/>
                    <a:lumOff val="15000"/>
                  </a:schemeClr>
                </a:solidFill>
                <a:latin typeface="Liberation Sans" panose="020B0604020202020204" pitchFamily="34" charset="0"/>
              </a:rPr>
              <a:t>Mr. Handsome</a:t>
            </a:r>
            <a:endParaRPr lang="en-US" sz="1100" b="1" i="1" dirty="0">
              <a:solidFill>
                <a:schemeClr val="tx1">
                  <a:lumMod val="85000"/>
                  <a:lumOff val="15000"/>
                </a:schemeClr>
              </a:solidFill>
              <a:latin typeface="Liberation Sans" panose="020B0604020202020204" pitchFamily="34" charset="0"/>
            </a:endParaRPr>
          </a:p>
        </p:txBody>
      </p:sp>
      <p:sp>
        <p:nvSpPr>
          <p:cNvPr id="20" name="Title 1"/>
          <p:cNvSpPr txBox="1">
            <a:spLocks/>
          </p:cNvSpPr>
          <p:nvPr/>
        </p:nvSpPr>
        <p:spPr>
          <a:xfrm>
            <a:off x="5871091" y="5348812"/>
            <a:ext cx="1463283" cy="6301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HN" sz="6000" b="1" spc="-300" dirty="0" smtClean="0">
                <a:solidFill>
                  <a:schemeClr val="tx1">
                    <a:lumMod val="85000"/>
                    <a:lumOff val="15000"/>
                  </a:schemeClr>
                </a:solidFill>
                <a:latin typeface="Liberation Sans" panose="020B0604020202020204" pitchFamily="34" charset="0"/>
                <a:cs typeface="Arial" pitchFamily="34" charset="0"/>
              </a:rPr>
              <a:t>25</a:t>
            </a:r>
            <a:r>
              <a:rPr lang="es-HN" sz="3600" b="1" spc="-300" dirty="0" smtClean="0">
                <a:solidFill>
                  <a:schemeClr val="tx1">
                    <a:lumMod val="85000"/>
                    <a:lumOff val="15000"/>
                  </a:schemeClr>
                </a:solidFill>
                <a:latin typeface="Liberation Sans" panose="020B0604020202020204" pitchFamily="34" charset="0"/>
                <a:cs typeface="Arial" pitchFamily="34" charset="0"/>
              </a:rPr>
              <a:t>%</a:t>
            </a:r>
            <a:endParaRPr lang="es-HN" sz="3200" b="1" spc="-300" dirty="0">
              <a:solidFill>
                <a:schemeClr val="tx1">
                  <a:lumMod val="85000"/>
                  <a:lumOff val="15000"/>
                </a:schemeClr>
              </a:solidFill>
              <a:latin typeface="Liberation Sans" panose="020B0604020202020204" pitchFamily="34" charset="0"/>
              <a:cs typeface="Arial" pitchFamily="34" charset="0"/>
            </a:endParaRPr>
          </a:p>
        </p:txBody>
      </p:sp>
      <p:sp>
        <p:nvSpPr>
          <p:cNvPr id="22" name="Equal 21"/>
          <p:cNvSpPr/>
          <p:nvPr/>
        </p:nvSpPr>
        <p:spPr>
          <a:xfrm>
            <a:off x="7339164" y="5558341"/>
            <a:ext cx="324490" cy="324490"/>
          </a:xfrm>
          <a:prstGeom prst="mathEqual">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75000"/>
                  <a:lumOff val="25000"/>
                </a:schemeClr>
              </a:solidFill>
            </a:endParaRPr>
          </a:p>
        </p:txBody>
      </p:sp>
      <p:sp>
        <p:nvSpPr>
          <p:cNvPr id="119" name="文本框 118"/>
          <p:cNvSpPr txBox="1">
            <a:spLocks noChangeAspect="1"/>
          </p:cNvSpPr>
          <p:nvPr/>
        </p:nvSpPr>
        <p:spPr>
          <a:xfrm>
            <a:off x="7765554" y="5454883"/>
            <a:ext cx="616999" cy="491005"/>
          </a:xfrm>
          <a:custGeom>
            <a:avLst/>
            <a:gdLst/>
            <a:ahLst/>
            <a:cxnLst/>
            <a:rect l="l" t="t" r="r" b="b"/>
            <a:pathLst>
              <a:path w="616999" h="491005">
                <a:moveTo>
                  <a:pt x="308500" y="99119"/>
                </a:moveTo>
                <a:lnTo>
                  <a:pt x="528553" y="280519"/>
                </a:lnTo>
                <a:cubicBezTo>
                  <a:pt x="528808" y="281030"/>
                  <a:pt x="528936" y="281795"/>
                  <a:pt x="528936" y="282815"/>
                </a:cubicBezTo>
                <a:lnTo>
                  <a:pt x="528936" y="466512"/>
                </a:lnTo>
                <a:cubicBezTo>
                  <a:pt x="528936" y="473145"/>
                  <a:pt x="526512" y="478886"/>
                  <a:pt x="521665" y="483733"/>
                </a:cubicBezTo>
                <a:cubicBezTo>
                  <a:pt x="516817" y="488581"/>
                  <a:pt x="511077" y="491005"/>
                  <a:pt x="504443" y="491005"/>
                </a:cubicBezTo>
                <a:lnTo>
                  <a:pt x="357486" y="491005"/>
                </a:lnTo>
                <a:lnTo>
                  <a:pt x="357486" y="344048"/>
                </a:lnTo>
                <a:lnTo>
                  <a:pt x="259515" y="344048"/>
                </a:lnTo>
                <a:lnTo>
                  <a:pt x="259515" y="491005"/>
                </a:lnTo>
                <a:lnTo>
                  <a:pt x="112558" y="491005"/>
                </a:lnTo>
                <a:cubicBezTo>
                  <a:pt x="105924" y="491005"/>
                  <a:pt x="100184" y="488581"/>
                  <a:pt x="95336" y="483733"/>
                </a:cubicBezTo>
                <a:cubicBezTo>
                  <a:pt x="90488" y="478886"/>
                  <a:pt x="88065" y="473145"/>
                  <a:pt x="88065" y="466512"/>
                </a:cubicBezTo>
                <a:lnTo>
                  <a:pt x="88065" y="282815"/>
                </a:lnTo>
                <a:cubicBezTo>
                  <a:pt x="88065" y="282560"/>
                  <a:pt x="88128" y="282178"/>
                  <a:pt x="88256" y="281667"/>
                </a:cubicBezTo>
                <a:cubicBezTo>
                  <a:pt x="88384" y="281157"/>
                  <a:pt x="88447" y="280774"/>
                  <a:pt x="88447" y="280519"/>
                </a:cubicBezTo>
                <a:close/>
                <a:moveTo>
                  <a:pt x="308500" y="0"/>
                </a:moveTo>
                <a:cubicBezTo>
                  <a:pt x="319726" y="0"/>
                  <a:pt x="329421" y="3316"/>
                  <a:pt x="337586" y="9950"/>
                </a:cubicBezTo>
                <a:lnTo>
                  <a:pt x="430965" y="88021"/>
                </a:lnTo>
                <a:lnTo>
                  <a:pt x="430965" y="13394"/>
                </a:lnTo>
                <a:cubicBezTo>
                  <a:pt x="430965" y="9822"/>
                  <a:pt x="432113" y="6888"/>
                  <a:pt x="434409" y="4592"/>
                </a:cubicBezTo>
                <a:cubicBezTo>
                  <a:pt x="436705" y="2296"/>
                  <a:pt x="439639" y="1148"/>
                  <a:pt x="443211" y="1148"/>
                </a:cubicBezTo>
                <a:lnTo>
                  <a:pt x="516690" y="1148"/>
                </a:lnTo>
                <a:cubicBezTo>
                  <a:pt x="520262" y="1148"/>
                  <a:pt x="523196" y="2296"/>
                  <a:pt x="525492" y="4592"/>
                </a:cubicBezTo>
                <a:cubicBezTo>
                  <a:pt x="527788" y="6888"/>
                  <a:pt x="528936" y="9822"/>
                  <a:pt x="528936" y="13394"/>
                </a:cubicBezTo>
                <a:lnTo>
                  <a:pt x="528936" y="169536"/>
                </a:lnTo>
                <a:lnTo>
                  <a:pt x="612748" y="239188"/>
                </a:lnTo>
                <a:cubicBezTo>
                  <a:pt x="615299" y="241229"/>
                  <a:pt x="616702" y="243971"/>
                  <a:pt x="616957" y="247416"/>
                </a:cubicBezTo>
                <a:cubicBezTo>
                  <a:pt x="617212" y="250860"/>
                  <a:pt x="616319" y="253858"/>
                  <a:pt x="614278" y="256409"/>
                </a:cubicBezTo>
                <a:lnTo>
                  <a:pt x="590551" y="284729"/>
                </a:lnTo>
                <a:cubicBezTo>
                  <a:pt x="588510" y="287025"/>
                  <a:pt x="585831" y="288428"/>
                  <a:pt x="582514" y="288939"/>
                </a:cubicBezTo>
                <a:lnTo>
                  <a:pt x="581366" y="288939"/>
                </a:lnTo>
                <a:cubicBezTo>
                  <a:pt x="578049" y="288939"/>
                  <a:pt x="575370" y="288046"/>
                  <a:pt x="573329" y="286260"/>
                </a:cubicBezTo>
                <a:lnTo>
                  <a:pt x="308500" y="65441"/>
                </a:lnTo>
                <a:lnTo>
                  <a:pt x="43671" y="286260"/>
                </a:lnTo>
                <a:cubicBezTo>
                  <a:pt x="40610" y="288301"/>
                  <a:pt x="37548" y="289194"/>
                  <a:pt x="34487" y="288939"/>
                </a:cubicBezTo>
                <a:cubicBezTo>
                  <a:pt x="31170" y="288428"/>
                  <a:pt x="28491" y="287025"/>
                  <a:pt x="26450" y="284729"/>
                </a:cubicBezTo>
                <a:lnTo>
                  <a:pt x="2722" y="256409"/>
                </a:lnTo>
                <a:cubicBezTo>
                  <a:pt x="681" y="253858"/>
                  <a:pt x="-212" y="250860"/>
                  <a:pt x="43" y="247416"/>
                </a:cubicBezTo>
                <a:cubicBezTo>
                  <a:pt x="299" y="243971"/>
                  <a:pt x="1702" y="241229"/>
                  <a:pt x="4253" y="239188"/>
                </a:cubicBezTo>
                <a:lnTo>
                  <a:pt x="279415" y="9950"/>
                </a:lnTo>
                <a:cubicBezTo>
                  <a:pt x="287579" y="3316"/>
                  <a:pt x="297274" y="0"/>
                  <a:pt x="308500"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5400" dirty="0">
              <a:solidFill>
                <a:srgbClr val="FE497C"/>
              </a:solidFill>
            </a:endParaRPr>
          </a:p>
        </p:txBody>
      </p:sp>
      <p:sp>
        <p:nvSpPr>
          <p:cNvPr id="24" name="TextBox 23"/>
          <p:cNvSpPr txBox="1"/>
          <p:nvPr/>
        </p:nvSpPr>
        <p:spPr>
          <a:xfrm>
            <a:off x="6012457" y="5970470"/>
            <a:ext cx="1124026" cy="261610"/>
          </a:xfrm>
          <a:prstGeom prst="rect">
            <a:avLst/>
          </a:prstGeom>
          <a:noFill/>
        </p:spPr>
        <p:txBody>
          <a:bodyPr wrap="none" rtlCol="0">
            <a:spAutoFit/>
          </a:bodyPr>
          <a:lstStyle/>
          <a:p>
            <a:r>
              <a:rPr lang="en-US" sz="1100" b="1" i="1" dirty="0" smtClean="0">
                <a:solidFill>
                  <a:schemeClr val="tx1">
                    <a:lumMod val="85000"/>
                    <a:lumOff val="15000"/>
                  </a:schemeClr>
                </a:solidFill>
                <a:latin typeface="Liberation Sans" panose="020B0604020202020204" pitchFamily="34" charset="0"/>
              </a:rPr>
              <a:t>Ms. Gorgeous</a:t>
            </a:r>
            <a:endParaRPr lang="en-US" sz="1100" b="1" i="1" dirty="0">
              <a:solidFill>
                <a:schemeClr val="tx1">
                  <a:lumMod val="85000"/>
                  <a:lumOff val="15000"/>
                </a:schemeClr>
              </a:solidFill>
              <a:latin typeface="Liberation Sans" panose="020B0604020202020204" pitchFamily="34" charset="0"/>
            </a:endParaRPr>
          </a:p>
        </p:txBody>
      </p:sp>
      <p:sp>
        <p:nvSpPr>
          <p:cNvPr id="57" name="文本框 56"/>
          <p:cNvSpPr txBox="1">
            <a:spLocks noChangeAspect="1"/>
          </p:cNvSpPr>
          <p:nvPr/>
        </p:nvSpPr>
        <p:spPr>
          <a:xfrm>
            <a:off x="1792884"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31" name="Rectangle 30"/>
          <p:cNvSpPr/>
          <p:nvPr/>
        </p:nvSpPr>
        <p:spPr>
          <a:xfrm>
            <a:off x="390220" y="2456665"/>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smtClean="0">
                <a:solidFill>
                  <a:schemeClr val="bg1"/>
                </a:solidFill>
                <a:latin typeface="Liberation Sans" panose="020B0604020202020204" pitchFamily="34" charset="0"/>
              </a:rPr>
              <a:t>2007</a:t>
            </a:r>
            <a:endParaRPr lang="en-US" sz="2400" b="1" kern="3000" spc="30" dirty="0">
              <a:solidFill>
                <a:schemeClr val="bg1"/>
              </a:solidFill>
              <a:latin typeface="Liberation Sans" panose="020B0604020202020204" pitchFamily="34" charset="0"/>
            </a:endParaRPr>
          </a:p>
        </p:txBody>
      </p:sp>
      <p:sp>
        <p:nvSpPr>
          <p:cNvPr id="32" name="Rectangle 31"/>
          <p:cNvSpPr/>
          <p:nvPr/>
        </p:nvSpPr>
        <p:spPr>
          <a:xfrm>
            <a:off x="390220" y="3282056"/>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smtClean="0">
                <a:solidFill>
                  <a:schemeClr val="bg1"/>
                </a:solidFill>
                <a:latin typeface="Liberation Sans" panose="020B0604020202020204" pitchFamily="34" charset="0"/>
              </a:rPr>
              <a:t>2008</a:t>
            </a:r>
            <a:endParaRPr lang="en-US" sz="2400" b="1" kern="3000" spc="30" dirty="0">
              <a:solidFill>
                <a:schemeClr val="bg1"/>
              </a:solidFill>
              <a:latin typeface="Liberation Sans" panose="020B0604020202020204" pitchFamily="34" charset="0"/>
            </a:endParaRPr>
          </a:p>
        </p:txBody>
      </p:sp>
      <p:sp>
        <p:nvSpPr>
          <p:cNvPr id="33" name="Rectangle 32"/>
          <p:cNvSpPr/>
          <p:nvPr/>
        </p:nvSpPr>
        <p:spPr>
          <a:xfrm>
            <a:off x="390220" y="4056865"/>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smtClean="0">
                <a:solidFill>
                  <a:schemeClr val="bg1"/>
                </a:solidFill>
                <a:latin typeface="Liberation Sans" panose="020B0604020202020204" pitchFamily="34" charset="0"/>
              </a:rPr>
              <a:t>2009</a:t>
            </a:r>
            <a:endParaRPr lang="en-US" sz="2400" b="1" kern="3000" spc="30" dirty="0">
              <a:solidFill>
                <a:schemeClr val="bg1"/>
              </a:solidFill>
              <a:latin typeface="Liberation Sans" panose="020B0604020202020204" pitchFamily="34" charset="0"/>
            </a:endParaRPr>
          </a:p>
        </p:txBody>
      </p:sp>
      <p:sp>
        <p:nvSpPr>
          <p:cNvPr id="34" name="Rectangle 33"/>
          <p:cNvSpPr/>
          <p:nvPr/>
        </p:nvSpPr>
        <p:spPr>
          <a:xfrm>
            <a:off x="390220" y="4818865"/>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a:solidFill>
                  <a:schemeClr val="bg1"/>
                </a:solidFill>
                <a:latin typeface="Liberation Sans" panose="020B0604020202020204" pitchFamily="34" charset="0"/>
              </a:rPr>
              <a:t>2010</a:t>
            </a:r>
          </a:p>
        </p:txBody>
      </p:sp>
      <p:sp>
        <p:nvSpPr>
          <p:cNvPr id="35" name="Rectangle 34"/>
          <p:cNvSpPr/>
          <p:nvPr/>
        </p:nvSpPr>
        <p:spPr>
          <a:xfrm>
            <a:off x="390220" y="5580865"/>
            <a:ext cx="981380" cy="4443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kern="3000" spc="30" dirty="0" smtClean="0">
                <a:solidFill>
                  <a:schemeClr val="bg1"/>
                </a:solidFill>
                <a:latin typeface="Liberation Sans" panose="020B0604020202020204" pitchFamily="34" charset="0"/>
              </a:rPr>
              <a:t>2011</a:t>
            </a:r>
            <a:endParaRPr lang="en-US" sz="2400" b="1" kern="3000" spc="30" dirty="0">
              <a:solidFill>
                <a:schemeClr val="bg1"/>
              </a:solidFill>
              <a:latin typeface="Liberation Sans" panose="020B0604020202020204" pitchFamily="34" charset="0"/>
            </a:endParaRPr>
          </a:p>
        </p:txBody>
      </p:sp>
      <p:sp>
        <p:nvSpPr>
          <p:cNvPr id="36" name="TextBox 35"/>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37" name="Isosceles Triangle 3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Isosceles Triangle 3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Isosceles Triangle 3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文本框 57"/>
          <p:cNvSpPr txBox="1">
            <a:spLocks noChangeAspect="1"/>
          </p:cNvSpPr>
          <p:nvPr/>
        </p:nvSpPr>
        <p:spPr>
          <a:xfrm>
            <a:off x="2152112"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59" name="文本框 58"/>
          <p:cNvSpPr txBox="1">
            <a:spLocks noChangeAspect="1"/>
          </p:cNvSpPr>
          <p:nvPr/>
        </p:nvSpPr>
        <p:spPr>
          <a:xfrm>
            <a:off x="2511340"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0" name="文本框 59"/>
          <p:cNvSpPr txBox="1">
            <a:spLocks noChangeAspect="1"/>
          </p:cNvSpPr>
          <p:nvPr/>
        </p:nvSpPr>
        <p:spPr>
          <a:xfrm>
            <a:off x="2870568"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1" name="文本框 60"/>
          <p:cNvSpPr txBox="1">
            <a:spLocks noChangeAspect="1"/>
          </p:cNvSpPr>
          <p:nvPr/>
        </p:nvSpPr>
        <p:spPr>
          <a:xfrm>
            <a:off x="3229796"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2" name="文本框 61"/>
          <p:cNvSpPr txBox="1">
            <a:spLocks noChangeAspect="1"/>
          </p:cNvSpPr>
          <p:nvPr/>
        </p:nvSpPr>
        <p:spPr>
          <a:xfrm>
            <a:off x="3589024"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3" name="文本框 62"/>
          <p:cNvSpPr txBox="1">
            <a:spLocks noChangeAspect="1"/>
          </p:cNvSpPr>
          <p:nvPr/>
        </p:nvSpPr>
        <p:spPr>
          <a:xfrm>
            <a:off x="3948252"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4" name="文本框 63"/>
          <p:cNvSpPr txBox="1">
            <a:spLocks noChangeAspect="1"/>
          </p:cNvSpPr>
          <p:nvPr/>
        </p:nvSpPr>
        <p:spPr>
          <a:xfrm>
            <a:off x="4307480"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5" name="文本框 64"/>
          <p:cNvSpPr txBox="1">
            <a:spLocks noChangeAspect="1"/>
          </p:cNvSpPr>
          <p:nvPr/>
        </p:nvSpPr>
        <p:spPr>
          <a:xfrm>
            <a:off x="4666708"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6" name="文本框 65"/>
          <p:cNvSpPr txBox="1">
            <a:spLocks noChangeAspect="1"/>
          </p:cNvSpPr>
          <p:nvPr/>
        </p:nvSpPr>
        <p:spPr>
          <a:xfrm>
            <a:off x="5025936" y="2553257"/>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7" name="文本框 66"/>
          <p:cNvSpPr txBox="1">
            <a:spLocks noChangeAspect="1"/>
          </p:cNvSpPr>
          <p:nvPr/>
        </p:nvSpPr>
        <p:spPr>
          <a:xfrm>
            <a:off x="1792884"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8" name="文本框 67"/>
          <p:cNvSpPr txBox="1">
            <a:spLocks noChangeAspect="1"/>
          </p:cNvSpPr>
          <p:nvPr/>
        </p:nvSpPr>
        <p:spPr>
          <a:xfrm>
            <a:off x="2152112"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69" name="文本框 68"/>
          <p:cNvSpPr txBox="1">
            <a:spLocks noChangeAspect="1"/>
          </p:cNvSpPr>
          <p:nvPr/>
        </p:nvSpPr>
        <p:spPr>
          <a:xfrm>
            <a:off x="2511340"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0" name="文本框 69"/>
          <p:cNvSpPr txBox="1">
            <a:spLocks noChangeAspect="1"/>
          </p:cNvSpPr>
          <p:nvPr/>
        </p:nvSpPr>
        <p:spPr>
          <a:xfrm>
            <a:off x="2870568"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1" name="文本框 70"/>
          <p:cNvSpPr txBox="1">
            <a:spLocks noChangeAspect="1"/>
          </p:cNvSpPr>
          <p:nvPr/>
        </p:nvSpPr>
        <p:spPr>
          <a:xfrm>
            <a:off x="3229796"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2" name="文本框 71"/>
          <p:cNvSpPr txBox="1">
            <a:spLocks noChangeAspect="1"/>
          </p:cNvSpPr>
          <p:nvPr/>
        </p:nvSpPr>
        <p:spPr>
          <a:xfrm>
            <a:off x="3589024"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3" name="文本框 72"/>
          <p:cNvSpPr txBox="1">
            <a:spLocks noChangeAspect="1"/>
          </p:cNvSpPr>
          <p:nvPr/>
        </p:nvSpPr>
        <p:spPr>
          <a:xfrm>
            <a:off x="3948252"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4" name="文本框 73"/>
          <p:cNvSpPr txBox="1">
            <a:spLocks noChangeAspect="1"/>
          </p:cNvSpPr>
          <p:nvPr/>
        </p:nvSpPr>
        <p:spPr>
          <a:xfrm>
            <a:off x="4307480"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5" name="文本框 74"/>
          <p:cNvSpPr txBox="1">
            <a:spLocks noChangeAspect="1"/>
          </p:cNvSpPr>
          <p:nvPr/>
        </p:nvSpPr>
        <p:spPr>
          <a:xfrm>
            <a:off x="4666708"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6" name="文本框 75"/>
          <p:cNvSpPr txBox="1">
            <a:spLocks noChangeAspect="1"/>
          </p:cNvSpPr>
          <p:nvPr/>
        </p:nvSpPr>
        <p:spPr>
          <a:xfrm>
            <a:off x="5025936" y="17343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7" name="文本框 76"/>
          <p:cNvSpPr txBox="1">
            <a:spLocks noChangeAspect="1"/>
          </p:cNvSpPr>
          <p:nvPr/>
        </p:nvSpPr>
        <p:spPr>
          <a:xfrm>
            <a:off x="1792884"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8" name="文本框 77"/>
          <p:cNvSpPr txBox="1">
            <a:spLocks noChangeAspect="1"/>
          </p:cNvSpPr>
          <p:nvPr/>
        </p:nvSpPr>
        <p:spPr>
          <a:xfrm>
            <a:off x="2152112"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79" name="文本框 78"/>
          <p:cNvSpPr txBox="1">
            <a:spLocks noChangeAspect="1"/>
          </p:cNvSpPr>
          <p:nvPr/>
        </p:nvSpPr>
        <p:spPr>
          <a:xfrm>
            <a:off x="2511340"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0" name="文本框 79"/>
          <p:cNvSpPr txBox="1">
            <a:spLocks noChangeAspect="1"/>
          </p:cNvSpPr>
          <p:nvPr/>
        </p:nvSpPr>
        <p:spPr>
          <a:xfrm>
            <a:off x="2870568"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1" name="文本框 80"/>
          <p:cNvSpPr txBox="1">
            <a:spLocks noChangeAspect="1"/>
          </p:cNvSpPr>
          <p:nvPr/>
        </p:nvSpPr>
        <p:spPr>
          <a:xfrm>
            <a:off x="3229796"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2" name="文本框 81"/>
          <p:cNvSpPr txBox="1">
            <a:spLocks noChangeAspect="1"/>
          </p:cNvSpPr>
          <p:nvPr/>
        </p:nvSpPr>
        <p:spPr>
          <a:xfrm>
            <a:off x="3589024"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3" name="文本框 82"/>
          <p:cNvSpPr txBox="1">
            <a:spLocks noChangeAspect="1"/>
          </p:cNvSpPr>
          <p:nvPr/>
        </p:nvSpPr>
        <p:spPr>
          <a:xfrm>
            <a:off x="3948252"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4" name="文本框 83"/>
          <p:cNvSpPr txBox="1">
            <a:spLocks noChangeAspect="1"/>
          </p:cNvSpPr>
          <p:nvPr/>
        </p:nvSpPr>
        <p:spPr>
          <a:xfrm>
            <a:off x="4307480"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5" name="文本框 84"/>
          <p:cNvSpPr txBox="1">
            <a:spLocks noChangeAspect="1"/>
          </p:cNvSpPr>
          <p:nvPr/>
        </p:nvSpPr>
        <p:spPr>
          <a:xfrm>
            <a:off x="4666708"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6" name="文本框 85"/>
          <p:cNvSpPr txBox="1">
            <a:spLocks noChangeAspect="1"/>
          </p:cNvSpPr>
          <p:nvPr/>
        </p:nvSpPr>
        <p:spPr>
          <a:xfrm>
            <a:off x="5025936" y="3334561"/>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7" name="文本框 86"/>
          <p:cNvSpPr txBox="1">
            <a:spLocks noChangeAspect="1"/>
          </p:cNvSpPr>
          <p:nvPr/>
        </p:nvSpPr>
        <p:spPr>
          <a:xfrm>
            <a:off x="1792884"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8" name="文本框 87"/>
          <p:cNvSpPr txBox="1">
            <a:spLocks noChangeAspect="1"/>
          </p:cNvSpPr>
          <p:nvPr/>
        </p:nvSpPr>
        <p:spPr>
          <a:xfrm>
            <a:off x="2152112"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89" name="文本框 88"/>
          <p:cNvSpPr txBox="1">
            <a:spLocks noChangeAspect="1"/>
          </p:cNvSpPr>
          <p:nvPr/>
        </p:nvSpPr>
        <p:spPr>
          <a:xfrm>
            <a:off x="2511340"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0" name="文本框 89"/>
          <p:cNvSpPr txBox="1">
            <a:spLocks noChangeAspect="1"/>
          </p:cNvSpPr>
          <p:nvPr/>
        </p:nvSpPr>
        <p:spPr>
          <a:xfrm>
            <a:off x="2870568"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1" name="文本框 90"/>
          <p:cNvSpPr txBox="1">
            <a:spLocks noChangeAspect="1"/>
          </p:cNvSpPr>
          <p:nvPr/>
        </p:nvSpPr>
        <p:spPr>
          <a:xfrm>
            <a:off x="3229796"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2" name="文本框 91"/>
          <p:cNvSpPr txBox="1">
            <a:spLocks noChangeAspect="1"/>
          </p:cNvSpPr>
          <p:nvPr/>
        </p:nvSpPr>
        <p:spPr>
          <a:xfrm>
            <a:off x="3589024"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3" name="文本框 92"/>
          <p:cNvSpPr txBox="1">
            <a:spLocks noChangeAspect="1"/>
          </p:cNvSpPr>
          <p:nvPr/>
        </p:nvSpPr>
        <p:spPr>
          <a:xfrm>
            <a:off x="3948252"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4" name="文本框 93"/>
          <p:cNvSpPr txBox="1">
            <a:spLocks noChangeAspect="1"/>
          </p:cNvSpPr>
          <p:nvPr/>
        </p:nvSpPr>
        <p:spPr>
          <a:xfrm>
            <a:off x="4307480"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5" name="文本框 94"/>
          <p:cNvSpPr txBox="1">
            <a:spLocks noChangeAspect="1"/>
          </p:cNvSpPr>
          <p:nvPr/>
        </p:nvSpPr>
        <p:spPr>
          <a:xfrm>
            <a:off x="4666708"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6" name="文本框 95"/>
          <p:cNvSpPr txBox="1">
            <a:spLocks noChangeAspect="1"/>
          </p:cNvSpPr>
          <p:nvPr/>
        </p:nvSpPr>
        <p:spPr>
          <a:xfrm>
            <a:off x="5025936" y="4116123"/>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7" name="文本框 96"/>
          <p:cNvSpPr txBox="1">
            <a:spLocks noChangeAspect="1"/>
          </p:cNvSpPr>
          <p:nvPr/>
        </p:nvSpPr>
        <p:spPr>
          <a:xfrm>
            <a:off x="1792884"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8" name="文本框 97"/>
          <p:cNvSpPr txBox="1">
            <a:spLocks noChangeAspect="1"/>
          </p:cNvSpPr>
          <p:nvPr/>
        </p:nvSpPr>
        <p:spPr>
          <a:xfrm>
            <a:off x="2152112"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99" name="文本框 98"/>
          <p:cNvSpPr txBox="1">
            <a:spLocks noChangeAspect="1"/>
          </p:cNvSpPr>
          <p:nvPr/>
        </p:nvSpPr>
        <p:spPr>
          <a:xfrm>
            <a:off x="2511340"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0" name="文本框 99"/>
          <p:cNvSpPr txBox="1">
            <a:spLocks noChangeAspect="1"/>
          </p:cNvSpPr>
          <p:nvPr/>
        </p:nvSpPr>
        <p:spPr>
          <a:xfrm>
            <a:off x="2870568"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1" name="文本框 100"/>
          <p:cNvSpPr txBox="1">
            <a:spLocks noChangeAspect="1"/>
          </p:cNvSpPr>
          <p:nvPr/>
        </p:nvSpPr>
        <p:spPr>
          <a:xfrm>
            <a:off x="3229796"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2" name="文本框 101"/>
          <p:cNvSpPr txBox="1">
            <a:spLocks noChangeAspect="1"/>
          </p:cNvSpPr>
          <p:nvPr/>
        </p:nvSpPr>
        <p:spPr>
          <a:xfrm>
            <a:off x="3589024"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3" name="文本框 102"/>
          <p:cNvSpPr txBox="1">
            <a:spLocks noChangeAspect="1"/>
          </p:cNvSpPr>
          <p:nvPr/>
        </p:nvSpPr>
        <p:spPr>
          <a:xfrm>
            <a:off x="3948252"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4" name="文本框 103"/>
          <p:cNvSpPr txBox="1">
            <a:spLocks noChangeAspect="1"/>
          </p:cNvSpPr>
          <p:nvPr/>
        </p:nvSpPr>
        <p:spPr>
          <a:xfrm>
            <a:off x="4307480"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5" name="文本框 104"/>
          <p:cNvSpPr txBox="1">
            <a:spLocks noChangeAspect="1"/>
          </p:cNvSpPr>
          <p:nvPr/>
        </p:nvSpPr>
        <p:spPr>
          <a:xfrm>
            <a:off x="4666708"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6" name="文本框 105"/>
          <p:cNvSpPr txBox="1">
            <a:spLocks noChangeAspect="1"/>
          </p:cNvSpPr>
          <p:nvPr/>
        </p:nvSpPr>
        <p:spPr>
          <a:xfrm>
            <a:off x="5025936" y="4867762"/>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7" name="文本框 106"/>
          <p:cNvSpPr txBox="1">
            <a:spLocks noChangeAspect="1"/>
          </p:cNvSpPr>
          <p:nvPr/>
        </p:nvSpPr>
        <p:spPr>
          <a:xfrm>
            <a:off x="1792884"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8" name="文本框 107"/>
          <p:cNvSpPr txBox="1">
            <a:spLocks noChangeAspect="1"/>
          </p:cNvSpPr>
          <p:nvPr/>
        </p:nvSpPr>
        <p:spPr>
          <a:xfrm>
            <a:off x="2152112"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09" name="文本框 108"/>
          <p:cNvSpPr txBox="1">
            <a:spLocks noChangeAspect="1"/>
          </p:cNvSpPr>
          <p:nvPr/>
        </p:nvSpPr>
        <p:spPr>
          <a:xfrm>
            <a:off x="2511340"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0" name="文本框 109"/>
          <p:cNvSpPr txBox="1">
            <a:spLocks noChangeAspect="1"/>
          </p:cNvSpPr>
          <p:nvPr/>
        </p:nvSpPr>
        <p:spPr>
          <a:xfrm>
            <a:off x="2870568"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1" name="文本框 110"/>
          <p:cNvSpPr txBox="1">
            <a:spLocks noChangeAspect="1"/>
          </p:cNvSpPr>
          <p:nvPr/>
        </p:nvSpPr>
        <p:spPr>
          <a:xfrm>
            <a:off x="3229796"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2" name="文本框 111"/>
          <p:cNvSpPr txBox="1">
            <a:spLocks noChangeAspect="1"/>
          </p:cNvSpPr>
          <p:nvPr/>
        </p:nvSpPr>
        <p:spPr>
          <a:xfrm>
            <a:off x="3589024"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3" name="文本框 112"/>
          <p:cNvSpPr txBox="1">
            <a:spLocks noChangeAspect="1"/>
          </p:cNvSpPr>
          <p:nvPr/>
        </p:nvSpPr>
        <p:spPr>
          <a:xfrm>
            <a:off x="3948252"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4" name="文本框 113"/>
          <p:cNvSpPr txBox="1">
            <a:spLocks noChangeAspect="1"/>
          </p:cNvSpPr>
          <p:nvPr/>
        </p:nvSpPr>
        <p:spPr>
          <a:xfrm>
            <a:off x="4307480"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5" name="文本框 114"/>
          <p:cNvSpPr txBox="1">
            <a:spLocks noChangeAspect="1"/>
          </p:cNvSpPr>
          <p:nvPr/>
        </p:nvSpPr>
        <p:spPr>
          <a:xfrm>
            <a:off x="4666708"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
        <p:nvSpPr>
          <p:cNvPr id="116" name="文本框 115"/>
          <p:cNvSpPr txBox="1">
            <a:spLocks noChangeAspect="1"/>
          </p:cNvSpPr>
          <p:nvPr/>
        </p:nvSpPr>
        <p:spPr>
          <a:xfrm>
            <a:off x="5025936" y="5633370"/>
            <a:ext cx="359228" cy="391886"/>
          </a:xfrm>
          <a:custGeom>
            <a:avLst/>
            <a:gdLst/>
            <a:ahLst/>
            <a:cxnLst/>
            <a:rect l="l" t="t" r="r" b="b"/>
            <a:pathLst>
              <a:path w="359228" h="391886">
                <a:moveTo>
                  <a:pt x="88276" y="179614"/>
                </a:moveTo>
                <a:cubicBezTo>
                  <a:pt x="89807" y="179614"/>
                  <a:pt x="93379" y="181443"/>
                  <a:pt x="98992" y="185100"/>
                </a:cubicBezTo>
                <a:cubicBezTo>
                  <a:pt x="104605" y="188757"/>
                  <a:pt x="110940" y="192839"/>
                  <a:pt x="117999" y="197346"/>
                </a:cubicBezTo>
                <a:cubicBezTo>
                  <a:pt x="125058" y="201854"/>
                  <a:pt x="134243" y="205936"/>
                  <a:pt x="145554" y="209593"/>
                </a:cubicBezTo>
                <a:cubicBezTo>
                  <a:pt x="156865" y="213250"/>
                  <a:pt x="168218" y="215078"/>
                  <a:pt x="179614" y="215078"/>
                </a:cubicBezTo>
                <a:cubicBezTo>
                  <a:pt x="191010" y="215078"/>
                  <a:pt x="202363" y="213250"/>
                  <a:pt x="213674" y="209593"/>
                </a:cubicBezTo>
                <a:cubicBezTo>
                  <a:pt x="224985" y="205936"/>
                  <a:pt x="234170" y="201854"/>
                  <a:pt x="241229" y="197346"/>
                </a:cubicBezTo>
                <a:cubicBezTo>
                  <a:pt x="248287" y="192839"/>
                  <a:pt x="254623" y="188757"/>
                  <a:pt x="260236" y="185100"/>
                </a:cubicBezTo>
                <a:cubicBezTo>
                  <a:pt x="265849" y="181443"/>
                  <a:pt x="269421" y="179614"/>
                  <a:pt x="270952" y="179614"/>
                </a:cubicBezTo>
                <a:cubicBezTo>
                  <a:pt x="281327" y="179614"/>
                  <a:pt x="290810" y="181315"/>
                  <a:pt x="299399" y="184717"/>
                </a:cubicBezTo>
                <a:cubicBezTo>
                  <a:pt x="307989" y="188119"/>
                  <a:pt x="315260" y="192669"/>
                  <a:pt x="321213" y="198367"/>
                </a:cubicBezTo>
                <a:cubicBezTo>
                  <a:pt x="327166" y="204065"/>
                  <a:pt x="332439" y="210953"/>
                  <a:pt x="337032" y="219033"/>
                </a:cubicBezTo>
                <a:cubicBezTo>
                  <a:pt x="341624" y="227112"/>
                  <a:pt x="345281" y="235404"/>
                  <a:pt x="348002" y="243908"/>
                </a:cubicBezTo>
                <a:cubicBezTo>
                  <a:pt x="350724" y="252413"/>
                  <a:pt x="352977" y="261640"/>
                  <a:pt x="354763" y="271590"/>
                </a:cubicBezTo>
                <a:cubicBezTo>
                  <a:pt x="356549" y="281540"/>
                  <a:pt x="357740" y="290810"/>
                  <a:pt x="358335" y="299400"/>
                </a:cubicBezTo>
                <a:cubicBezTo>
                  <a:pt x="358931" y="307989"/>
                  <a:pt x="359228" y="316791"/>
                  <a:pt x="359228" y="325806"/>
                </a:cubicBezTo>
                <a:cubicBezTo>
                  <a:pt x="359228" y="346217"/>
                  <a:pt x="353020" y="362333"/>
                  <a:pt x="340603" y="374154"/>
                </a:cubicBezTo>
                <a:cubicBezTo>
                  <a:pt x="328187" y="385975"/>
                  <a:pt x="311688" y="391886"/>
                  <a:pt x="291108" y="391886"/>
                </a:cubicBezTo>
                <a:lnTo>
                  <a:pt x="68120" y="391886"/>
                </a:lnTo>
                <a:cubicBezTo>
                  <a:pt x="47540" y="391886"/>
                  <a:pt x="31041" y="385975"/>
                  <a:pt x="18624" y="374154"/>
                </a:cubicBezTo>
                <a:cubicBezTo>
                  <a:pt x="6208" y="362333"/>
                  <a:pt x="0" y="346217"/>
                  <a:pt x="0" y="325806"/>
                </a:cubicBezTo>
                <a:cubicBezTo>
                  <a:pt x="0" y="316791"/>
                  <a:pt x="297" y="307989"/>
                  <a:pt x="893" y="299400"/>
                </a:cubicBezTo>
                <a:cubicBezTo>
                  <a:pt x="1488" y="290810"/>
                  <a:pt x="2679" y="281540"/>
                  <a:pt x="4465" y="271590"/>
                </a:cubicBezTo>
                <a:cubicBezTo>
                  <a:pt x="6251" y="261640"/>
                  <a:pt x="8504" y="252413"/>
                  <a:pt x="11226" y="243908"/>
                </a:cubicBezTo>
                <a:cubicBezTo>
                  <a:pt x="13947" y="235404"/>
                  <a:pt x="17604" y="227112"/>
                  <a:pt x="22196" y="219033"/>
                </a:cubicBezTo>
                <a:cubicBezTo>
                  <a:pt x="26789" y="210953"/>
                  <a:pt x="32061" y="204065"/>
                  <a:pt x="38015" y="198367"/>
                </a:cubicBezTo>
                <a:cubicBezTo>
                  <a:pt x="43968" y="192669"/>
                  <a:pt x="51239" y="188119"/>
                  <a:pt x="59829" y="184717"/>
                </a:cubicBezTo>
                <a:cubicBezTo>
                  <a:pt x="68418" y="181315"/>
                  <a:pt x="77901" y="179614"/>
                  <a:pt x="88276" y="179614"/>
                </a:cubicBezTo>
                <a:close/>
                <a:moveTo>
                  <a:pt x="179614" y="0"/>
                </a:moveTo>
                <a:cubicBezTo>
                  <a:pt x="206658" y="0"/>
                  <a:pt x="229748" y="9568"/>
                  <a:pt x="248883" y="28703"/>
                </a:cubicBezTo>
                <a:cubicBezTo>
                  <a:pt x="268018" y="47838"/>
                  <a:pt x="277585" y="70927"/>
                  <a:pt x="277585" y="97971"/>
                </a:cubicBezTo>
                <a:cubicBezTo>
                  <a:pt x="277585" y="125016"/>
                  <a:pt x="268018" y="148105"/>
                  <a:pt x="248883" y="167240"/>
                </a:cubicBezTo>
                <a:cubicBezTo>
                  <a:pt x="229748" y="186375"/>
                  <a:pt x="206658" y="195943"/>
                  <a:pt x="179614" y="195943"/>
                </a:cubicBezTo>
                <a:cubicBezTo>
                  <a:pt x="152570" y="195943"/>
                  <a:pt x="129480" y="186375"/>
                  <a:pt x="110345" y="167240"/>
                </a:cubicBezTo>
                <a:cubicBezTo>
                  <a:pt x="91210" y="148105"/>
                  <a:pt x="81643" y="125016"/>
                  <a:pt x="81643" y="97971"/>
                </a:cubicBezTo>
                <a:cubicBezTo>
                  <a:pt x="81643" y="70927"/>
                  <a:pt x="91210" y="47838"/>
                  <a:pt x="110345" y="28703"/>
                </a:cubicBezTo>
                <a:cubicBezTo>
                  <a:pt x="129480" y="9568"/>
                  <a:pt x="152570" y="0"/>
                  <a:pt x="179614"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3600" kern="0" spc="-300" dirty="0">
              <a:solidFill>
                <a:srgbClr val="06D0E8"/>
              </a:solidFill>
            </a:endParaRPr>
          </a:p>
        </p:txBody>
      </p:sp>
    </p:spTree>
    <p:extLst>
      <p:ext uri="{BB962C8B-B14F-4D97-AF65-F5344CB8AC3E}">
        <p14:creationId xmlns:p14="http://schemas.microsoft.com/office/powerpoint/2010/main" val="325111403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71484" y="378669"/>
            <a:ext cx="380104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Dashboard</a:t>
            </a:r>
            <a:endParaRPr lang="en-US" sz="5400" b="1" dirty="0">
              <a:solidFill>
                <a:schemeClr val="tx1">
                  <a:lumMod val="85000"/>
                  <a:lumOff val="15000"/>
                </a:schemeClr>
              </a:solidFill>
              <a:latin typeface="Liberation Sans" panose="020B0604020202020204" pitchFamily="34" charset="0"/>
            </a:endParaRPr>
          </a:p>
        </p:txBody>
      </p:sp>
      <p:graphicFrame>
        <p:nvGraphicFramePr>
          <p:cNvPr id="11" name="Chart 10"/>
          <p:cNvGraphicFramePr/>
          <p:nvPr>
            <p:extLst>
              <p:ext uri="{D42A27DB-BD31-4B8C-83A1-F6EECF244321}">
                <p14:modId xmlns:p14="http://schemas.microsoft.com/office/powerpoint/2010/main" val="2503127766"/>
              </p:ext>
            </p:extLst>
          </p:nvPr>
        </p:nvGraphicFramePr>
        <p:xfrm>
          <a:off x="881743" y="1752601"/>
          <a:ext cx="7372350" cy="4215492"/>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13" name="Isosceles Triangle 12"/>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Isosceles Triangle 14"/>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4818160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ext uri="{D42A27DB-BD31-4B8C-83A1-F6EECF244321}">
                <p14:modId xmlns:p14="http://schemas.microsoft.com/office/powerpoint/2010/main" val="811917140"/>
              </p:ext>
            </p:extLst>
          </p:nvPr>
        </p:nvGraphicFramePr>
        <p:xfrm>
          <a:off x="394157" y="2007503"/>
          <a:ext cx="5549444" cy="3886200"/>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p:cNvSpPr/>
          <p:nvPr/>
        </p:nvSpPr>
        <p:spPr>
          <a:xfrm>
            <a:off x="6180752" y="2017971"/>
            <a:ext cx="47302" cy="3647131"/>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10"/>
          <p:cNvSpPr txBox="1">
            <a:spLocks/>
          </p:cNvSpPr>
          <p:nvPr/>
        </p:nvSpPr>
        <p:spPr>
          <a:xfrm>
            <a:off x="6237656" y="2362200"/>
            <a:ext cx="2381108" cy="337910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050" b="1" kern="3000" spc="30" dirty="0">
                <a:solidFill>
                  <a:schemeClr val="tx1">
                    <a:lumMod val="75000"/>
                    <a:lumOff val="25000"/>
                  </a:schemeClr>
                </a:solidFill>
                <a:latin typeface="Liberation Sans" pitchFamily="34" charset="0"/>
              </a:rPr>
              <a:t>Lorem ipsum dolor sit amet, consectetur adipiscing elit. </a:t>
            </a:r>
            <a:r>
              <a:rPr lang="en-US" sz="1050" kern="3000" spc="30" dirty="0">
                <a:solidFill>
                  <a:schemeClr val="tx1">
                    <a:lumMod val="75000"/>
                    <a:lumOff val="25000"/>
                  </a:schemeClr>
                </a:solidFill>
                <a:latin typeface="Liberation Sans" pitchFamily="34" charset="0"/>
              </a:rPr>
              <a:t>Nulla feugiatbibendum porttitor. Aenean consectetur dignissim sapien, ut imperdiet urna tristique vel. Vestibulum ante ipsum primis in faucibus orci luctus et ultricesposuere cubilia Curae; Etiam mi lorem, luctus vitae vestibulum feugia</a:t>
            </a:r>
            <a:r>
              <a:rPr lang="en-US" sz="1050" kern="3000" spc="30" dirty="0" smtClean="0">
                <a:solidFill>
                  <a:schemeClr val="tx1">
                    <a:lumMod val="75000"/>
                    <a:lumOff val="25000"/>
                  </a:schemeClr>
                </a:solidFill>
                <a:latin typeface="Liberation Sans" pitchFamily="34" charset="0"/>
              </a:rPr>
              <a:t>.</a:t>
            </a:r>
          </a:p>
          <a:p>
            <a:pPr algn="l"/>
            <a:endParaRPr lang="en-US" sz="1050" kern="3000" spc="30" dirty="0">
              <a:solidFill>
                <a:schemeClr val="tx1">
                  <a:lumMod val="75000"/>
                  <a:lumOff val="25000"/>
                </a:schemeClr>
              </a:solidFill>
              <a:latin typeface="Liberation Sans" pitchFamily="34" charset="0"/>
            </a:endParaRPr>
          </a:p>
          <a:p>
            <a:pPr algn="l"/>
            <a:r>
              <a:rPr lang="en-US" sz="1050" i="1" kern="3000" spc="30" dirty="0">
                <a:solidFill>
                  <a:schemeClr val="tx1">
                    <a:lumMod val="75000"/>
                    <a:lumOff val="25000"/>
                  </a:schemeClr>
                </a:solidFill>
                <a:latin typeface="Liberation Sans" pitchFamily="34" charset="0"/>
              </a:rPr>
              <a:t>Vestibulum ante ipsum primis in faucibus orci luctus et ultricesposuere cubilia Curae; Etiam mi lorem, luctus vitae vestibulum feugia. </a:t>
            </a:r>
          </a:p>
        </p:txBody>
      </p:sp>
      <p:sp>
        <p:nvSpPr>
          <p:cNvPr id="15" name="TextBox 14"/>
          <p:cNvSpPr txBox="1"/>
          <p:nvPr/>
        </p:nvSpPr>
        <p:spPr>
          <a:xfrm>
            <a:off x="6330288" y="1981200"/>
            <a:ext cx="1579599" cy="338554"/>
          </a:xfrm>
          <a:prstGeom prst="rect">
            <a:avLst/>
          </a:prstGeom>
          <a:solidFill>
            <a:schemeClr val="bg1">
              <a:lumMod val="95000"/>
            </a:schemeClr>
          </a:solidFill>
          <a:effectLst/>
        </p:spPr>
        <p:txBody>
          <a:bodyPr wrap="none" rtlCol="0">
            <a:spAutoFit/>
          </a:bodyPr>
          <a:lstStyle/>
          <a:p>
            <a:r>
              <a:rPr lang="en-US" sz="1600" b="1" kern="3000" spc="30" dirty="0" smtClean="0">
                <a:solidFill>
                  <a:schemeClr val="tx1">
                    <a:lumMod val="85000"/>
                    <a:lumOff val="15000"/>
                  </a:schemeClr>
                </a:solidFill>
                <a:latin typeface="Liberation Sans" panose="020B0604020202020204" pitchFamily="34" charset="0"/>
              </a:rPr>
              <a:t>About Project</a:t>
            </a:r>
            <a:endParaRPr lang="en-US" sz="1600" b="1" kern="3000" spc="30" dirty="0">
              <a:solidFill>
                <a:schemeClr val="tx1">
                  <a:lumMod val="85000"/>
                  <a:lumOff val="15000"/>
                </a:schemeClr>
              </a:solidFill>
              <a:latin typeface="Liberation Sans" panose="020B0604020202020204" pitchFamily="34" charset="0"/>
            </a:endParaRPr>
          </a:p>
        </p:txBody>
      </p:sp>
      <p:sp>
        <p:nvSpPr>
          <p:cNvPr id="17" name="Rectangle 16"/>
          <p:cNvSpPr/>
          <p:nvPr/>
        </p:nvSpPr>
        <p:spPr>
          <a:xfrm>
            <a:off x="2671484" y="378669"/>
            <a:ext cx="380104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Dashboard</a:t>
            </a:r>
            <a:endParaRPr lang="en-US" sz="5400" b="1" dirty="0">
              <a:solidFill>
                <a:schemeClr val="tx1">
                  <a:lumMod val="85000"/>
                  <a:lumOff val="15000"/>
                </a:schemeClr>
              </a:solidFill>
              <a:latin typeface="Liberation Sans" panose="020B0604020202020204" pitchFamily="34" charset="0"/>
            </a:endParaRPr>
          </a:p>
        </p:txBody>
      </p:sp>
      <p:sp>
        <p:nvSpPr>
          <p:cNvPr id="18" name="TextBox 17"/>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19" name="Isosceles Triangle 18"/>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Isosceles Triangle 19"/>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Isosceles Triangle 20"/>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4495730"/>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4265614"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Rounded Rectangle 18"/>
          <p:cNvSpPr/>
          <p:nvPr/>
        </p:nvSpPr>
        <p:spPr>
          <a:xfrm>
            <a:off x="4229180" y="4575154"/>
            <a:ext cx="443684" cy="1033664"/>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0" name="Content Placeholder 10"/>
          <p:cNvSpPr txBox="1">
            <a:spLocks/>
          </p:cNvSpPr>
          <p:nvPr/>
        </p:nvSpPr>
        <p:spPr>
          <a:xfrm>
            <a:off x="719954" y="2376107"/>
            <a:ext cx="3256543" cy="14606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a:solidFill>
                  <a:schemeClr val="tx1">
                    <a:lumMod val="85000"/>
                    <a:lumOff val="15000"/>
                  </a:schemeClr>
                </a:solidFill>
                <a:latin typeface="Liberation Sans" pitchFamily="34" charset="0"/>
              </a:rPr>
              <a:t>Lorem ipsum dolor sit amet, consectetur adipiscing elit. </a:t>
            </a:r>
            <a:r>
              <a:rPr lang="en-US" sz="1100" kern="3000" spc="30" dirty="0">
                <a:solidFill>
                  <a:schemeClr val="tx1">
                    <a:lumMod val="85000"/>
                    <a:lumOff val="15000"/>
                  </a:schemeClr>
                </a:solidFill>
                <a:latin typeface="Liberation Sans" pitchFamily="34" charset="0"/>
              </a:rPr>
              <a:t>Nulla feugiatbibendum porttitor. Aenean consectetur dignissim sapien, ut imperdiet urna tristique vel. Vestibulum ante ipsum primis in faucibus orci luctus et ultricesposuere cubilia Curae; Etiam mi lorem, luctus vitae vestibulum feugia. </a:t>
            </a:r>
          </a:p>
        </p:txBody>
      </p:sp>
      <p:sp>
        <p:nvSpPr>
          <p:cNvPr id="31" name="TextBox 30"/>
          <p:cNvSpPr txBox="1"/>
          <p:nvPr/>
        </p:nvSpPr>
        <p:spPr>
          <a:xfrm>
            <a:off x="796154" y="1841912"/>
            <a:ext cx="1750800" cy="461665"/>
          </a:xfrm>
          <a:prstGeom prst="rect">
            <a:avLst/>
          </a:prstGeom>
          <a:solidFill>
            <a:schemeClr val="bg1">
              <a:lumMod val="95000"/>
            </a:schemeClr>
          </a:solidFill>
          <a:effectLst/>
        </p:spPr>
        <p:txBody>
          <a:bodyPr wrap="none" rtlCol="0">
            <a:spAutoFit/>
          </a:bodyPr>
          <a:lstStyle/>
          <a:p>
            <a:r>
              <a:rPr lang="en-US" sz="2400" b="1" kern="3000" spc="-150" dirty="0" smtClean="0">
                <a:solidFill>
                  <a:srgbClr val="FE497C"/>
                </a:solidFill>
                <a:latin typeface="Liberation Sans" panose="020B0604020202020204" pitchFamily="34" charset="0"/>
              </a:rPr>
              <a:t>About Sales</a:t>
            </a:r>
            <a:endParaRPr lang="en-US" sz="2400" b="1" kern="3000" spc="-150" dirty="0">
              <a:solidFill>
                <a:srgbClr val="FE497C"/>
              </a:solidFill>
              <a:latin typeface="Liberation Sans" panose="020B0604020202020204" pitchFamily="34" charset="0"/>
            </a:endParaRPr>
          </a:p>
        </p:txBody>
      </p:sp>
      <p:sp>
        <p:nvSpPr>
          <p:cNvPr id="32" name="Title 1"/>
          <p:cNvSpPr txBox="1">
            <a:spLocks/>
          </p:cNvSpPr>
          <p:nvPr/>
        </p:nvSpPr>
        <p:spPr>
          <a:xfrm>
            <a:off x="719954" y="4688824"/>
            <a:ext cx="2895600" cy="4165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HN" b="1" spc="-300" dirty="0" smtClean="0">
                <a:solidFill>
                  <a:schemeClr val="tx1">
                    <a:lumMod val="85000"/>
                    <a:lumOff val="15000"/>
                  </a:schemeClr>
                </a:solidFill>
                <a:latin typeface="Liberation Sans" panose="020B0604020202020204" pitchFamily="34" charset="0"/>
                <a:cs typeface="Arial" pitchFamily="34" charset="0"/>
              </a:rPr>
              <a:t>5089 Sales</a:t>
            </a:r>
          </a:p>
        </p:txBody>
      </p:sp>
      <p:sp>
        <p:nvSpPr>
          <p:cNvPr id="33" name="TextBox 32"/>
          <p:cNvSpPr txBox="1"/>
          <p:nvPr/>
        </p:nvSpPr>
        <p:spPr>
          <a:xfrm>
            <a:off x="719954" y="5162548"/>
            <a:ext cx="2787771" cy="938719"/>
          </a:xfrm>
          <a:prstGeom prst="rect">
            <a:avLst/>
          </a:prstGeom>
          <a:noFill/>
        </p:spPr>
        <p:txBody>
          <a:bodyPr wrap="square" rtlCol="0">
            <a:spAutoFit/>
          </a:bodyPr>
          <a:lstStyle/>
          <a:p>
            <a:pPr algn="just"/>
            <a:r>
              <a:rPr lang="en-US" sz="1100" b="1" kern="3000" spc="30" dirty="0" smtClean="0">
                <a:solidFill>
                  <a:schemeClr val="tx1">
                    <a:lumMod val="85000"/>
                    <a:lumOff val="15000"/>
                  </a:schemeClr>
                </a:solidFill>
                <a:latin typeface="Liberation Sans" pitchFamily="34" charset="0"/>
              </a:rPr>
              <a:t>Lorem </a:t>
            </a:r>
            <a:r>
              <a:rPr lang="en-US" sz="1100" b="1" kern="3000" spc="30" dirty="0">
                <a:solidFill>
                  <a:schemeClr val="tx1">
                    <a:lumMod val="85000"/>
                    <a:lumOff val="15000"/>
                  </a:schemeClr>
                </a:solidFill>
                <a:latin typeface="Liberation Sans" pitchFamily="34" charset="0"/>
              </a:rPr>
              <a:t>Ipsum</a:t>
            </a:r>
            <a:r>
              <a:rPr lang="en-US" sz="1100" kern="3000" spc="30" dirty="0">
                <a:solidFill>
                  <a:schemeClr val="tx1">
                    <a:lumMod val="85000"/>
                    <a:lumOff val="15000"/>
                  </a:schemeClr>
                </a:solidFill>
                <a:latin typeface="Liberation Sans" pitchFamily="34" charset="0"/>
              </a:rPr>
              <a:t> is simply dummy text of the printing and typesetting industry. Lorem Ipsum has been the industry's standard dummy text ever since the 1500s</a:t>
            </a:r>
            <a:r>
              <a:rPr lang="en-US" sz="1100" kern="3000" spc="30" dirty="0" smtClean="0">
                <a:solidFill>
                  <a:schemeClr val="tx1">
                    <a:lumMod val="85000"/>
                    <a:lumOff val="15000"/>
                  </a:schemeClr>
                </a:solidFill>
                <a:latin typeface="Liberation Sans" pitchFamily="34" charset="0"/>
              </a:rPr>
              <a:t>.</a:t>
            </a:r>
            <a:endParaRPr lang="en-US" sz="1100" kern="3000" spc="30" dirty="0">
              <a:solidFill>
                <a:schemeClr val="tx1">
                  <a:lumMod val="85000"/>
                  <a:lumOff val="15000"/>
                </a:schemeClr>
              </a:solidFill>
              <a:latin typeface="Liberation Sans" pitchFamily="34" charset="0"/>
            </a:endParaRPr>
          </a:p>
        </p:txBody>
      </p:sp>
      <p:sp>
        <p:nvSpPr>
          <p:cNvPr id="34" name="TextBox 33"/>
          <p:cNvSpPr txBox="1"/>
          <p:nvPr/>
        </p:nvSpPr>
        <p:spPr>
          <a:xfrm>
            <a:off x="796154" y="4177396"/>
            <a:ext cx="2204450" cy="461665"/>
          </a:xfrm>
          <a:prstGeom prst="rect">
            <a:avLst/>
          </a:prstGeom>
          <a:solidFill>
            <a:schemeClr val="bg1">
              <a:lumMod val="95000"/>
            </a:schemeClr>
          </a:solidFill>
        </p:spPr>
        <p:txBody>
          <a:bodyPr wrap="none" rtlCol="0">
            <a:spAutoFit/>
          </a:bodyPr>
          <a:lstStyle/>
          <a:p>
            <a:r>
              <a:rPr lang="en-US" sz="2400" b="1" kern="3000" spc="-150" dirty="0" smtClean="0">
                <a:solidFill>
                  <a:srgbClr val="06D0E8"/>
                </a:solidFill>
                <a:latin typeface="Liberation Sans" panose="020B0604020202020204" pitchFamily="34" charset="0"/>
              </a:rPr>
              <a:t>Important Facts</a:t>
            </a:r>
            <a:endParaRPr lang="en-US" sz="2400" b="1" kern="3000" spc="-150" dirty="0">
              <a:solidFill>
                <a:srgbClr val="06D0E8"/>
              </a:solidFill>
              <a:latin typeface="Liberation Sans" panose="020B0604020202020204" pitchFamily="34" charset="0"/>
            </a:endParaRPr>
          </a:p>
        </p:txBody>
      </p:sp>
      <p:sp>
        <p:nvSpPr>
          <p:cNvPr id="35" name="TextBox 34"/>
          <p:cNvSpPr txBox="1"/>
          <p:nvPr/>
        </p:nvSpPr>
        <p:spPr>
          <a:xfrm>
            <a:off x="4126096" y="5648916"/>
            <a:ext cx="639919"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2008</a:t>
            </a:r>
            <a:endParaRPr lang="en-US" sz="1600" b="1" dirty="0">
              <a:solidFill>
                <a:schemeClr val="tx1">
                  <a:lumMod val="75000"/>
                  <a:lumOff val="25000"/>
                </a:schemeClr>
              </a:solidFill>
              <a:latin typeface="Liberation Sans" panose="020B0604020202020204" pitchFamily="34" charset="0"/>
            </a:endParaRPr>
          </a:p>
        </p:txBody>
      </p:sp>
      <p:sp>
        <p:nvSpPr>
          <p:cNvPr id="12" name="Flowchart: Off-page Connector 11"/>
          <p:cNvSpPr/>
          <p:nvPr/>
        </p:nvSpPr>
        <p:spPr>
          <a:xfrm>
            <a:off x="4143906"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smtClean="0">
                <a:latin typeface="Liberation Sans" panose="020B0604020202020204" pitchFamily="34" charset="0"/>
              </a:rPr>
              <a:t>20%</a:t>
            </a:r>
            <a:endParaRPr lang="en-US" sz="1400" b="1" dirty="0">
              <a:latin typeface="Liberation Sans" panose="020B0604020202020204" pitchFamily="34" charset="0"/>
            </a:endParaRPr>
          </a:p>
        </p:txBody>
      </p:sp>
      <p:sp>
        <p:nvSpPr>
          <p:cNvPr id="42" name="Rounded Rectangle 41"/>
          <p:cNvSpPr/>
          <p:nvPr/>
        </p:nvSpPr>
        <p:spPr>
          <a:xfrm>
            <a:off x="5090579"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3" name="Rounded Rectangle 42"/>
          <p:cNvSpPr/>
          <p:nvPr/>
        </p:nvSpPr>
        <p:spPr>
          <a:xfrm>
            <a:off x="5054145" y="2376107"/>
            <a:ext cx="443684" cy="3232711"/>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4" name="TextBox 43"/>
          <p:cNvSpPr txBox="1"/>
          <p:nvPr/>
        </p:nvSpPr>
        <p:spPr>
          <a:xfrm>
            <a:off x="4951061" y="5648916"/>
            <a:ext cx="639919"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2009</a:t>
            </a:r>
            <a:endParaRPr lang="en-US" sz="1600" b="1" dirty="0">
              <a:solidFill>
                <a:schemeClr val="tx1">
                  <a:lumMod val="75000"/>
                  <a:lumOff val="25000"/>
                </a:schemeClr>
              </a:solidFill>
              <a:latin typeface="Liberation Sans" panose="020B0604020202020204" pitchFamily="34" charset="0"/>
            </a:endParaRPr>
          </a:p>
        </p:txBody>
      </p:sp>
      <p:sp>
        <p:nvSpPr>
          <p:cNvPr id="45" name="Flowchart: Off-page Connector 44"/>
          <p:cNvSpPr/>
          <p:nvPr/>
        </p:nvSpPr>
        <p:spPr>
          <a:xfrm>
            <a:off x="4968871"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smtClean="0">
                <a:latin typeface="Liberation Sans" panose="020B0604020202020204" pitchFamily="34" charset="0"/>
              </a:rPr>
              <a:t>90%</a:t>
            </a:r>
            <a:endParaRPr lang="en-US" sz="1400" b="1" dirty="0">
              <a:latin typeface="Liberation Sans" panose="020B0604020202020204" pitchFamily="34" charset="0"/>
            </a:endParaRPr>
          </a:p>
        </p:txBody>
      </p:sp>
      <p:sp>
        <p:nvSpPr>
          <p:cNvPr id="46" name="Rounded Rectangle 45"/>
          <p:cNvSpPr/>
          <p:nvPr/>
        </p:nvSpPr>
        <p:spPr>
          <a:xfrm>
            <a:off x="5903746"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7" name="Rounded Rectangle 46"/>
          <p:cNvSpPr/>
          <p:nvPr/>
        </p:nvSpPr>
        <p:spPr>
          <a:xfrm>
            <a:off x="5867312" y="3467100"/>
            <a:ext cx="443684" cy="2141718"/>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48" name="TextBox 47"/>
          <p:cNvSpPr txBox="1"/>
          <p:nvPr/>
        </p:nvSpPr>
        <p:spPr>
          <a:xfrm>
            <a:off x="5756064" y="5648916"/>
            <a:ext cx="639919"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2010</a:t>
            </a:r>
            <a:endParaRPr lang="en-US" sz="1600" b="1" dirty="0">
              <a:solidFill>
                <a:schemeClr val="tx1">
                  <a:lumMod val="75000"/>
                  <a:lumOff val="25000"/>
                </a:schemeClr>
              </a:solidFill>
              <a:latin typeface="Liberation Sans" panose="020B0604020202020204" pitchFamily="34" charset="0"/>
            </a:endParaRPr>
          </a:p>
        </p:txBody>
      </p:sp>
      <p:sp>
        <p:nvSpPr>
          <p:cNvPr id="49" name="Flowchart: Off-page Connector 48"/>
          <p:cNvSpPr/>
          <p:nvPr/>
        </p:nvSpPr>
        <p:spPr>
          <a:xfrm>
            <a:off x="5782038"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smtClean="0">
                <a:latin typeface="Liberation Sans" panose="020B0604020202020204" pitchFamily="34" charset="0"/>
              </a:rPr>
              <a:t>65%</a:t>
            </a:r>
            <a:endParaRPr lang="en-US" sz="1400" b="1" dirty="0">
              <a:latin typeface="Liberation Sans" panose="020B0604020202020204" pitchFamily="34" charset="0"/>
            </a:endParaRPr>
          </a:p>
        </p:txBody>
      </p:sp>
      <p:sp>
        <p:nvSpPr>
          <p:cNvPr id="50" name="Rounded Rectangle 49"/>
          <p:cNvSpPr/>
          <p:nvPr/>
        </p:nvSpPr>
        <p:spPr>
          <a:xfrm>
            <a:off x="6666647"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1" name="Rounded Rectangle 50"/>
          <p:cNvSpPr/>
          <p:nvPr/>
        </p:nvSpPr>
        <p:spPr>
          <a:xfrm>
            <a:off x="6630213" y="2914650"/>
            <a:ext cx="443684" cy="2694168"/>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2" name="TextBox 51"/>
          <p:cNvSpPr txBox="1"/>
          <p:nvPr/>
        </p:nvSpPr>
        <p:spPr>
          <a:xfrm>
            <a:off x="6516208" y="5648916"/>
            <a:ext cx="645433"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2011</a:t>
            </a:r>
            <a:endParaRPr lang="en-US" sz="1600" b="1" dirty="0">
              <a:solidFill>
                <a:schemeClr val="tx1">
                  <a:lumMod val="75000"/>
                  <a:lumOff val="25000"/>
                </a:schemeClr>
              </a:solidFill>
              <a:latin typeface="Liberation Sans" panose="020B0604020202020204" pitchFamily="34" charset="0"/>
            </a:endParaRPr>
          </a:p>
        </p:txBody>
      </p:sp>
      <p:sp>
        <p:nvSpPr>
          <p:cNvPr id="53" name="Flowchart: Off-page Connector 52"/>
          <p:cNvSpPr/>
          <p:nvPr/>
        </p:nvSpPr>
        <p:spPr>
          <a:xfrm>
            <a:off x="6544939"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smtClean="0">
                <a:latin typeface="Liberation Sans" panose="020B0604020202020204" pitchFamily="34" charset="0"/>
              </a:rPr>
              <a:t>75%</a:t>
            </a:r>
            <a:endParaRPr lang="en-US" sz="1400" b="1" dirty="0">
              <a:latin typeface="Liberation Sans" panose="020B0604020202020204" pitchFamily="34" charset="0"/>
            </a:endParaRPr>
          </a:p>
        </p:txBody>
      </p:sp>
      <p:sp>
        <p:nvSpPr>
          <p:cNvPr id="54" name="Rounded Rectangle 53"/>
          <p:cNvSpPr/>
          <p:nvPr/>
        </p:nvSpPr>
        <p:spPr>
          <a:xfrm>
            <a:off x="7499776"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5" name="Rounded Rectangle 54"/>
          <p:cNvSpPr/>
          <p:nvPr/>
        </p:nvSpPr>
        <p:spPr>
          <a:xfrm>
            <a:off x="7463342" y="4106636"/>
            <a:ext cx="443684" cy="1502182"/>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6" name="TextBox 55"/>
          <p:cNvSpPr txBox="1"/>
          <p:nvPr/>
        </p:nvSpPr>
        <p:spPr>
          <a:xfrm>
            <a:off x="7360257" y="5648916"/>
            <a:ext cx="639919"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2012</a:t>
            </a:r>
            <a:endParaRPr lang="en-US" sz="1600" b="1" dirty="0">
              <a:solidFill>
                <a:schemeClr val="tx1">
                  <a:lumMod val="75000"/>
                  <a:lumOff val="25000"/>
                </a:schemeClr>
              </a:solidFill>
              <a:latin typeface="Liberation Sans" panose="020B0604020202020204" pitchFamily="34" charset="0"/>
            </a:endParaRPr>
          </a:p>
        </p:txBody>
      </p:sp>
      <p:sp>
        <p:nvSpPr>
          <p:cNvPr id="57" name="Flowchart: Off-page Connector 56"/>
          <p:cNvSpPr/>
          <p:nvPr/>
        </p:nvSpPr>
        <p:spPr>
          <a:xfrm>
            <a:off x="7378068"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a:latin typeface="Liberation Sans" panose="020B0604020202020204" pitchFamily="34" charset="0"/>
              </a:rPr>
              <a:t>4</a:t>
            </a:r>
            <a:r>
              <a:rPr lang="en-US" sz="1400" b="1" dirty="0" smtClean="0">
                <a:latin typeface="Liberation Sans" panose="020B0604020202020204" pitchFamily="34" charset="0"/>
              </a:rPr>
              <a:t>0%</a:t>
            </a:r>
            <a:endParaRPr lang="en-US" sz="1400" b="1" dirty="0">
              <a:latin typeface="Liberation Sans" panose="020B0604020202020204" pitchFamily="34" charset="0"/>
            </a:endParaRPr>
          </a:p>
        </p:txBody>
      </p:sp>
      <p:sp>
        <p:nvSpPr>
          <p:cNvPr id="58" name="Rounded Rectangle 57"/>
          <p:cNvSpPr/>
          <p:nvPr/>
        </p:nvSpPr>
        <p:spPr>
          <a:xfrm>
            <a:off x="8296615" y="2002984"/>
            <a:ext cx="335492" cy="3605833"/>
          </a:xfrm>
          <a:prstGeom prst="roundRect">
            <a:avLst/>
          </a:prstGeom>
          <a:solidFill>
            <a:schemeClr val="tx1">
              <a:lumMod val="65000"/>
              <a:lumOff val="35000"/>
            </a:schemeClr>
          </a:solidFill>
          <a:ln>
            <a:noFill/>
          </a:ln>
          <a:effectLst>
            <a:innerShdw blurRad="635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9" name="Rounded Rectangle 58"/>
          <p:cNvSpPr/>
          <p:nvPr/>
        </p:nvSpPr>
        <p:spPr>
          <a:xfrm>
            <a:off x="8260181" y="2114550"/>
            <a:ext cx="443684" cy="3494268"/>
          </a:xfrm>
          <a:prstGeom prst="roundRect">
            <a:avLst/>
          </a:prstGeom>
          <a:solidFill>
            <a:schemeClr val="bg1">
              <a:lumMod val="8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0" name="TextBox 59"/>
          <p:cNvSpPr txBox="1"/>
          <p:nvPr/>
        </p:nvSpPr>
        <p:spPr>
          <a:xfrm>
            <a:off x="8173425" y="5648916"/>
            <a:ext cx="639919" cy="338554"/>
          </a:xfrm>
          <a:prstGeom prst="rect">
            <a:avLst/>
          </a:prstGeom>
          <a:noFill/>
        </p:spPr>
        <p:txBody>
          <a:bodyPr wrap="none" rtlCol="0">
            <a:spAutoFit/>
          </a:bodyPr>
          <a:lstStyle/>
          <a:p>
            <a:pPr algn="ctr"/>
            <a:r>
              <a:rPr lang="en-US" sz="1600" b="1" dirty="0" smtClean="0">
                <a:solidFill>
                  <a:schemeClr val="tx1">
                    <a:lumMod val="75000"/>
                    <a:lumOff val="25000"/>
                  </a:schemeClr>
                </a:solidFill>
                <a:latin typeface="Liberation Sans" panose="020B0604020202020204" pitchFamily="34" charset="0"/>
              </a:rPr>
              <a:t>2013</a:t>
            </a:r>
            <a:endParaRPr lang="en-US" sz="1600" b="1" dirty="0">
              <a:solidFill>
                <a:schemeClr val="tx1">
                  <a:lumMod val="75000"/>
                  <a:lumOff val="25000"/>
                </a:schemeClr>
              </a:solidFill>
              <a:latin typeface="Liberation Sans" panose="020B0604020202020204" pitchFamily="34" charset="0"/>
            </a:endParaRPr>
          </a:p>
        </p:txBody>
      </p:sp>
      <p:sp>
        <p:nvSpPr>
          <p:cNvPr id="61" name="Flowchart: Off-page Connector 60"/>
          <p:cNvSpPr/>
          <p:nvPr/>
        </p:nvSpPr>
        <p:spPr>
          <a:xfrm>
            <a:off x="8191235" y="5232392"/>
            <a:ext cx="573776" cy="428191"/>
          </a:xfrm>
          <a:prstGeom prst="flowChartOffpageConnector">
            <a:avLst/>
          </a:prstGeom>
          <a:solidFill>
            <a:schemeClr val="tx1">
              <a:lumMod val="75000"/>
              <a:lumOff val="25000"/>
            </a:schemeClr>
          </a:solidFill>
          <a:ln w="38100"/>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lnSpc>
                <a:spcPct val="150000"/>
              </a:lnSpc>
            </a:pPr>
            <a:r>
              <a:rPr lang="en-US" sz="1400" b="1" dirty="0" smtClean="0">
                <a:latin typeface="Liberation Sans" panose="020B0604020202020204" pitchFamily="34" charset="0"/>
              </a:rPr>
              <a:t>99%</a:t>
            </a:r>
            <a:endParaRPr lang="en-US" sz="1400" b="1" dirty="0">
              <a:latin typeface="Liberation Sans" panose="020B0604020202020204" pitchFamily="34" charset="0"/>
            </a:endParaRPr>
          </a:p>
        </p:txBody>
      </p:sp>
      <p:sp>
        <p:nvSpPr>
          <p:cNvPr id="63" name="Rectangle 62"/>
          <p:cNvSpPr/>
          <p:nvPr/>
        </p:nvSpPr>
        <p:spPr>
          <a:xfrm>
            <a:off x="2671484" y="378669"/>
            <a:ext cx="380104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Dashboard</a:t>
            </a:r>
            <a:endParaRPr lang="en-US" sz="5400" b="1" dirty="0">
              <a:solidFill>
                <a:schemeClr val="tx1">
                  <a:lumMod val="85000"/>
                  <a:lumOff val="15000"/>
                </a:schemeClr>
              </a:solidFill>
              <a:latin typeface="Liberation Sans" panose="020B0604020202020204" pitchFamily="34" charset="0"/>
            </a:endParaRPr>
          </a:p>
        </p:txBody>
      </p:sp>
      <p:sp>
        <p:nvSpPr>
          <p:cNvPr id="64" name="TextBox 63"/>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65" name="Isosceles Triangle 64"/>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Isosceles Triangle 65"/>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Isosceles Triangle 66"/>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98646831"/>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hart 30"/>
          <p:cNvGraphicFramePr/>
          <p:nvPr>
            <p:extLst>
              <p:ext uri="{D42A27DB-BD31-4B8C-83A1-F6EECF244321}">
                <p14:modId xmlns:p14="http://schemas.microsoft.com/office/powerpoint/2010/main" val="113355775"/>
              </p:ext>
            </p:extLst>
          </p:nvPr>
        </p:nvGraphicFramePr>
        <p:xfrm>
          <a:off x="938893" y="1397000"/>
          <a:ext cx="7331527" cy="3632200"/>
        </p:xfrm>
        <a:graphic>
          <a:graphicData uri="http://schemas.openxmlformats.org/drawingml/2006/chart">
            <c:chart xmlns:c="http://schemas.openxmlformats.org/drawingml/2006/chart" xmlns:r="http://schemas.openxmlformats.org/officeDocument/2006/relationships" r:id="rId2"/>
          </a:graphicData>
        </a:graphic>
      </p:graphicFrame>
      <p:sp>
        <p:nvSpPr>
          <p:cNvPr id="40" name="Rectangle 39"/>
          <p:cNvSpPr/>
          <p:nvPr/>
        </p:nvSpPr>
        <p:spPr>
          <a:xfrm>
            <a:off x="6191016" y="1547612"/>
            <a:ext cx="1450756" cy="830997"/>
          </a:xfrm>
          <a:prstGeom prst="rect">
            <a:avLst/>
          </a:prstGeom>
          <a:effectLst/>
        </p:spPr>
        <p:txBody>
          <a:bodyPr wrap="square">
            <a:spAutoFit/>
          </a:bodyPr>
          <a:lstStyle/>
          <a:p>
            <a:r>
              <a:rPr lang="en-US" sz="4800" b="1" spc="-30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45%</a:t>
            </a:r>
            <a:endParaRPr lang="ms-MY" sz="4800" b="1" spc="-300" dirty="0">
              <a:solidFill>
                <a:schemeClr val="tx1">
                  <a:lumMod val="75000"/>
                  <a:lumOff val="25000"/>
                </a:schemeClr>
              </a:solidFill>
              <a:latin typeface="Liberation Sans" panose="020B0604020202020204" pitchFamily="34" charset="0"/>
            </a:endParaRPr>
          </a:p>
        </p:txBody>
      </p:sp>
      <p:sp>
        <p:nvSpPr>
          <p:cNvPr id="32" name="Rectangle 31"/>
          <p:cNvSpPr/>
          <p:nvPr/>
        </p:nvSpPr>
        <p:spPr>
          <a:xfrm>
            <a:off x="460422" y="4959401"/>
            <a:ext cx="2436555" cy="1323439"/>
          </a:xfrm>
          <a:prstGeom prst="rect">
            <a:avLst/>
          </a:prstGeom>
          <a:effectLst/>
        </p:spPr>
        <p:txBody>
          <a:bodyPr wrap="square">
            <a:spAutoFit/>
          </a:bodyPr>
          <a:lstStyle/>
          <a:p>
            <a:pPr algn="ctr"/>
            <a:r>
              <a:rPr lang="en-US" sz="8000" b="1" spc="-300" dirty="0" smtClean="0">
                <a:solidFill>
                  <a:srgbClr val="06D0E8"/>
                </a:solidFill>
                <a:latin typeface="Liberation Sans" panose="020B0604020202020204" pitchFamily="34" charset="0"/>
                <a:ea typeface="Florin Sans" pitchFamily="2" charset="0"/>
                <a:cs typeface="Vijaya" pitchFamily="34" charset="0"/>
              </a:rPr>
              <a:t>81%</a:t>
            </a:r>
            <a:endParaRPr lang="ms-MY" sz="8000" b="1" spc="-300" dirty="0">
              <a:solidFill>
                <a:srgbClr val="06D0E8"/>
              </a:solidFill>
              <a:latin typeface="Liberation Sans" panose="020B0604020202020204" pitchFamily="34" charset="0"/>
            </a:endParaRPr>
          </a:p>
        </p:txBody>
      </p:sp>
      <p:sp>
        <p:nvSpPr>
          <p:cNvPr id="33" name="Rectangle 32"/>
          <p:cNvSpPr/>
          <p:nvPr/>
        </p:nvSpPr>
        <p:spPr>
          <a:xfrm>
            <a:off x="591833" y="5972433"/>
            <a:ext cx="2152145" cy="338554"/>
          </a:xfrm>
          <a:prstGeom prst="rect">
            <a:avLst/>
          </a:prstGeom>
          <a:effectLst/>
        </p:spPr>
        <p:txBody>
          <a:bodyPr wrap="square">
            <a:spAutoFit/>
          </a:bodyPr>
          <a:lstStyle/>
          <a:p>
            <a:pPr algn="ctr"/>
            <a:r>
              <a:rPr lang="en-US" sz="1600" b="1" dirty="0" smtClean="0">
                <a:solidFill>
                  <a:srgbClr val="06D0E8"/>
                </a:solidFill>
                <a:latin typeface="Liberation Sans" panose="020B0604020202020204" pitchFamily="34" charset="0"/>
                <a:ea typeface="Florin Sans" pitchFamily="2" charset="0"/>
                <a:cs typeface="Vijaya" pitchFamily="34" charset="0"/>
              </a:rPr>
              <a:t>SALES</a:t>
            </a:r>
            <a:endParaRPr lang="ms-MY" sz="1600" b="1" dirty="0">
              <a:solidFill>
                <a:srgbClr val="06D0E8"/>
              </a:solidFill>
              <a:latin typeface="Liberation Sans" panose="020B0604020202020204" pitchFamily="34" charset="0"/>
            </a:endParaRPr>
          </a:p>
        </p:txBody>
      </p:sp>
      <p:sp>
        <p:nvSpPr>
          <p:cNvPr id="34" name="Rectangle 33"/>
          <p:cNvSpPr/>
          <p:nvPr/>
        </p:nvSpPr>
        <p:spPr>
          <a:xfrm>
            <a:off x="3333525" y="4959401"/>
            <a:ext cx="2436555" cy="1323439"/>
          </a:xfrm>
          <a:prstGeom prst="rect">
            <a:avLst/>
          </a:prstGeom>
          <a:effectLst/>
        </p:spPr>
        <p:txBody>
          <a:bodyPr wrap="square">
            <a:spAutoFit/>
          </a:bodyPr>
          <a:lstStyle/>
          <a:p>
            <a:pPr algn="ctr"/>
            <a:r>
              <a:rPr lang="en-US" sz="8000" b="1" spc="-300" dirty="0" smtClean="0">
                <a:solidFill>
                  <a:srgbClr val="FE497C"/>
                </a:solidFill>
                <a:latin typeface="Liberation Sans" panose="020B0604020202020204" pitchFamily="34" charset="0"/>
                <a:ea typeface="Florin Sans" pitchFamily="2" charset="0"/>
                <a:cs typeface="Vijaya" pitchFamily="34" charset="0"/>
              </a:rPr>
              <a:t>20%</a:t>
            </a:r>
            <a:endParaRPr lang="ms-MY" sz="8000" b="1" spc="-300" dirty="0">
              <a:solidFill>
                <a:srgbClr val="FE497C"/>
              </a:solidFill>
              <a:latin typeface="Liberation Sans" panose="020B0604020202020204" pitchFamily="34" charset="0"/>
            </a:endParaRPr>
          </a:p>
        </p:txBody>
      </p:sp>
      <p:sp>
        <p:nvSpPr>
          <p:cNvPr id="35" name="Rectangle 34"/>
          <p:cNvSpPr/>
          <p:nvPr/>
        </p:nvSpPr>
        <p:spPr>
          <a:xfrm>
            <a:off x="3464936" y="5972433"/>
            <a:ext cx="2152145" cy="338554"/>
          </a:xfrm>
          <a:prstGeom prst="rect">
            <a:avLst/>
          </a:prstGeom>
          <a:effectLst/>
        </p:spPr>
        <p:txBody>
          <a:bodyPr wrap="square">
            <a:spAutoFit/>
          </a:bodyPr>
          <a:lstStyle/>
          <a:p>
            <a:pPr algn="ctr"/>
            <a:r>
              <a:rPr lang="en-US" sz="1600" b="1" dirty="0" smtClean="0">
                <a:solidFill>
                  <a:srgbClr val="FE497C"/>
                </a:solidFill>
                <a:latin typeface="Liberation Sans" panose="020B0604020202020204" pitchFamily="34" charset="0"/>
                <a:ea typeface="Florin Sans" pitchFamily="2" charset="0"/>
                <a:cs typeface="Vijaya" pitchFamily="34" charset="0"/>
              </a:rPr>
              <a:t>COUNTRY LOVE US</a:t>
            </a:r>
            <a:endParaRPr lang="ms-MY" sz="1600" b="1" dirty="0">
              <a:solidFill>
                <a:srgbClr val="FE497C"/>
              </a:solidFill>
              <a:latin typeface="Liberation Sans" panose="020B0604020202020204" pitchFamily="34" charset="0"/>
            </a:endParaRPr>
          </a:p>
        </p:txBody>
      </p:sp>
      <p:sp>
        <p:nvSpPr>
          <p:cNvPr id="36" name="Rectangle 35"/>
          <p:cNvSpPr/>
          <p:nvPr/>
        </p:nvSpPr>
        <p:spPr>
          <a:xfrm>
            <a:off x="6142100" y="4959401"/>
            <a:ext cx="243655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ea typeface="Florin Sans" pitchFamily="2" charset="0"/>
                <a:cs typeface="Vijaya" pitchFamily="34" charset="0"/>
              </a:rPr>
              <a:t>38%</a:t>
            </a:r>
            <a:endParaRPr lang="ms-MY" sz="8000" b="1" spc="-300" dirty="0">
              <a:solidFill>
                <a:schemeClr val="tx1">
                  <a:lumMod val="85000"/>
                  <a:lumOff val="15000"/>
                </a:schemeClr>
              </a:solidFill>
              <a:latin typeface="Liberation Sans" panose="020B0604020202020204" pitchFamily="34" charset="0"/>
            </a:endParaRPr>
          </a:p>
        </p:txBody>
      </p:sp>
      <p:sp>
        <p:nvSpPr>
          <p:cNvPr id="37" name="Rectangle 36"/>
          <p:cNvSpPr/>
          <p:nvPr/>
        </p:nvSpPr>
        <p:spPr>
          <a:xfrm>
            <a:off x="6273511" y="5972433"/>
            <a:ext cx="2152145" cy="338554"/>
          </a:xfrm>
          <a:prstGeom prst="rect">
            <a:avLst/>
          </a:prstGeom>
          <a:effectLst/>
        </p:spPr>
        <p:txBody>
          <a:bodyPr wrap="square">
            <a:spAutoFit/>
          </a:bodyPr>
          <a:lstStyle/>
          <a:p>
            <a:pPr algn="ctr"/>
            <a:r>
              <a:rPr lang="en-US" sz="1600" b="1" dirty="0" smtClean="0">
                <a:solidFill>
                  <a:schemeClr val="tx1">
                    <a:lumMod val="85000"/>
                    <a:lumOff val="15000"/>
                  </a:schemeClr>
                </a:solidFill>
                <a:latin typeface="Liberation Sans" panose="020B0604020202020204" pitchFamily="34" charset="0"/>
                <a:ea typeface="Florin Sans" pitchFamily="2" charset="0"/>
                <a:cs typeface="Vijaya" pitchFamily="34" charset="0"/>
              </a:rPr>
              <a:t>COUNTRY LOVE US</a:t>
            </a:r>
            <a:endParaRPr lang="ms-MY" sz="1600" b="1" dirty="0">
              <a:solidFill>
                <a:schemeClr val="tx1">
                  <a:lumMod val="85000"/>
                  <a:lumOff val="15000"/>
                </a:schemeClr>
              </a:solidFill>
              <a:latin typeface="Liberation Sans" panose="020B0604020202020204" pitchFamily="34" charset="0"/>
            </a:endParaRPr>
          </a:p>
        </p:txBody>
      </p:sp>
      <p:cxnSp>
        <p:nvCxnSpPr>
          <p:cNvPr id="39" name="Straight Connector 38"/>
          <p:cNvCxnSpPr/>
          <p:nvPr/>
        </p:nvCxnSpPr>
        <p:spPr>
          <a:xfrm>
            <a:off x="5037367" y="1845127"/>
            <a:ext cx="1085850" cy="0"/>
          </a:xfrm>
          <a:prstGeom prst="line">
            <a:avLst/>
          </a:prstGeom>
          <a:ln w="6350">
            <a:solidFill>
              <a:srgbClr val="FE497C"/>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6199966" y="1461434"/>
            <a:ext cx="1907165" cy="307777"/>
          </a:xfrm>
          <a:prstGeom prst="rect">
            <a:avLst/>
          </a:prstGeom>
          <a:effectLst/>
        </p:spPr>
        <p:txBody>
          <a:bodyPr wrap="square">
            <a:spAutoFit/>
          </a:bodyPr>
          <a:lstStyle/>
          <a:p>
            <a:r>
              <a:rPr lang="en-US" sz="1400" b="1" dirty="0" smtClean="0">
                <a:solidFill>
                  <a:schemeClr val="tx1">
                    <a:lumMod val="75000"/>
                    <a:lumOff val="25000"/>
                  </a:schemeClr>
                </a:solidFill>
                <a:latin typeface="Liberation Sans" panose="020B0604020202020204" pitchFamily="34" charset="0"/>
                <a:ea typeface="Florin Sans" pitchFamily="2" charset="0"/>
                <a:cs typeface="Vijaya" pitchFamily="34" charset="0"/>
              </a:rPr>
              <a:t>Purchase Payments</a:t>
            </a:r>
            <a:endParaRPr lang="ms-MY" sz="1400" b="1" dirty="0">
              <a:solidFill>
                <a:schemeClr val="tx1">
                  <a:lumMod val="75000"/>
                  <a:lumOff val="25000"/>
                </a:schemeClr>
              </a:solidFill>
              <a:latin typeface="Liberation Sans" panose="020B0604020202020204" pitchFamily="34" charset="0"/>
            </a:endParaRPr>
          </a:p>
        </p:txBody>
      </p:sp>
      <p:sp>
        <p:nvSpPr>
          <p:cNvPr id="43" name="Rectangle 42"/>
          <p:cNvSpPr/>
          <p:nvPr/>
        </p:nvSpPr>
        <p:spPr>
          <a:xfrm>
            <a:off x="2671484" y="378669"/>
            <a:ext cx="380104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Dashboard</a:t>
            </a:r>
            <a:endParaRPr lang="en-US" sz="5400" b="1" dirty="0">
              <a:solidFill>
                <a:schemeClr val="tx1">
                  <a:lumMod val="85000"/>
                  <a:lumOff val="15000"/>
                </a:schemeClr>
              </a:solidFill>
              <a:latin typeface="Liberation Sans" panose="020B0604020202020204" pitchFamily="34" charset="0"/>
            </a:endParaRPr>
          </a:p>
        </p:txBody>
      </p:sp>
      <p:sp>
        <p:nvSpPr>
          <p:cNvPr id="44" name="TextBox 43"/>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45" name="Isosceles Triangle 44"/>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Isosceles Triangle 45"/>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sosceles Triangle 46"/>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17105807"/>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hart 30"/>
          <p:cNvGraphicFramePr/>
          <p:nvPr>
            <p:extLst>
              <p:ext uri="{D42A27DB-BD31-4B8C-83A1-F6EECF244321}">
                <p14:modId xmlns:p14="http://schemas.microsoft.com/office/powerpoint/2010/main" val="4228998804"/>
              </p:ext>
            </p:extLst>
          </p:nvPr>
        </p:nvGraphicFramePr>
        <p:xfrm>
          <a:off x="938893" y="2911124"/>
          <a:ext cx="7331527" cy="3186863"/>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2370200" y="1424470"/>
            <a:ext cx="2436555" cy="1686130"/>
            <a:chOff x="2370200" y="1301999"/>
            <a:chExt cx="2436555" cy="1686130"/>
          </a:xfrm>
        </p:grpSpPr>
        <p:sp>
          <p:nvSpPr>
            <p:cNvPr id="2" name="Flowchart: Off-page Connector 1"/>
            <p:cNvSpPr/>
            <p:nvPr/>
          </p:nvSpPr>
          <p:spPr>
            <a:xfrm>
              <a:off x="2491963" y="1455799"/>
              <a:ext cx="2155371" cy="1532330"/>
            </a:xfrm>
            <a:prstGeom prst="flowChartOffpageConnector">
              <a:avLst/>
            </a:prstGeom>
            <a:solidFill>
              <a:schemeClr val="bg1">
                <a:lumMod val="95000"/>
              </a:schemeClr>
            </a:solidFill>
            <a:ln w="5715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8" name="Rectangle 17"/>
            <p:cNvSpPr/>
            <p:nvPr/>
          </p:nvSpPr>
          <p:spPr>
            <a:xfrm>
              <a:off x="2370200" y="1301999"/>
              <a:ext cx="2436555" cy="1323439"/>
            </a:xfrm>
            <a:prstGeom prst="rect">
              <a:avLst/>
            </a:prstGeom>
            <a:effectLst/>
          </p:spPr>
          <p:txBody>
            <a:bodyPr wrap="square">
              <a:spAutoFit/>
            </a:bodyPr>
            <a:lstStyle/>
            <a:p>
              <a:pPr algn="ctr"/>
              <a:r>
                <a:rPr lang="en-US" sz="8000" b="1" spc="-300" dirty="0" smtClean="0">
                  <a:solidFill>
                    <a:srgbClr val="FE497C"/>
                  </a:solidFill>
                  <a:latin typeface="Liberation Sans" panose="020B0604020202020204" pitchFamily="34" charset="0"/>
                  <a:ea typeface="Florin Sans" pitchFamily="2" charset="0"/>
                  <a:cs typeface="Vijaya" pitchFamily="34" charset="0"/>
                </a:rPr>
                <a:t>38%</a:t>
              </a:r>
              <a:endParaRPr lang="ms-MY" sz="8000" b="1" spc="-300" dirty="0">
                <a:solidFill>
                  <a:srgbClr val="FE497C"/>
                </a:solidFill>
                <a:latin typeface="Liberation Sans" panose="020B0604020202020204" pitchFamily="34" charset="0"/>
              </a:endParaRPr>
            </a:p>
          </p:txBody>
        </p:sp>
        <p:sp>
          <p:nvSpPr>
            <p:cNvPr id="19" name="Rectangle 18"/>
            <p:cNvSpPr/>
            <p:nvPr/>
          </p:nvSpPr>
          <p:spPr>
            <a:xfrm>
              <a:off x="2501611" y="2315031"/>
              <a:ext cx="2152145" cy="338554"/>
            </a:xfrm>
            <a:prstGeom prst="rect">
              <a:avLst/>
            </a:prstGeom>
            <a:effectLst/>
          </p:spPr>
          <p:txBody>
            <a:bodyPr wrap="square">
              <a:spAutoFit/>
            </a:bodyPr>
            <a:lstStyle/>
            <a:p>
              <a:pPr algn="ctr"/>
              <a:r>
                <a:rPr lang="en-US" sz="1600" b="1" dirty="0" smtClean="0">
                  <a:solidFill>
                    <a:srgbClr val="FE497C"/>
                  </a:solidFill>
                  <a:latin typeface="Liberation Sans" panose="020B0604020202020204" pitchFamily="34" charset="0"/>
                  <a:ea typeface="Florin Sans" pitchFamily="2" charset="0"/>
                  <a:cs typeface="Vijaya" pitchFamily="34" charset="0"/>
                </a:rPr>
                <a:t>COUNTRY LOVE US</a:t>
              </a:r>
              <a:endParaRPr lang="ms-MY" sz="1600" b="1" dirty="0">
                <a:solidFill>
                  <a:srgbClr val="FE497C"/>
                </a:solidFill>
                <a:latin typeface="Liberation Sans" panose="020B0604020202020204" pitchFamily="34" charset="0"/>
              </a:endParaRPr>
            </a:p>
          </p:txBody>
        </p:sp>
      </p:grpSp>
      <p:sp>
        <p:nvSpPr>
          <p:cNvPr id="22" name="Title 1"/>
          <p:cNvSpPr txBox="1">
            <a:spLocks/>
          </p:cNvSpPr>
          <p:nvPr/>
        </p:nvSpPr>
        <p:spPr>
          <a:xfrm>
            <a:off x="4816403" y="1578270"/>
            <a:ext cx="2895600" cy="4165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HN" b="1" spc="-300" dirty="0" smtClean="0">
                <a:solidFill>
                  <a:schemeClr val="tx1">
                    <a:lumMod val="75000"/>
                    <a:lumOff val="25000"/>
                  </a:schemeClr>
                </a:solidFill>
                <a:latin typeface="Liberation Sans" panose="020B0604020202020204" pitchFamily="34" charset="0"/>
                <a:cs typeface="Arial" pitchFamily="34" charset="0"/>
              </a:rPr>
              <a:t>5089 Sales</a:t>
            </a:r>
          </a:p>
        </p:txBody>
      </p:sp>
      <p:sp>
        <p:nvSpPr>
          <p:cNvPr id="23" name="TextBox 22"/>
          <p:cNvSpPr txBox="1"/>
          <p:nvPr/>
        </p:nvSpPr>
        <p:spPr>
          <a:xfrm>
            <a:off x="4816403" y="2051994"/>
            <a:ext cx="2787771" cy="938719"/>
          </a:xfrm>
          <a:prstGeom prst="rect">
            <a:avLst/>
          </a:prstGeom>
          <a:noFill/>
        </p:spPr>
        <p:txBody>
          <a:bodyPr wrap="square" rtlCol="0">
            <a:spAutoFit/>
          </a:bodyPr>
          <a:lstStyle/>
          <a:p>
            <a:pPr algn="just"/>
            <a:r>
              <a:rPr lang="en-US" sz="1100" b="1" kern="3000" spc="30" dirty="0" smtClean="0">
                <a:solidFill>
                  <a:schemeClr val="tx1">
                    <a:lumMod val="75000"/>
                    <a:lumOff val="25000"/>
                  </a:schemeClr>
                </a:solidFill>
                <a:latin typeface="Liberation Sans" pitchFamily="34" charset="0"/>
              </a:rPr>
              <a:t>Lorem </a:t>
            </a:r>
            <a:r>
              <a:rPr lang="en-US" sz="1100" b="1" kern="3000" spc="30" dirty="0">
                <a:solidFill>
                  <a:schemeClr val="tx1">
                    <a:lumMod val="75000"/>
                    <a:lumOff val="25000"/>
                  </a:schemeClr>
                </a:solidFill>
                <a:latin typeface="Liberation Sans" pitchFamily="34" charset="0"/>
              </a:rPr>
              <a:t>Ipsum</a:t>
            </a:r>
            <a:r>
              <a:rPr lang="en-US" sz="1100" kern="3000" spc="30" dirty="0">
                <a:solidFill>
                  <a:schemeClr val="tx1">
                    <a:lumMod val="75000"/>
                    <a:lumOff val="25000"/>
                  </a:schemeClr>
                </a:solidFill>
                <a:latin typeface="Liberation Sans" pitchFamily="34" charset="0"/>
              </a:rPr>
              <a:t> is simply dummy text of the printing and typesetting industry. Lorem Ipsum has been the industry's standard dummy text ever since the 1500s</a:t>
            </a:r>
            <a:r>
              <a:rPr lang="en-US" sz="1100" kern="3000" spc="30" dirty="0" smtClean="0">
                <a:solidFill>
                  <a:schemeClr val="tx1">
                    <a:lumMod val="75000"/>
                    <a:lumOff val="25000"/>
                  </a:schemeClr>
                </a:solidFill>
                <a:latin typeface="Liberation Sans" pitchFamily="34" charset="0"/>
              </a:rPr>
              <a:t>.</a:t>
            </a:r>
            <a:endParaRPr lang="en-US" sz="1100" kern="3000" spc="30" dirty="0">
              <a:solidFill>
                <a:schemeClr val="tx1">
                  <a:lumMod val="75000"/>
                  <a:lumOff val="25000"/>
                </a:schemeClr>
              </a:solidFill>
              <a:latin typeface="Liberation Sans" pitchFamily="34" charset="0"/>
            </a:endParaRPr>
          </a:p>
        </p:txBody>
      </p:sp>
      <p:sp>
        <p:nvSpPr>
          <p:cNvPr id="25" name="Rectangle 24"/>
          <p:cNvSpPr/>
          <p:nvPr/>
        </p:nvSpPr>
        <p:spPr>
          <a:xfrm>
            <a:off x="2671484" y="378669"/>
            <a:ext cx="380104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Dashboard</a:t>
            </a:r>
            <a:endParaRPr lang="en-US" sz="5400" b="1" dirty="0">
              <a:solidFill>
                <a:schemeClr val="tx1">
                  <a:lumMod val="85000"/>
                  <a:lumOff val="15000"/>
                </a:schemeClr>
              </a:solidFill>
              <a:latin typeface="Liberation Sans" panose="020B0604020202020204" pitchFamily="34" charset="0"/>
            </a:endParaRPr>
          </a:p>
        </p:txBody>
      </p:sp>
      <p:sp>
        <p:nvSpPr>
          <p:cNvPr id="26" name="TextBox 25"/>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7" name="Isosceles Triangle 2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48978301"/>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p:cNvPicPr>
            <a:picLocks noChangeAspect="1" noChangeArrowheads="1"/>
          </p:cNvPicPr>
          <p:nvPr/>
        </p:nvPicPr>
        <p:blipFill>
          <a:blip r:embed="rId2"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bwMode="auto">
          <a:xfrm>
            <a:off x="909357" y="3592287"/>
            <a:ext cx="2233117" cy="121647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bwMode="auto">
          <a:xfrm>
            <a:off x="3901455" y="3127986"/>
            <a:ext cx="1506906" cy="19443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p:cNvPicPr>
            <a:picLocks noChangeAspect="1" noChangeArrowheads="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bwMode="auto">
          <a:xfrm>
            <a:off x="6980228" y="3523761"/>
            <a:ext cx="731542" cy="154894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529069" y="5314594"/>
            <a:ext cx="954107"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anose="020B0604020202020204" pitchFamily="34" charset="0"/>
              </a:rPr>
              <a:t>Laptop</a:t>
            </a:r>
            <a:endParaRPr lang="en-US" b="1" dirty="0">
              <a:solidFill>
                <a:schemeClr val="tx1">
                  <a:lumMod val="85000"/>
                  <a:lumOff val="15000"/>
                </a:schemeClr>
              </a:solidFill>
              <a:latin typeface="Liberation Sans" panose="020B0604020202020204" pitchFamily="34" charset="0"/>
            </a:endParaRPr>
          </a:p>
        </p:txBody>
      </p:sp>
      <p:sp>
        <p:nvSpPr>
          <p:cNvPr id="28" name="TextBox 27"/>
          <p:cNvSpPr txBox="1"/>
          <p:nvPr/>
        </p:nvSpPr>
        <p:spPr>
          <a:xfrm>
            <a:off x="4254479" y="5314594"/>
            <a:ext cx="847219"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anose="020B0604020202020204" pitchFamily="34" charset="0"/>
              </a:rPr>
              <a:t>Tablet</a:t>
            </a:r>
            <a:endParaRPr lang="en-US" b="1" dirty="0">
              <a:solidFill>
                <a:schemeClr val="tx1">
                  <a:lumMod val="85000"/>
                  <a:lumOff val="15000"/>
                </a:schemeClr>
              </a:solidFill>
              <a:latin typeface="Liberation Sans" panose="020B0604020202020204" pitchFamily="34" charset="0"/>
            </a:endParaRPr>
          </a:p>
        </p:txBody>
      </p:sp>
      <p:sp>
        <p:nvSpPr>
          <p:cNvPr id="32" name="TextBox 31"/>
          <p:cNvSpPr txBox="1"/>
          <p:nvPr/>
        </p:nvSpPr>
        <p:spPr>
          <a:xfrm>
            <a:off x="6895261" y="5314594"/>
            <a:ext cx="889987"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anose="020B0604020202020204" pitchFamily="34" charset="0"/>
              </a:rPr>
              <a:t>Phone</a:t>
            </a:r>
            <a:endParaRPr lang="en-US" b="1" dirty="0">
              <a:solidFill>
                <a:schemeClr val="tx1">
                  <a:lumMod val="85000"/>
                  <a:lumOff val="15000"/>
                </a:schemeClr>
              </a:solidFill>
              <a:latin typeface="Liberation Sans" panose="020B0604020202020204" pitchFamily="34" charset="0"/>
            </a:endParaRPr>
          </a:p>
        </p:txBody>
      </p:sp>
      <p:sp>
        <p:nvSpPr>
          <p:cNvPr id="2" name="Flowchart: Off-page Connector 1"/>
          <p:cNvSpPr/>
          <p:nvPr/>
        </p:nvSpPr>
        <p:spPr>
          <a:xfrm>
            <a:off x="1116256" y="1813278"/>
            <a:ext cx="1771545" cy="1123262"/>
          </a:xfrm>
          <a:prstGeom prst="flowChartOffpageConnector">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lowchart: Off-page Connector 32"/>
          <p:cNvSpPr/>
          <p:nvPr/>
        </p:nvSpPr>
        <p:spPr>
          <a:xfrm>
            <a:off x="3752807" y="1813278"/>
            <a:ext cx="1771545" cy="1123262"/>
          </a:xfrm>
          <a:prstGeom prst="flowChartOffpageConnector">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lowchart: Off-page Connector 33"/>
          <p:cNvSpPr/>
          <p:nvPr/>
        </p:nvSpPr>
        <p:spPr>
          <a:xfrm>
            <a:off x="6389358" y="1813278"/>
            <a:ext cx="1771545" cy="1123262"/>
          </a:xfrm>
          <a:prstGeom prst="flowChartOffpageConnector">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p:cNvSpPr txBox="1"/>
          <p:nvPr/>
        </p:nvSpPr>
        <p:spPr>
          <a:xfrm>
            <a:off x="1255458" y="1723813"/>
            <a:ext cx="1468672" cy="1107996"/>
          </a:xfrm>
          <a:prstGeom prst="rect">
            <a:avLst/>
          </a:prstGeom>
          <a:noFill/>
        </p:spPr>
        <p:txBody>
          <a:bodyPr wrap="none" rtlCol="0">
            <a:spAutoFit/>
          </a:bodyPr>
          <a:lstStyle/>
          <a:p>
            <a:pPr algn="ctr"/>
            <a:r>
              <a:rPr lang="en-US" sz="6600" b="1" spc="-300" dirty="0" smtClean="0">
                <a:solidFill>
                  <a:srgbClr val="06D0E8"/>
                </a:solidFill>
                <a:latin typeface="Liberation Sans" panose="020B0604020202020204" pitchFamily="34" charset="0"/>
              </a:rPr>
              <a:t>35</a:t>
            </a:r>
            <a:r>
              <a:rPr lang="en-US" sz="3600" b="1" spc="-300" dirty="0" smtClean="0">
                <a:solidFill>
                  <a:srgbClr val="06D0E8"/>
                </a:solidFill>
                <a:latin typeface="Liberation Sans" panose="020B0604020202020204" pitchFamily="34" charset="0"/>
              </a:rPr>
              <a:t>%</a:t>
            </a:r>
            <a:endParaRPr lang="en-US" sz="6600" b="1" spc="-300" dirty="0">
              <a:solidFill>
                <a:srgbClr val="06D0E8"/>
              </a:solidFill>
              <a:latin typeface="Liberation Sans" panose="020B0604020202020204" pitchFamily="34" charset="0"/>
            </a:endParaRPr>
          </a:p>
        </p:txBody>
      </p:sp>
      <p:sp>
        <p:nvSpPr>
          <p:cNvPr id="36" name="TextBox 35"/>
          <p:cNvSpPr txBox="1"/>
          <p:nvPr/>
        </p:nvSpPr>
        <p:spPr>
          <a:xfrm>
            <a:off x="3904243" y="1723813"/>
            <a:ext cx="1468672" cy="1107996"/>
          </a:xfrm>
          <a:prstGeom prst="rect">
            <a:avLst/>
          </a:prstGeom>
          <a:noFill/>
        </p:spPr>
        <p:txBody>
          <a:bodyPr wrap="none" rtlCol="0">
            <a:spAutoFit/>
          </a:bodyPr>
          <a:lstStyle/>
          <a:p>
            <a:pPr algn="ctr"/>
            <a:r>
              <a:rPr lang="en-US" sz="6600" b="1" spc="-300" dirty="0" smtClean="0">
                <a:solidFill>
                  <a:srgbClr val="FE497C"/>
                </a:solidFill>
                <a:latin typeface="Liberation Sans" panose="020B0604020202020204" pitchFamily="34" charset="0"/>
              </a:rPr>
              <a:t>17</a:t>
            </a:r>
            <a:r>
              <a:rPr lang="en-US" sz="3600" b="1" spc="-300" dirty="0" smtClean="0">
                <a:solidFill>
                  <a:srgbClr val="FE497C"/>
                </a:solidFill>
                <a:latin typeface="Liberation Sans" panose="020B0604020202020204" pitchFamily="34" charset="0"/>
              </a:rPr>
              <a:t>%</a:t>
            </a:r>
            <a:endParaRPr lang="en-US" sz="6600" b="1" spc="-300" dirty="0">
              <a:solidFill>
                <a:srgbClr val="FE497C"/>
              </a:solidFill>
              <a:latin typeface="Liberation Sans" panose="020B0604020202020204" pitchFamily="34" charset="0"/>
            </a:endParaRPr>
          </a:p>
        </p:txBody>
      </p:sp>
      <p:sp>
        <p:nvSpPr>
          <p:cNvPr id="37" name="TextBox 36"/>
          <p:cNvSpPr txBox="1"/>
          <p:nvPr/>
        </p:nvSpPr>
        <p:spPr>
          <a:xfrm>
            <a:off x="6589590" y="1723813"/>
            <a:ext cx="1468672" cy="1107996"/>
          </a:xfrm>
          <a:prstGeom prst="rect">
            <a:avLst/>
          </a:prstGeom>
          <a:noFill/>
        </p:spPr>
        <p:txBody>
          <a:bodyPr wrap="none" rtlCol="0">
            <a:spAutoFit/>
          </a:bodyPr>
          <a:lstStyle/>
          <a:p>
            <a:pPr algn="ctr"/>
            <a:r>
              <a:rPr lang="en-US" sz="6600" b="1" spc="-300" dirty="0" smtClean="0">
                <a:solidFill>
                  <a:schemeClr val="bg2">
                    <a:lumMod val="25000"/>
                  </a:schemeClr>
                </a:solidFill>
                <a:latin typeface="Liberation Sans" panose="020B0604020202020204" pitchFamily="34" charset="0"/>
              </a:rPr>
              <a:t>48</a:t>
            </a:r>
            <a:r>
              <a:rPr lang="en-US" sz="3600" b="1" spc="-300" dirty="0" smtClean="0">
                <a:solidFill>
                  <a:schemeClr val="bg2">
                    <a:lumMod val="25000"/>
                  </a:schemeClr>
                </a:solidFill>
                <a:latin typeface="Liberation Sans" panose="020B0604020202020204" pitchFamily="34" charset="0"/>
              </a:rPr>
              <a:t>%</a:t>
            </a:r>
            <a:endParaRPr lang="en-US" sz="6600" b="1" spc="-300" dirty="0">
              <a:solidFill>
                <a:schemeClr val="bg2">
                  <a:lumMod val="25000"/>
                </a:schemeClr>
              </a:solidFill>
              <a:latin typeface="Liberation Sans" panose="020B0604020202020204" pitchFamily="34" charset="0"/>
            </a:endParaRPr>
          </a:p>
        </p:txBody>
      </p:sp>
      <p:sp>
        <p:nvSpPr>
          <p:cNvPr id="22" name="Rectangle 21"/>
          <p:cNvSpPr/>
          <p:nvPr/>
        </p:nvSpPr>
        <p:spPr>
          <a:xfrm>
            <a:off x="2562545" y="378669"/>
            <a:ext cx="401892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Technology</a:t>
            </a:r>
            <a:endParaRPr lang="en-US" sz="5400" b="1" dirty="0">
              <a:solidFill>
                <a:schemeClr val="tx1">
                  <a:lumMod val="85000"/>
                  <a:lumOff val="15000"/>
                </a:schemeClr>
              </a:solidFill>
              <a:latin typeface="Liberation Sans" panose="020B0604020202020204" pitchFamily="34" charset="0"/>
            </a:endParaRPr>
          </a:p>
        </p:txBody>
      </p:sp>
      <p:sp>
        <p:nvSpPr>
          <p:cNvPr id="23" name="TextBox 22"/>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24" name="Isosceles Triangle 23"/>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Isosceles Triangle 24"/>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0083444"/>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Arrow Connector 24"/>
          <p:cNvCxnSpPr/>
          <p:nvPr/>
        </p:nvCxnSpPr>
        <p:spPr>
          <a:xfrm>
            <a:off x="2582053" y="3948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1746829" y="3948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471646" y="5091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2817920" y="5091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525091" y="5091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871365" y="5091884"/>
            <a:ext cx="378024" cy="378024"/>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4" name="文本框 63"/>
          <p:cNvSpPr txBox="1">
            <a:spLocks noChangeAspect="1"/>
          </p:cNvSpPr>
          <p:nvPr/>
        </p:nvSpPr>
        <p:spPr>
          <a:xfrm>
            <a:off x="2136961" y="2219906"/>
            <a:ext cx="403406" cy="351352"/>
          </a:xfrm>
          <a:custGeom>
            <a:avLst/>
            <a:gdLst/>
            <a:ahLst/>
            <a:cxnLst/>
            <a:rect l="l" t="t" r="r" b="b"/>
            <a:pathLst>
              <a:path w="403406" h="351352">
                <a:moveTo>
                  <a:pt x="226407" y="79"/>
                </a:moveTo>
                <a:cubicBezTo>
                  <a:pt x="230973" y="-179"/>
                  <a:pt x="234626" y="196"/>
                  <a:pt x="237365" y="1203"/>
                </a:cubicBezTo>
                <a:cubicBezTo>
                  <a:pt x="239098" y="1636"/>
                  <a:pt x="239707" y="2455"/>
                  <a:pt x="239192" y="3661"/>
                </a:cubicBezTo>
                <a:cubicBezTo>
                  <a:pt x="238677" y="4867"/>
                  <a:pt x="236756" y="7232"/>
                  <a:pt x="233431" y="10756"/>
                </a:cubicBezTo>
                <a:cubicBezTo>
                  <a:pt x="233733" y="10801"/>
                  <a:pt x="236377" y="12709"/>
                  <a:pt x="241362" y="16480"/>
                </a:cubicBezTo>
                <a:cubicBezTo>
                  <a:pt x="246346" y="20251"/>
                  <a:pt x="251862" y="25614"/>
                  <a:pt x="257909" y="32569"/>
                </a:cubicBezTo>
                <a:cubicBezTo>
                  <a:pt x="263955" y="39524"/>
                  <a:pt x="268721" y="47801"/>
                  <a:pt x="272208" y="57400"/>
                </a:cubicBezTo>
                <a:cubicBezTo>
                  <a:pt x="274039" y="63700"/>
                  <a:pt x="275122" y="71394"/>
                  <a:pt x="275455" y="80483"/>
                </a:cubicBezTo>
                <a:cubicBezTo>
                  <a:pt x="275788" y="89571"/>
                  <a:pt x="275621" y="98223"/>
                  <a:pt x="274955" y="106438"/>
                </a:cubicBezTo>
                <a:cubicBezTo>
                  <a:pt x="274289" y="114652"/>
                  <a:pt x="273373" y="120598"/>
                  <a:pt x="272208" y="124275"/>
                </a:cubicBezTo>
                <a:cubicBezTo>
                  <a:pt x="272582" y="123982"/>
                  <a:pt x="273941" y="124146"/>
                  <a:pt x="276282" y="124767"/>
                </a:cubicBezTo>
                <a:cubicBezTo>
                  <a:pt x="278624" y="125387"/>
                  <a:pt x="279701" y="128221"/>
                  <a:pt x="279513" y="133267"/>
                </a:cubicBezTo>
                <a:cubicBezTo>
                  <a:pt x="279031" y="139400"/>
                  <a:pt x="278435" y="146178"/>
                  <a:pt x="277723" y="153602"/>
                </a:cubicBezTo>
                <a:cubicBezTo>
                  <a:pt x="277012" y="161026"/>
                  <a:pt x="275708" y="167138"/>
                  <a:pt x="273810" y="171939"/>
                </a:cubicBezTo>
                <a:cubicBezTo>
                  <a:pt x="271913" y="176740"/>
                  <a:pt x="268943" y="178273"/>
                  <a:pt x="264902" y="176539"/>
                </a:cubicBezTo>
                <a:cubicBezTo>
                  <a:pt x="264961" y="176938"/>
                  <a:pt x="264781" y="180136"/>
                  <a:pt x="264361" y="186134"/>
                </a:cubicBezTo>
                <a:cubicBezTo>
                  <a:pt x="263941" y="192132"/>
                  <a:pt x="262928" y="198536"/>
                  <a:pt x="261322" y="205345"/>
                </a:cubicBezTo>
                <a:cubicBezTo>
                  <a:pt x="259716" y="212155"/>
                  <a:pt x="257163" y="216977"/>
                  <a:pt x="253663" y="219811"/>
                </a:cubicBezTo>
                <a:cubicBezTo>
                  <a:pt x="253590" y="220151"/>
                  <a:pt x="253361" y="222593"/>
                  <a:pt x="252976" y="227137"/>
                </a:cubicBezTo>
                <a:cubicBezTo>
                  <a:pt x="252591" y="231682"/>
                  <a:pt x="252487" y="236289"/>
                  <a:pt x="252664" y="240958"/>
                </a:cubicBezTo>
                <a:cubicBezTo>
                  <a:pt x="252840" y="245627"/>
                  <a:pt x="253735" y="248319"/>
                  <a:pt x="255349" y="249034"/>
                </a:cubicBezTo>
                <a:lnTo>
                  <a:pt x="262654" y="249034"/>
                </a:lnTo>
                <a:cubicBezTo>
                  <a:pt x="262654" y="249865"/>
                  <a:pt x="263357" y="253963"/>
                  <a:pt x="264762" y="261327"/>
                </a:cubicBezTo>
                <a:cubicBezTo>
                  <a:pt x="266167" y="268691"/>
                  <a:pt x="268274" y="274334"/>
                  <a:pt x="271084" y="278256"/>
                </a:cubicBezTo>
                <a:cubicBezTo>
                  <a:pt x="271679" y="278382"/>
                  <a:pt x="278005" y="280062"/>
                  <a:pt x="290059" y="283296"/>
                </a:cubicBezTo>
                <a:cubicBezTo>
                  <a:pt x="302114" y="286531"/>
                  <a:pt x="316324" y="290564"/>
                  <a:pt x="332690" y="295396"/>
                </a:cubicBezTo>
                <a:cubicBezTo>
                  <a:pt x="349056" y="300229"/>
                  <a:pt x="364004" y="305105"/>
                  <a:pt x="377534" y="310025"/>
                </a:cubicBezTo>
                <a:cubicBezTo>
                  <a:pt x="391064" y="314946"/>
                  <a:pt x="399602" y="319155"/>
                  <a:pt x="403148" y="322652"/>
                </a:cubicBezTo>
                <a:cubicBezTo>
                  <a:pt x="403394" y="330239"/>
                  <a:pt x="403464" y="336842"/>
                  <a:pt x="403359" y="342462"/>
                </a:cubicBezTo>
                <a:cubicBezTo>
                  <a:pt x="403253" y="348082"/>
                  <a:pt x="403183" y="351032"/>
                  <a:pt x="403148" y="351313"/>
                </a:cubicBezTo>
                <a:lnTo>
                  <a:pt x="774" y="351313"/>
                </a:lnTo>
                <a:cubicBezTo>
                  <a:pt x="668" y="351664"/>
                  <a:pt x="458" y="349697"/>
                  <a:pt x="142" y="345412"/>
                </a:cubicBezTo>
                <a:cubicBezTo>
                  <a:pt x="-175" y="341127"/>
                  <a:pt x="36" y="332417"/>
                  <a:pt x="774" y="319280"/>
                </a:cubicBezTo>
                <a:cubicBezTo>
                  <a:pt x="7023" y="316216"/>
                  <a:pt x="17144" y="312405"/>
                  <a:pt x="31138" y="307848"/>
                </a:cubicBezTo>
                <a:cubicBezTo>
                  <a:pt x="45132" y="303290"/>
                  <a:pt x="60065" y="298672"/>
                  <a:pt x="75938" y="293992"/>
                </a:cubicBezTo>
                <a:cubicBezTo>
                  <a:pt x="91811" y="289311"/>
                  <a:pt x="105690" y="285255"/>
                  <a:pt x="117577" y="281821"/>
                </a:cubicBezTo>
                <a:cubicBezTo>
                  <a:pt x="129463" y="278388"/>
                  <a:pt x="136423" y="276263"/>
                  <a:pt x="138458" y="275446"/>
                </a:cubicBezTo>
                <a:lnTo>
                  <a:pt x="139020" y="255215"/>
                </a:lnTo>
                <a:lnTo>
                  <a:pt x="147449" y="252967"/>
                </a:lnTo>
                <a:cubicBezTo>
                  <a:pt x="147491" y="252610"/>
                  <a:pt x="147782" y="249828"/>
                  <a:pt x="148323" y="244621"/>
                </a:cubicBezTo>
                <a:cubicBezTo>
                  <a:pt x="148865" y="239414"/>
                  <a:pt x="149406" y="233926"/>
                  <a:pt x="149947" y="228157"/>
                </a:cubicBezTo>
                <a:cubicBezTo>
                  <a:pt x="150488" y="222388"/>
                  <a:pt x="150780" y="218482"/>
                  <a:pt x="150821" y="216439"/>
                </a:cubicBezTo>
                <a:cubicBezTo>
                  <a:pt x="150341" y="215690"/>
                  <a:pt x="148070" y="210866"/>
                  <a:pt x="144007" y="201968"/>
                </a:cubicBezTo>
                <a:cubicBezTo>
                  <a:pt x="139945" y="193070"/>
                  <a:pt x="136971" y="184594"/>
                  <a:pt x="135086" y="176539"/>
                </a:cubicBezTo>
                <a:cubicBezTo>
                  <a:pt x="134664" y="176761"/>
                  <a:pt x="132838" y="176316"/>
                  <a:pt x="129607" y="175204"/>
                </a:cubicBezTo>
                <a:cubicBezTo>
                  <a:pt x="126375" y="174092"/>
                  <a:pt x="124268" y="170978"/>
                  <a:pt x="123284" y="165861"/>
                </a:cubicBezTo>
                <a:cubicBezTo>
                  <a:pt x="122605" y="160347"/>
                  <a:pt x="122278" y="155500"/>
                  <a:pt x="122301" y="151320"/>
                </a:cubicBezTo>
                <a:cubicBezTo>
                  <a:pt x="122324" y="147140"/>
                  <a:pt x="121716" y="142996"/>
                  <a:pt x="120475" y="138886"/>
                </a:cubicBezTo>
                <a:cubicBezTo>
                  <a:pt x="119819" y="134730"/>
                  <a:pt x="120568" y="131101"/>
                  <a:pt x="122722" y="127998"/>
                </a:cubicBezTo>
                <a:cubicBezTo>
                  <a:pt x="124877" y="124896"/>
                  <a:pt x="127312" y="123655"/>
                  <a:pt x="130028" y="124275"/>
                </a:cubicBezTo>
                <a:cubicBezTo>
                  <a:pt x="129820" y="123658"/>
                  <a:pt x="128987" y="118461"/>
                  <a:pt x="127530" y="108686"/>
                </a:cubicBezTo>
                <a:cubicBezTo>
                  <a:pt x="126073" y="98910"/>
                  <a:pt x="125241" y="88260"/>
                  <a:pt x="125033" y="76736"/>
                </a:cubicBezTo>
                <a:cubicBezTo>
                  <a:pt x="124825" y="65212"/>
                  <a:pt x="126490" y="56519"/>
                  <a:pt x="130028" y="50656"/>
                </a:cubicBezTo>
                <a:cubicBezTo>
                  <a:pt x="133622" y="44287"/>
                  <a:pt x="142310" y="35811"/>
                  <a:pt x="156090" y="25227"/>
                </a:cubicBezTo>
                <a:cubicBezTo>
                  <a:pt x="169870" y="14643"/>
                  <a:pt x="190780" y="6448"/>
                  <a:pt x="218820" y="641"/>
                </a:cubicBezTo>
                <a:cubicBezTo>
                  <a:pt x="219312" y="524"/>
                  <a:pt x="221841" y="336"/>
                  <a:pt x="226407"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63" name="文本框 62"/>
          <p:cNvSpPr txBox="1">
            <a:spLocks noChangeAspect="1"/>
          </p:cNvSpPr>
          <p:nvPr/>
        </p:nvSpPr>
        <p:spPr>
          <a:xfrm>
            <a:off x="2136961" y="3455480"/>
            <a:ext cx="403406" cy="351352"/>
          </a:xfrm>
          <a:custGeom>
            <a:avLst/>
            <a:gdLst/>
            <a:ahLst/>
            <a:cxnLst/>
            <a:rect l="l" t="t" r="r" b="b"/>
            <a:pathLst>
              <a:path w="403406" h="351352">
                <a:moveTo>
                  <a:pt x="226407" y="79"/>
                </a:moveTo>
                <a:cubicBezTo>
                  <a:pt x="230973" y="-179"/>
                  <a:pt x="234626" y="196"/>
                  <a:pt x="237365" y="1203"/>
                </a:cubicBezTo>
                <a:cubicBezTo>
                  <a:pt x="239098" y="1636"/>
                  <a:pt x="239707" y="2455"/>
                  <a:pt x="239192" y="3661"/>
                </a:cubicBezTo>
                <a:cubicBezTo>
                  <a:pt x="238677" y="4867"/>
                  <a:pt x="236756" y="7232"/>
                  <a:pt x="233431" y="10756"/>
                </a:cubicBezTo>
                <a:cubicBezTo>
                  <a:pt x="233733" y="10801"/>
                  <a:pt x="236377" y="12709"/>
                  <a:pt x="241362" y="16480"/>
                </a:cubicBezTo>
                <a:cubicBezTo>
                  <a:pt x="246346" y="20251"/>
                  <a:pt x="251862" y="25614"/>
                  <a:pt x="257909" y="32569"/>
                </a:cubicBezTo>
                <a:cubicBezTo>
                  <a:pt x="263955" y="39524"/>
                  <a:pt x="268721" y="47801"/>
                  <a:pt x="272208" y="57400"/>
                </a:cubicBezTo>
                <a:cubicBezTo>
                  <a:pt x="274039" y="63700"/>
                  <a:pt x="275122" y="71394"/>
                  <a:pt x="275455" y="80483"/>
                </a:cubicBezTo>
                <a:cubicBezTo>
                  <a:pt x="275788" y="89571"/>
                  <a:pt x="275621" y="98223"/>
                  <a:pt x="274955" y="106438"/>
                </a:cubicBezTo>
                <a:cubicBezTo>
                  <a:pt x="274289" y="114652"/>
                  <a:pt x="273373" y="120598"/>
                  <a:pt x="272208" y="124275"/>
                </a:cubicBezTo>
                <a:cubicBezTo>
                  <a:pt x="272582" y="123982"/>
                  <a:pt x="273941" y="124146"/>
                  <a:pt x="276282" y="124767"/>
                </a:cubicBezTo>
                <a:cubicBezTo>
                  <a:pt x="278624" y="125387"/>
                  <a:pt x="279701" y="128221"/>
                  <a:pt x="279513" y="133267"/>
                </a:cubicBezTo>
                <a:cubicBezTo>
                  <a:pt x="279031" y="139400"/>
                  <a:pt x="278435" y="146178"/>
                  <a:pt x="277723" y="153602"/>
                </a:cubicBezTo>
                <a:cubicBezTo>
                  <a:pt x="277012" y="161026"/>
                  <a:pt x="275708" y="167138"/>
                  <a:pt x="273810" y="171939"/>
                </a:cubicBezTo>
                <a:cubicBezTo>
                  <a:pt x="271913" y="176740"/>
                  <a:pt x="268943" y="178273"/>
                  <a:pt x="264902" y="176539"/>
                </a:cubicBezTo>
                <a:cubicBezTo>
                  <a:pt x="264961" y="176938"/>
                  <a:pt x="264781" y="180136"/>
                  <a:pt x="264361" y="186134"/>
                </a:cubicBezTo>
                <a:cubicBezTo>
                  <a:pt x="263941" y="192132"/>
                  <a:pt x="262928" y="198536"/>
                  <a:pt x="261322" y="205345"/>
                </a:cubicBezTo>
                <a:cubicBezTo>
                  <a:pt x="259716" y="212155"/>
                  <a:pt x="257163" y="216977"/>
                  <a:pt x="253663" y="219811"/>
                </a:cubicBezTo>
                <a:cubicBezTo>
                  <a:pt x="253590" y="220151"/>
                  <a:pt x="253361" y="222593"/>
                  <a:pt x="252976" y="227137"/>
                </a:cubicBezTo>
                <a:cubicBezTo>
                  <a:pt x="252591" y="231682"/>
                  <a:pt x="252487" y="236289"/>
                  <a:pt x="252664" y="240958"/>
                </a:cubicBezTo>
                <a:cubicBezTo>
                  <a:pt x="252840" y="245627"/>
                  <a:pt x="253735" y="248319"/>
                  <a:pt x="255349" y="249034"/>
                </a:cubicBezTo>
                <a:lnTo>
                  <a:pt x="262654" y="249034"/>
                </a:lnTo>
                <a:cubicBezTo>
                  <a:pt x="262654" y="249865"/>
                  <a:pt x="263357" y="253963"/>
                  <a:pt x="264762" y="261327"/>
                </a:cubicBezTo>
                <a:cubicBezTo>
                  <a:pt x="266167" y="268691"/>
                  <a:pt x="268274" y="274334"/>
                  <a:pt x="271084" y="278256"/>
                </a:cubicBezTo>
                <a:cubicBezTo>
                  <a:pt x="271679" y="278382"/>
                  <a:pt x="278005" y="280062"/>
                  <a:pt x="290059" y="283296"/>
                </a:cubicBezTo>
                <a:cubicBezTo>
                  <a:pt x="302114" y="286531"/>
                  <a:pt x="316324" y="290564"/>
                  <a:pt x="332690" y="295396"/>
                </a:cubicBezTo>
                <a:cubicBezTo>
                  <a:pt x="349056" y="300229"/>
                  <a:pt x="364004" y="305105"/>
                  <a:pt x="377534" y="310025"/>
                </a:cubicBezTo>
                <a:cubicBezTo>
                  <a:pt x="391064" y="314946"/>
                  <a:pt x="399602" y="319155"/>
                  <a:pt x="403148" y="322652"/>
                </a:cubicBezTo>
                <a:cubicBezTo>
                  <a:pt x="403394" y="330239"/>
                  <a:pt x="403464" y="336842"/>
                  <a:pt x="403359" y="342462"/>
                </a:cubicBezTo>
                <a:cubicBezTo>
                  <a:pt x="403253" y="348082"/>
                  <a:pt x="403183" y="351032"/>
                  <a:pt x="403148" y="351313"/>
                </a:cubicBezTo>
                <a:lnTo>
                  <a:pt x="774" y="351313"/>
                </a:lnTo>
                <a:cubicBezTo>
                  <a:pt x="668" y="351664"/>
                  <a:pt x="458" y="349697"/>
                  <a:pt x="142" y="345412"/>
                </a:cubicBezTo>
                <a:cubicBezTo>
                  <a:pt x="-175" y="341127"/>
                  <a:pt x="36" y="332417"/>
                  <a:pt x="774" y="319280"/>
                </a:cubicBezTo>
                <a:cubicBezTo>
                  <a:pt x="7023" y="316216"/>
                  <a:pt x="17144" y="312405"/>
                  <a:pt x="31138" y="307848"/>
                </a:cubicBezTo>
                <a:cubicBezTo>
                  <a:pt x="45132" y="303290"/>
                  <a:pt x="60065" y="298672"/>
                  <a:pt x="75938" y="293992"/>
                </a:cubicBezTo>
                <a:cubicBezTo>
                  <a:pt x="91811" y="289311"/>
                  <a:pt x="105690" y="285255"/>
                  <a:pt x="117577" y="281821"/>
                </a:cubicBezTo>
                <a:cubicBezTo>
                  <a:pt x="129463" y="278388"/>
                  <a:pt x="136423" y="276263"/>
                  <a:pt x="138458" y="275446"/>
                </a:cubicBezTo>
                <a:lnTo>
                  <a:pt x="139020" y="255215"/>
                </a:lnTo>
                <a:lnTo>
                  <a:pt x="147449" y="252967"/>
                </a:lnTo>
                <a:cubicBezTo>
                  <a:pt x="147491" y="252610"/>
                  <a:pt x="147782" y="249828"/>
                  <a:pt x="148323" y="244621"/>
                </a:cubicBezTo>
                <a:cubicBezTo>
                  <a:pt x="148865" y="239414"/>
                  <a:pt x="149406" y="233926"/>
                  <a:pt x="149947" y="228157"/>
                </a:cubicBezTo>
                <a:cubicBezTo>
                  <a:pt x="150488" y="222388"/>
                  <a:pt x="150780" y="218482"/>
                  <a:pt x="150821" y="216439"/>
                </a:cubicBezTo>
                <a:cubicBezTo>
                  <a:pt x="150341" y="215690"/>
                  <a:pt x="148070" y="210866"/>
                  <a:pt x="144007" y="201968"/>
                </a:cubicBezTo>
                <a:cubicBezTo>
                  <a:pt x="139945" y="193070"/>
                  <a:pt x="136971" y="184594"/>
                  <a:pt x="135086" y="176539"/>
                </a:cubicBezTo>
                <a:cubicBezTo>
                  <a:pt x="134664" y="176761"/>
                  <a:pt x="132838" y="176316"/>
                  <a:pt x="129607" y="175204"/>
                </a:cubicBezTo>
                <a:cubicBezTo>
                  <a:pt x="126375" y="174092"/>
                  <a:pt x="124268" y="170978"/>
                  <a:pt x="123284" y="165861"/>
                </a:cubicBezTo>
                <a:cubicBezTo>
                  <a:pt x="122605" y="160347"/>
                  <a:pt x="122278" y="155500"/>
                  <a:pt x="122301" y="151320"/>
                </a:cubicBezTo>
                <a:cubicBezTo>
                  <a:pt x="122324" y="147140"/>
                  <a:pt x="121716" y="142996"/>
                  <a:pt x="120475" y="138886"/>
                </a:cubicBezTo>
                <a:cubicBezTo>
                  <a:pt x="119819" y="134730"/>
                  <a:pt x="120568" y="131101"/>
                  <a:pt x="122722" y="127998"/>
                </a:cubicBezTo>
                <a:cubicBezTo>
                  <a:pt x="124877" y="124896"/>
                  <a:pt x="127312" y="123655"/>
                  <a:pt x="130028" y="124275"/>
                </a:cubicBezTo>
                <a:cubicBezTo>
                  <a:pt x="129820" y="123658"/>
                  <a:pt x="128987" y="118461"/>
                  <a:pt x="127530" y="108686"/>
                </a:cubicBezTo>
                <a:cubicBezTo>
                  <a:pt x="126073" y="98910"/>
                  <a:pt x="125241" y="88260"/>
                  <a:pt x="125033" y="76736"/>
                </a:cubicBezTo>
                <a:cubicBezTo>
                  <a:pt x="124825" y="65212"/>
                  <a:pt x="126490" y="56519"/>
                  <a:pt x="130028" y="50656"/>
                </a:cubicBezTo>
                <a:cubicBezTo>
                  <a:pt x="133622" y="44287"/>
                  <a:pt x="142310" y="35811"/>
                  <a:pt x="156090" y="25227"/>
                </a:cubicBezTo>
                <a:cubicBezTo>
                  <a:pt x="169870" y="14643"/>
                  <a:pt x="190780" y="6448"/>
                  <a:pt x="218820" y="641"/>
                </a:cubicBezTo>
                <a:cubicBezTo>
                  <a:pt x="219312" y="524"/>
                  <a:pt x="221841" y="336"/>
                  <a:pt x="226407"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62" name="文本框 61"/>
          <p:cNvSpPr txBox="1">
            <a:spLocks noChangeAspect="1"/>
          </p:cNvSpPr>
          <p:nvPr/>
        </p:nvSpPr>
        <p:spPr>
          <a:xfrm>
            <a:off x="1198451" y="4571306"/>
            <a:ext cx="403407" cy="351352"/>
          </a:xfrm>
          <a:custGeom>
            <a:avLst/>
            <a:gdLst/>
            <a:ahLst/>
            <a:cxnLst/>
            <a:rect l="l" t="t" r="r" b="b"/>
            <a:pathLst>
              <a:path w="403407" h="351352">
                <a:moveTo>
                  <a:pt x="226407" y="79"/>
                </a:moveTo>
                <a:cubicBezTo>
                  <a:pt x="230973" y="-179"/>
                  <a:pt x="234626" y="196"/>
                  <a:pt x="237365" y="1203"/>
                </a:cubicBezTo>
                <a:cubicBezTo>
                  <a:pt x="239098" y="1636"/>
                  <a:pt x="239707" y="2455"/>
                  <a:pt x="239192" y="3661"/>
                </a:cubicBezTo>
                <a:cubicBezTo>
                  <a:pt x="238677" y="4867"/>
                  <a:pt x="236756" y="7232"/>
                  <a:pt x="233431" y="10756"/>
                </a:cubicBezTo>
                <a:cubicBezTo>
                  <a:pt x="233733" y="10801"/>
                  <a:pt x="236377" y="12709"/>
                  <a:pt x="241362" y="16480"/>
                </a:cubicBezTo>
                <a:cubicBezTo>
                  <a:pt x="246346" y="20251"/>
                  <a:pt x="251862" y="25614"/>
                  <a:pt x="257909" y="32569"/>
                </a:cubicBezTo>
                <a:cubicBezTo>
                  <a:pt x="263955" y="39525"/>
                  <a:pt x="268721" y="47802"/>
                  <a:pt x="272208" y="57400"/>
                </a:cubicBezTo>
                <a:cubicBezTo>
                  <a:pt x="274039" y="63700"/>
                  <a:pt x="275122" y="71394"/>
                  <a:pt x="275455" y="80483"/>
                </a:cubicBezTo>
                <a:cubicBezTo>
                  <a:pt x="275788" y="89572"/>
                  <a:pt x="275621" y="98223"/>
                  <a:pt x="274955" y="106438"/>
                </a:cubicBezTo>
                <a:cubicBezTo>
                  <a:pt x="274289" y="114652"/>
                  <a:pt x="273373" y="120598"/>
                  <a:pt x="272208" y="124275"/>
                </a:cubicBezTo>
                <a:cubicBezTo>
                  <a:pt x="272582" y="123983"/>
                  <a:pt x="273940" y="124146"/>
                  <a:pt x="276282" y="124767"/>
                </a:cubicBezTo>
                <a:cubicBezTo>
                  <a:pt x="278624" y="125387"/>
                  <a:pt x="279701" y="128221"/>
                  <a:pt x="279513" y="133267"/>
                </a:cubicBezTo>
                <a:cubicBezTo>
                  <a:pt x="279031" y="139400"/>
                  <a:pt x="278435" y="146178"/>
                  <a:pt x="277723" y="153602"/>
                </a:cubicBezTo>
                <a:cubicBezTo>
                  <a:pt x="277012" y="161026"/>
                  <a:pt x="275708" y="167138"/>
                  <a:pt x="273810" y="171939"/>
                </a:cubicBezTo>
                <a:cubicBezTo>
                  <a:pt x="271913" y="176740"/>
                  <a:pt x="268943" y="178273"/>
                  <a:pt x="264902" y="176539"/>
                </a:cubicBezTo>
                <a:cubicBezTo>
                  <a:pt x="264961" y="176938"/>
                  <a:pt x="264781" y="180136"/>
                  <a:pt x="264361" y="186134"/>
                </a:cubicBezTo>
                <a:cubicBezTo>
                  <a:pt x="263941" y="192132"/>
                  <a:pt x="262928" y="198536"/>
                  <a:pt x="261322" y="205345"/>
                </a:cubicBezTo>
                <a:cubicBezTo>
                  <a:pt x="259716" y="212155"/>
                  <a:pt x="257163" y="216977"/>
                  <a:pt x="253663" y="219811"/>
                </a:cubicBezTo>
                <a:cubicBezTo>
                  <a:pt x="253590" y="220151"/>
                  <a:pt x="253361" y="222593"/>
                  <a:pt x="252976" y="227137"/>
                </a:cubicBezTo>
                <a:cubicBezTo>
                  <a:pt x="252591" y="231682"/>
                  <a:pt x="252487" y="236289"/>
                  <a:pt x="252663" y="240958"/>
                </a:cubicBezTo>
                <a:cubicBezTo>
                  <a:pt x="252840" y="245627"/>
                  <a:pt x="253735" y="248319"/>
                  <a:pt x="255348" y="249034"/>
                </a:cubicBezTo>
                <a:lnTo>
                  <a:pt x="262654" y="249034"/>
                </a:lnTo>
                <a:cubicBezTo>
                  <a:pt x="262654" y="249865"/>
                  <a:pt x="263357" y="253963"/>
                  <a:pt x="264762" y="261327"/>
                </a:cubicBezTo>
                <a:cubicBezTo>
                  <a:pt x="266166" y="268691"/>
                  <a:pt x="268274" y="274334"/>
                  <a:pt x="271084" y="278256"/>
                </a:cubicBezTo>
                <a:cubicBezTo>
                  <a:pt x="271679" y="278382"/>
                  <a:pt x="278005" y="280062"/>
                  <a:pt x="290059" y="283297"/>
                </a:cubicBezTo>
                <a:cubicBezTo>
                  <a:pt x="302114" y="286531"/>
                  <a:pt x="316324" y="290564"/>
                  <a:pt x="332690" y="295397"/>
                </a:cubicBezTo>
                <a:cubicBezTo>
                  <a:pt x="349056" y="300229"/>
                  <a:pt x="364004" y="305105"/>
                  <a:pt x="377534" y="310026"/>
                </a:cubicBezTo>
                <a:cubicBezTo>
                  <a:pt x="391064" y="314946"/>
                  <a:pt x="399602" y="319155"/>
                  <a:pt x="403148" y="322652"/>
                </a:cubicBezTo>
                <a:cubicBezTo>
                  <a:pt x="403394" y="330239"/>
                  <a:pt x="403464" y="336842"/>
                  <a:pt x="403359" y="342462"/>
                </a:cubicBezTo>
                <a:cubicBezTo>
                  <a:pt x="403253" y="348082"/>
                  <a:pt x="403183" y="351032"/>
                  <a:pt x="403148" y="351313"/>
                </a:cubicBezTo>
                <a:lnTo>
                  <a:pt x="774" y="351313"/>
                </a:lnTo>
                <a:cubicBezTo>
                  <a:pt x="668" y="351664"/>
                  <a:pt x="458" y="349697"/>
                  <a:pt x="142" y="345412"/>
                </a:cubicBezTo>
                <a:cubicBezTo>
                  <a:pt x="-175" y="341127"/>
                  <a:pt x="36" y="332417"/>
                  <a:pt x="774" y="319281"/>
                </a:cubicBezTo>
                <a:cubicBezTo>
                  <a:pt x="7023" y="316216"/>
                  <a:pt x="17144" y="312405"/>
                  <a:pt x="31138" y="307848"/>
                </a:cubicBezTo>
                <a:cubicBezTo>
                  <a:pt x="45132" y="303291"/>
                  <a:pt x="60065" y="298672"/>
                  <a:pt x="75938" y="293992"/>
                </a:cubicBezTo>
                <a:cubicBezTo>
                  <a:pt x="91811" y="289311"/>
                  <a:pt x="105690" y="285255"/>
                  <a:pt x="117577" y="281821"/>
                </a:cubicBezTo>
                <a:cubicBezTo>
                  <a:pt x="129463" y="278388"/>
                  <a:pt x="136423" y="276263"/>
                  <a:pt x="138458" y="275446"/>
                </a:cubicBezTo>
                <a:lnTo>
                  <a:pt x="139020" y="255215"/>
                </a:lnTo>
                <a:lnTo>
                  <a:pt x="147449" y="252967"/>
                </a:lnTo>
                <a:cubicBezTo>
                  <a:pt x="147491" y="252610"/>
                  <a:pt x="147782" y="249828"/>
                  <a:pt x="148323" y="244621"/>
                </a:cubicBezTo>
                <a:cubicBezTo>
                  <a:pt x="148865" y="239414"/>
                  <a:pt x="149406" y="233926"/>
                  <a:pt x="149947" y="228157"/>
                </a:cubicBezTo>
                <a:cubicBezTo>
                  <a:pt x="150488" y="222388"/>
                  <a:pt x="150779" y="218482"/>
                  <a:pt x="150821" y="216439"/>
                </a:cubicBezTo>
                <a:cubicBezTo>
                  <a:pt x="150341" y="215690"/>
                  <a:pt x="148070" y="210866"/>
                  <a:pt x="144007" y="201968"/>
                </a:cubicBezTo>
                <a:cubicBezTo>
                  <a:pt x="139945" y="193070"/>
                  <a:pt x="136971" y="184594"/>
                  <a:pt x="135086" y="176539"/>
                </a:cubicBezTo>
                <a:cubicBezTo>
                  <a:pt x="134664" y="176761"/>
                  <a:pt x="132838" y="176316"/>
                  <a:pt x="129607" y="175204"/>
                </a:cubicBezTo>
                <a:cubicBezTo>
                  <a:pt x="126375" y="174092"/>
                  <a:pt x="124268" y="170978"/>
                  <a:pt x="123284" y="165861"/>
                </a:cubicBezTo>
                <a:cubicBezTo>
                  <a:pt x="122605" y="160347"/>
                  <a:pt x="122277" y="155500"/>
                  <a:pt x="122301" y="151320"/>
                </a:cubicBezTo>
                <a:cubicBezTo>
                  <a:pt x="122324" y="147141"/>
                  <a:pt x="121715" y="142996"/>
                  <a:pt x="120474" y="138887"/>
                </a:cubicBezTo>
                <a:cubicBezTo>
                  <a:pt x="119819" y="134730"/>
                  <a:pt x="120568" y="131101"/>
                  <a:pt x="122722" y="127998"/>
                </a:cubicBezTo>
                <a:cubicBezTo>
                  <a:pt x="124877" y="124896"/>
                  <a:pt x="127312" y="123655"/>
                  <a:pt x="130028" y="124275"/>
                </a:cubicBezTo>
                <a:cubicBezTo>
                  <a:pt x="129820" y="123658"/>
                  <a:pt x="128987" y="118461"/>
                  <a:pt x="127530" y="108686"/>
                </a:cubicBezTo>
                <a:cubicBezTo>
                  <a:pt x="126073" y="98910"/>
                  <a:pt x="125241" y="88260"/>
                  <a:pt x="125033" y="76736"/>
                </a:cubicBezTo>
                <a:cubicBezTo>
                  <a:pt x="124825" y="65212"/>
                  <a:pt x="126490" y="56519"/>
                  <a:pt x="130028" y="50656"/>
                </a:cubicBezTo>
                <a:cubicBezTo>
                  <a:pt x="133622" y="44287"/>
                  <a:pt x="142310" y="35811"/>
                  <a:pt x="156090" y="25227"/>
                </a:cubicBezTo>
                <a:cubicBezTo>
                  <a:pt x="169870" y="14643"/>
                  <a:pt x="190780" y="6448"/>
                  <a:pt x="218820" y="641"/>
                </a:cubicBezTo>
                <a:cubicBezTo>
                  <a:pt x="219312" y="524"/>
                  <a:pt x="221841" y="336"/>
                  <a:pt x="226407"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61" name="文本框 60"/>
          <p:cNvSpPr txBox="1">
            <a:spLocks noChangeAspect="1"/>
          </p:cNvSpPr>
          <p:nvPr/>
        </p:nvSpPr>
        <p:spPr>
          <a:xfrm>
            <a:off x="3103450" y="4571306"/>
            <a:ext cx="403407" cy="351352"/>
          </a:xfrm>
          <a:custGeom>
            <a:avLst/>
            <a:gdLst/>
            <a:ahLst/>
            <a:cxnLst/>
            <a:rect l="l" t="t" r="r" b="b"/>
            <a:pathLst>
              <a:path w="403407" h="351352">
                <a:moveTo>
                  <a:pt x="226408" y="79"/>
                </a:moveTo>
                <a:cubicBezTo>
                  <a:pt x="230974" y="-179"/>
                  <a:pt x="234627" y="196"/>
                  <a:pt x="237366" y="1203"/>
                </a:cubicBezTo>
                <a:cubicBezTo>
                  <a:pt x="239099" y="1636"/>
                  <a:pt x="239708" y="2455"/>
                  <a:pt x="239193" y="3661"/>
                </a:cubicBezTo>
                <a:cubicBezTo>
                  <a:pt x="238678" y="4867"/>
                  <a:pt x="236757" y="7232"/>
                  <a:pt x="233432" y="10756"/>
                </a:cubicBezTo>
                <a:cubicBezTo>
                  <a:pt x="233734" y="10801"/>
                  <a:pt x="236378" y="12709"/>
                  <a:pt x="241363" y="16480"/>
                </a:cubicBezTo>
                <a:cubicBezTo>
                  <a:pt x="246347" y="20251"/>
                  <a:pt x="251863" y="25614"/>
                  <a:pt x="257910" y="32569"/>
                </a:cubicBezTo>
                <a:cubicBezTo>
                  <a:pt x="263956" y="39525"/>
                  <a:pt x="268722" y="47802"/>
                  <a:pt x="272209" y="57400"/>
                </a:cubicBezTo>
                <a:cubicBezTo>
                  <a:pt x="274040" y="63700"/>
                  <a:pt x="275123" y="71394"/>
                  <a:pt x="275456" y="80483"/>
                </a:cubicBezTo>
                <a:cubicBezTo>
                  <a:pt x="275789" y="89572"/>
                  <a:pt x="275622" y="98223"/>
                  <a:pt x="274956" y="106438"/>
                </a:cubicBezTo>
                <a:cubicBezTo>
                  <a:pt x="274290" y="114652"/>
                  <a:pt x="273374" y="120598"/>
                  <a:pt x="272209" y="124275"/>
                </a:cubicBezTo>
                <a:cubicBezTo>
                  <a:pt x="272583" y="123983"/>
                  <a:pt x="273942" y="124146"/>
                  <a:pt x="276283" y="124767"/>
                </a:cubicBezTo>
                <a:cubicBezTo>
                  <a:pt x="278625" y="125387"/>
                  <a:pt x="279702" y="128221"/>
                  <a:pt x="279514" y="133267"/>
                </a:cubicBezTo>
                <a:cubicBezTo>
                  <a:pt x="279032" y="139400"/>
                  <a:pt x="278436" y="146178"/>
                  <a:pt x="277724" y="153602"/>
                </a:cubicBezTo>
                <a:cubicBezTo>
                  <a:pt x="277013" y="161026"/>
                  <a:pt x="275709" y="167138"/>
                  <a:pt x="273811" y="171939"/>
                </a:cubicBezTo>
                <a:cubicBezTo>
                  <a:pt x="271914" y="176740"/>
                  <a:pt x="268944" y="178273"/>
                  <a:pt x="264903" y="176539"/>
                </a:cubicBezTo>
                <a:cubicBezTo>
                  <a:pt x="264962" y="176938"/>
                  <a:pt x="264782" y="180136"/>
                  <a:pt x="264362" y="186134"/>
                </a:cubicBezTo>
                <a:cubicBezTo>
                  <a:pt x="263942" y="192132"/>
                  <a:pt x="262929" y="198536"/>
                  <a:pt x="261323"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1" y="245627"/>
                  <a:pt x="253736" y="248319"/>
                  <a:pt x="255350" y="249034"/>
                </a:cubicBezTo>
                <a:lnTo>
                  <a:pt x="262655" y="249034"/>
                </a:lnTo>
                <a:cubicBezTo>
                  <a:pt x="262655" y="249865"/>
                  <a:pt x="263358" y="253963"/>
                  <a:pt x="264763" y="261327"/>
                </a:cubicBezTo>
                <a:cubicBezTo>
                  <a:pt x="266168" y="268691"/>
                  <a:pt x="268275" y="274334"/>
                  <a:pt x="271085" y="278256"/>
                </a:cubicBezTo>
                <a:cubicBezTo>
                  <a:pt x="271680" y="278382"/>
                  <a:pt x="278006" y="280062"/>
                  <a:pt x="290060" y="283297"/>
                </a:cubicBezTo>
                <a:cubicBezTo>
                  <a:pt x="302115" y="286531"/>
                  <a:pt x="316325" y="290564"/>
                  <a:pt x="332691" y="295397"/>
                </a:cubicBezTo>
                <a:cubicBezTo>
                  <a:pt x="349057" y="300229"/>
                  <a:pt x="364005" y="305105"/>
                  <a:pt x="377535" y="310026"/>
                </a:cubicBezTo>
                <a:cubicBezTo>
                  <a:pt x="391065" y="314946"/>
                  <a:pt x="399603" y="319155"/>
                  <a:pt x="403149" y="322652"/>
                </a:cubicBezTo>
                <a:cubicBezTo>
                  <a:pt x="403395" y="330239"/>
                  <a:pt x="403465" y="336842"/>
                  <a:pt x="403360" y="342462"/>
                </a:cubicBezTo>
                <a:cubicBezTo>
                  <a:pt x="403254" y="348082"/>
                  <a:pt x="403184" y="351032"/>
                  <a:pt x="403149" y="351313"/>
                </a:cubicBezTo>
                <a:lnTo>
                  <a:pt x="775" y="351313"/>
                </a:lnTo>
                <a:cubicBezTo>
                  <a:pt x="669" y="351664"/>
                  <a:pt x="459" y="349697"/>
                  <a:pt x="143" y="345412"/>
                </a:cubicBezTo>
                <a:cubicBezTo>
                  <a:pt x="-174" y="341127"/>
                  <a:pt x="37" y="332417"/>
                  <a:pt x="775" y="319281"/>
                </a:cubicBezTo>
                <a:cubicBezTo>
                  <a:pt x="7024" y="316216"/>
                  <a:pt x="17145" y="312405"/>
                  <a:pt x="31139" y="307848"/>
                </a:cubicBezTo>
                <a:cubicBezTo>
                  <a:pt x="45133" y="303291"/>
                  <a:pt x="60066" y="298672"/>
                  <a:pt x="75939" y="293992"/>
                </a:cubicBezTo>
                <a:cubicBezTo>
                  <a:pt x="91812" y="289311"/>
                  <a:pt x="105691" y="285255"/>
                  <a:pt x="117578" y="281821"/>
                </a:cubicBezTo>
                <a:cubicBezTo>
                  <a:pt x="129464" y="278388"/>
                  <a:pt x="136424" y="276263"/>
                  <a:pt x="138459" y="275446"/>
                </a:cubicBezTo>
                <a:lnTo>
                  <a:pt x="139021" y="255215"/>
                </a:lnTo>
                <a:lnTo>
                  <a:pt x="147450" y="252967"/>
                </a:lnTo>
                <a:cubicBezTo>
                  <a:pt x="147492" y="252610"/>
                  <a:pt x="147783" y="249828"/>
                  <a:pt x="148324" y="244621"/>
                </a:cubicBezTo>
                <a:cubicBezTo>
                  <a:pt x="148866" y="239414"/>
                  <a:pt x="149407" y="233926"/>
                  <a:pt x="149948" y="228157"/>
                </a:cubicBezTo>
                <a:cubicBezTo>
                  <a:pt x="150489" y="222388"/>
                  <a:pt x="150781" y="218482"/>
                  <a:pt x="150822" y="216439"/>
                </a:cubicBezTo>
                <a:cubicBezTo>
                  <a:pt x="150342" y="215690"/>
                  <a:pt x="148071" y="210866"/>
                  <a:pt x="144008" y="201968"/>
                </a:cubicBezTo>
                <a:cubicBezTo>
                  <a:pt x="139946" y="193070"/>
                  <a:pt x="136972" y="184594"/>
                  <a:pt x="135087" y="176539"/>
                </a:cubicBezTo>
                <a:cubicBezTo>
                  <a:pt x="134665" y="176761"/>
                  <a:pt x="132839" y="176316"/>
                  <a:pt x="129608" y="175204"/>
                </a:cubicBezTo>
                <a:cubicBezTo>
                  <a:pt x="126376" y="174092"/>
                  <a:pt x="124269" y="170978"/>
                  <a:pt x="123285" y="165861"/>
                </a:cubicBezTo>
                <a:cubicBezTo>
                  <a:pt x="122606" y="160347"/>
                  <a:pt x="122279" y="155500"/>
                  <a:pt x="122302" y="151320"/>
                </a:cubicBezTo>
                <a:cubicBezTo>
                  <a:pt x="122325" y="147141"/>
                  <a:pt x="121717" y="142996"/>
                  <a:pt x="120476" y="138887"/>
                </a:cubicBezTo>
                <a:cubicBezTo>
                  <a:pt x="119820" y="134730"/>
                  <a:pt x="120569" y="131101"/>
                  <a:pt x="122723" y="127998"/>
                </a:cubicBezTo>
                <a:cubicBezTo>
                  <a:pt x="124878" y="124896"/>
                  <a:pt x="127313" y="123655"/>
                  <a:pt x="130029" y="124275"/>
                </a:cubicBezTo>
                <a:cubicBezTo>
                  <a:pt x="129821" y="123658"/>
                  <a:pt x="128988" y="118461"/>
                  <a:pt x="127531" y="108686"/>
                </a:cubicBezTo>
                <a:cubicBezTo>
                  <a:pt x="126074" y="98910"/>
                  <a:pt x="125242" y="88260"/>
                  <a:pt x="125034" y="76736"/>
                </a:cubicBezTo>
                <a:cubicBezTo>
                  <a:pt x="124826" y="65212"/>
                  <a:pt x="126491" y="56519"/>
                  <a:pt x="130029" y="50656"/>
                </a:cubicBezTo>
                <a:cubicBezTo>
                  <a:pt x="133623" y="44287"/>
                  <a:pt x="142311" y="35811"/>
                  <a:pt x="156091" y="25227"/>
                </a:cubicBezTo>
                <a:cubicBezTo>
                  <a:pt x="169871" y="14643"/>
                  <a:pt x="190781" y="6448"/>
                  <a:pt x="218821"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60" name="文本框 59"/>
          <p:cNvSpPr txBox="1">
            <a:spLocks noChangeAspect="1"/>
          </p:cNvSpPr>
          <p:nvPr/>
        </p:nvSpPr>
        <p:spPr>
          <a:xfrm>
            <a:off x="599651" y="5553662"/>
            <a:ext cx="403407" cy="351352"/>
          </a:xfrm>
          <a:custGeom>
            <a:avLst/>
            <a:gdLst/>
            <a:ahLst/>
            <a:cxnLst/>
            <a:rect l="l" t="t" r="r" b="b"/>
            <a:pathLst>
              <a:path w="403407" h="351352">
                <a:moveTo>
                  <a:pt x="226407" y="79"/>
                </a:moveTo>
                <a:cubicBezTo>
                  <a:pt x="230973" y="-179"/>
                  <a:pt x="234626" y="196"/>
                  <a:pt x="237365" y="1203"/>
                </a:cubicBezTo>
                <a:cubicBezTo>
                  <a:pt x="239098" y="1636"/>
                  <a:pt x="239707" y="2455"/>
                  <a:pt x="239192" y="3661"/>
                </a:cubicBezTo>
                <a:cubicBezTo>
                  <a:pt x="238676" y="4867"/>
                  <a:pt x="236756" y="7232"/>
                  <a:pt x="233431" y="10756"/>
                </a:cubicBezTo>
                <a:cubicBezTo>
                  <a:pt x="233733" y="10801"/>
                  <a:pt x="236377" y="12709"/>
                  <a:pt x="241361" y="16480"/>
                </a:cubicBezTo>
                <a:cubicBezTo>
                  <a:pt x="246346" y="20251"/>
                  <a:pt x="251862" y="25614"/>
                  <a:pt x="257909" y="32569"/>
                </a:cubicBezTo>
                <a:cubicBezTo>
                  <a:pt x="263955" y="39525"/>
                  <a:pt x="268721" y="47802"/>
                  <a:pt x="272208" y="57400"/>
                </a:cubicBezTo>
                <a:cubicBezTo>
                  <a:pt x="274039" y="63700"/>
                  <a:pt x="275122" y="71394"/>
                  <a:pt x="275455" y="80483"/>
                </a:cubicBezTo>
                <a:cubicBezTo>
                  <a:pt x="275788" y="89572"/>
                  <a:pt x="275621" y="98223"/>
                  <a:pt x="274955" y="106438"/>
                </a:cubicBezTo>
                <a:cubicBezTo>
                  <a:pt x="274289" y="114652"/>
                  <a:pt x="273373" y="120598"/>
                  <a:pt x="272208" y="124275"/>
                </a:cubicBezTo>
                <a:cubicBezTo>
                  <a:pt x="272582" y="123983"/>
                  <a:pt x="273940" y="124146"/>
                  <a:pt x="276282" y="124767"/>
                </a:cubicBezTo>
                <a:cubicBezTo>
                  <a:pt x="278624" y="125387"/>
                  <a:pt x="279701" y="128221"/>
                  <a:pt x="279513" y="133267"/>
                </a:cubicBezTo>
                <a:cubicBezTo>
                  <a:pt x="279031" y="139400"/>
                  <a:pt x="278435" y="146178"/>
                  <a:pt x="277723" y="153602"/>
                </a:cubicBezTo>
                <a:cubicBezTo>
                  <a:pt x="277012" y="161026"/>
                  <a:pt x="275708" y="167138"/>
                  <a:pt x="273810" y="171939"/>
                </a:cubicBezTo>
                <a:cubicBezTo>
                  <a:pt x="271913" y="176740"/>
                  <a:pt x="268943" y="178273"/>
                  <a:pt x="264902" y="176539"/>
                </a:cubicBezTo>
                <a:cubicBezTo>
                  <a:pt x="264961" y="176938"/>
                  <a:pt x="264781" y="180136"/>
                  <a:pt x="264361" y="186134"/>
                </a:cubicBezTo>
                <a:cubicBezTo>
                  <a:pt x="263941" y="192132"/>
                  <a:pt x="262928" y="198536"/>
                  <a:pt x="261322" y="205345"/>
                </a:cubicBezTo>
                <a:cubicBezTo>
                  <a:pt x="259716" y="212155"/>
                  <a:pt x="257163" y="216977"/>
                  <a:pt x="253662" y="219811"/>
                </a:cubicBezTo>
                <a:cubicBezTo>
                  <a:pt x="253590" y="220151"/>
                  <a:pt x="253361" y="222593"/>
                  <a:pt x="252976" y="227137"/>
                </a:cubicBezTo>
                <a:cubicBezTo>
                  <a:pt x="252591" y="231682"/>
                  <a:pt x="252487" y="236289"/>
                  <a:pt x="252663" y="240958"/>
                </a:cubicBezTo>
                <a:cubicBezTo>
                  <a:pt x="252840" y="245627"/>
                  <a:pt x="253735" y="248319"/>
                  <a:pt x="255348" y="249034"/>
                </a:cubicBezTo>
                <a:lnTo>
                  <a:pt x="262654" y="249034"/>
                </a:lnTo>
                <a:cubicBezTo>
                  <a:pt x="262654" y="249865"/>
                  <a:pt x="263357" y="253963"/>
                  <a:pt x="264762" y="261327"/>
                </a:cubicBezTo>
                <a:cubicBezTo>
                  <a:pt x="266166" y="268691"/>
                  <a:pt x="268274" y="274334"/>
                  <a:pt x="271084" y="278256"/>
                </a:cubicBezTo>
                <a:cubicBezTo>
                  <a:pt x="271679" y="278382"/>
                  <a:pt x="278005" y="280062"/>
                  <a:pt x="290059" y="283297"/>
                </a:cubicBezTo>
                <a:cubicBezTo>
                  <a:pt x="302114" y="286531"/>
                  <a:pt x="316324" y="290564"/>
                  <a:pt x="332690" y="295397"/>
                </a:cubicBezTo>
                <a:cubicBezTo>
                  <a:pt x="349056" y="300229"/>
                  <a:pt x="364004" y="305105"/>
                  <a:pt x="377534" y="310026"/>
                </a:cubicBezTo>
                <a:cubicBezTo>
                  <a:pt x="391064" y="314946"/>
                  <a:pt x="399602" y="319155"/>
                  <a:pt x="403148" y="322652"/>
                </a:cubicBezTo>
                <a:cubicBezTo>
                  <a:pt x="403394" y="330239"/>
                  <a:pt x="403464" y="336842"/>
                  <a:pt x="403359" y="342462"/>
                </a:cubicBezTo>
                <a:cubicBezTo>
                  <a:pt x="403253" y="348082"/>
                  <a:pt x="403183" y="351032"/>
                  <a:pt x="403148" y="351313"/>
                </a:cubicBezTo>
                <a:lnTo>
                  <a:pt x="774" y="351313"/>
                </a:lnTo>
                <a:cubicBezTo>
                  <a:pt x="668" y="351664"/>
                  <a:pt x="458" y="349697"/>
                  <a:pt x="142" y="345412"/>
                </a:cubicBezTo>
                <a:cubicBezTo>
                  <a:pt x="-175" y="341127"/>
                  <a:pt x="36" y="332417"/>
                  <a:pt x="774" y="319281"/>
                </a:cubicBezTo>
                <a:cubicBezTo>
                  <a:pt x="7023" y="316216"/>
                  <a:pt x="17144" y="312405"/>
                  <a:pt x="31138" y="307848"/>
                </a:cubicBezTo>
                <a:cubicBezTo>
                  <a:pt x="45132" y="303291"/>
                  <a:pt x="60065" y="298672"/>
                  <a:pt x="75938" y="293992"/>
                </a:cubicBezTo>
                <a:cubicBezTo>
                  <a:pt x="91811" y="289311"/>
                  <a:pt x="105690" y="285255"/>
                  <a:pt x="117577" y="281821"/>
                </a:cubicBezTo>
                <a:cubicBezTo>
                  <a:pt x="129463" y="278388"/>
                  <a:pt x="136423" y="276263"/>
                  <a:pt x="138458" y="275446"/>
                </a:cubicBezTo>
                <a:lnTo>
                  <a:pt x="139020" y="255215"/>
                </a:lnTo>
                <a:lnTo>
                  <a:pt x="147449" y="252967"/>
                </a:lnTo>
                <a:cubicBezTo>
                  <a:pt x="147491" y="252610"/>
                  <a:pt x="147782" y="249828"/>
                  <a:pt x="148323" y="244621"/>
                </a:cubicBezTo>
                <a:cubicBezTo>
                  <a:pt x="148865" y="239414"/>
                  <a:pt x="149406" y="233926"/>
                  <a:pt x="149947" y="228157"/>
                </a:cubicBezTo>
                <a:cubicBezTo>
                  <a:pt x="150488" y="222388"/>
                  <a:pt x="150779" y="218482"/>
                  <a:pt x="150821" y="216439"/>
                </a:cubicBezTo>
                <a:cubicBezTo>
                  <a:pt x="150341" y="215690"/>
                  <a:pt x="148070" y="210866"/>
                  <a:pt x="144007" y="201968"/>
                </a:cubicBezTo>
                <a:cubicBezTo>
                  <a:pt x="139945" y="193070"/>
                  <a:pt x="136971" y="184594"/>
                  <a:pt x="135086" y="176539"/>
                </a:cubicBezTo>
                <a:cubicBezTo>
                  <a:pt x="134664" y="176761"/>
                  <a:pt x="132838" y="176316"/>
                  <a:pt x="129607" y="175204"/>
                </a:cubicBezTo>
                <a:cubicBezTo>
                  <a:pt x="126375" y="174092"/>
                  <a:pt x="124268" y="170978"/>
                  <a:pt x="123284" y="165861"/>
                </a:cubicBezTo>
                <a:cubicBezTo>
                  <a:pt x="122605" y="160347"/>
                  <a:pt x="122277" y="155500"/>
                  <a:pt x="122301" y="151320"/>
                </a:cubicBezTo>
                <a:cubicBezTo>
                  <a:pt x="122324" y="147141"/>
                  <a:pt x="121715" y="142996"/>
                  <a:pt x="120474" y="138887"/>
                </a:cubicBezTo>
                <a:cubicBezTo>
                  <a:pt x="119819" y="134730"/>
                  <a:pt x="120568" y="131101"/>
                  <a:pt x="122722" y="127998"/>
                </a:cubicBezTo>
                <a:cubicBezTo>
                  <a:pt x="124877" y="124896"/>
                  <a:pt x="127312" y="123655"/>
                  <a:pt x="130028" y="124275"/>
                </a:cubicBezTo>
                <a:cubicBezTo>
                  <a:pt x="129820" y="123658"/>
                  <a:pt x="128987" y="118461"/>
                  <a:pt x="127530" y="108686"/>
                </a:cubicBezTo>
                <a:cubicBezTo>
                  <a:pt x="126073" y="98910"/>
                  <a:pt x="125241" y="88260"/>
                  <a:pt x="125033" y="76736"/>
                </a:cubicBezTo>
                <a:cubicBezTo>
                  <a:pt x="124825" y="65212"/>
                  <a:pt x="126490" y="56519"/>
                  <a:pt x="130028" y="50656"/>
                </a:cubicBezTo>
                <a:cubicBezTo>
                  <a:pt x="133622" y="44287"/>
                  <a:pt x="142309" y="35811"/>
                  <a:pt x="156090" y="25227"/>
                </a:cubicBezTo>
                <a:cubicBezTo>
                  <a:pt x="169870" y="14643"/>
                  <a:pt x="190780" y="6448"/>
                  <a:pt x="218820" y="641"/>
                </a:cubicBezTo>
                <a:cubicBezTo>
                  <a:pt x="219312" y="524"/>
                  <a:pt x="221841" y="336"/>
                  <a:pt x="226407"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59" name="文本框 58"/>
          <p:cNvSpPr txBox="1">
            <a:spLocks noChangeAspect="1"/>
          </p:cNvSpPr>
          <p:nvPr/>
        </p:nvSpPr>
        <p:spPr>
          <a:xfrm>
            <a:off x="1791634" y="5553662"/>
            <a:ext cx="403406" cy="351352"/>
          </a:xfrm>
          <a:custGeom>
            <a:avLst/>
            <a:gdLst/>
            <a:ahLst/>
            <a:cxnLst/>
            <a:rect l="l" t="t" r="r" b="b"/>
            <a:pathLst>
              <a:path w="403406" h="351352">
                <a:moveTo>
                  <a:pt x="226407" y="79"/>
                </a:moveTo>
                <a:cubicBezTo>
                  <a:pt x="230973" y="-179"/>
                  <a:pt x="234626" y="196"/>
                  <a:pt x="237365" y="1203"/>
                </a:cubicBezTo>
                <a:cubicBezTo>
                  <a:pt x="239098" y="1636"/>
                  <a:pt x="239707" y="2455"/>
                  <a:pt x="239192" y="3661"/>
                </a:cubicBezTo>
                <a:cubicBezTo>
                  <a:pt x="238677" y="4867"/>
                  <a:pt x="236756" y="7232"/>
                  <a:pt x="233431" y="10756"/>
                </a:cubicBezTo>
                <a:cubicBezTo>
                  <a:pt x="233733" y="10801"/>
                  <a:pt x="236377" y="12709"/>
                  <a:pt x="241362" y="16480"/>
                </a:cubicBezTo>
                <a:cubicBezTo>
                  <a:pt x="246346" y="20251"/>
                  <a:pt x="251862" y="25614"/>
                  <a:pt x="257909" y="32569"/>
                </a:cubicBezTo>
                <a:cubicBezTo>
                  <a:pt x="263955" y="39525"/>
                  <a:pt x="268721" y="47802"/>
                  <a:pt x="272208" y="57400"/>
                </a:cubicBezTo>
                <a:cubicBezTo>
                  <a:pt x="274039" y="63700"/>
                  <a:pt x="275122" y="71394"/>
                  <a:pt x="275455" y="80483"/>
                </a:cubicBezTo>
                <a:cubicBezTo>
                  <a:pt x="275788" y="89572"/>
                  <a:pt x="275621" y="98223"/>
                  <a:pt x="274955" y="106438"/>
                </a:cubicBezTo>
                <a:cubicBezTo>
                  <a:pt x="274289" y="114652"/>
                  <a:pt x="273373" y="120598"/>
                  <a:pt x="272208" y="124275"/>
                </a:cubicBezTo>
                <a:cubicBezTo>
                  <a:pt x="272582" y="123983"/>
                  <a:pt x="273940" y="124146"/>
                  <a:pt x="276282" y="124767"/>
                </a:cubicBezTo>
                <a:cubicBezTo>
                  <a:pt x="278624" y="125387"/>
                  <a:pt x="279701" y="128221"/>
                  <a:pt x="279513" y="133267"/>
                </a:cubicBezTo>
                <a:cubicBezTo>
                  <a:pt x="279031" y="139400"/>
                  <a:pt x="278435" y="146178"/>
                  <a:pt x="277723" y="153602"/>
                </a:cubicBezTo>
                <a:cubicBezTo>
                  <a:pt x="277012" y="161026"/>
                  <a:pt x="275708" y="167138"/>
                  <a:pt x="273810" y="171939"/>
                </a:cubicBezTo>
                <a:cubicBezTo>
                  <a:pt x="271913" y="176740"/>
                  <a:pt x="268943" y="178273"/>
                  <a:pt x="264902" y="176539"/>
                </a:cubicBezTo>
                <a:cubicBezTo>
                  <a:pt x="264961" y="176938"/>
                  <a:pt x="264781" y="180136"/>
                  <a:pt x="264361" y="186134"/>
                </a:cubicBezTo>
                <a:cubicBezTo>
                  <a:pt x="263941" y="192132"/>
                  <a:pt x="262928" y="198536"/>
                  <a:pt x="261322" y="205345"/>
                </a:cubicBezTo>
                <a:cubicBezTo>
                  <a:pt x="259716" y="212155"/>
                  <a:pt x="257163" y="216977"/>
                  <a:pt x="253663" y="219811"/>
                </a:cubicBezTo>
                <a:cubicBezTo>
                  <a:pt x="253590" y="220151"/>
                  <a:pt x="253361" y="222593"/>
                  <a:pt x="252976" y="227137"/>
                </a:cubicBezTo>
                <a:cubicBezTo>
                  <a:pt x="252591" y="231682"/>
                  <a:pt x="252487" y="236289"/>
                  <a:pt x="252663" y="240958"/>
                </a:cubicBezTo>
                <a:cubicBezTo>
                  <a:pt x="252840" y="245627"/>
                  <a:pt x="253735" y="248319"/>
                  <a:pt x="255348" y="249034"/>
                </a:cubicBezTo>
                <a:lnTo>
                  <a:pt x="262654" y="249034"/>
                </a:lnTo>
                <a:cubicBezTo>
                  <a:pt x="262654" y="249865"/>
                  <a:pt x="263357" y="253963"/>
                  <a:pt x="264762" y="261327"/>
                </a:cubicBezTo>
                <a:cubicBezTo>
                  <a:pt x="266166" y="268691"/>
                  <a:pt x="268274" y="274334"/>
                  <a:pt x="271084" y="278256"/>
                </a:cubicBezTo>
                <a:cubicBezTo>
                  <a:pt x="271679" y="278382"/>
                  <a:pt x="278005" y="280062"/>
                  <a:pt x="290059" y="283297"/>
                </a:cubicBezTo>
                <a:cubicBezTo>
                  <a:pt x="302114" y="286531"/>
                  <a:pt x="316324" y="290564"/>
                  <a:pt x="332690" y="295397"/>
                </a:cubicBezTo>
                <a:cubicBezTo>
                  <a:pt x="349056" y="300229"/>
                  <a:pt x="364004" y="305105"/>
                  <a:pt x="377534" y="310026"/>
                </a:cubicBezTo>
                <a:cubicBezTo>
                  <a:pt x="391064" y="314946"/>
                  <a:pt x="399602" y="319155"/>
                  <a:pt x="403148" y="322652"/>
                </a:cubicBezTo>
                <a:cubicBezTo>
                  <a:pt x="403394" y="330239"/>
                  <a:pt x="403464" y="336842"/>
                  <a:pt x="403359" y="342462"/>
                </a:cubicBezTo>
                <a:cubicBezTo>
                  <a:pt x="403253" y="348082"/>
                  <a:pt x="403183" y="351032"/>
                  <a:pt x="403148" y="351313"/>
                </a:cubicBezTo>
                <a:lnTo>
                  <a:pt x="774" y="351313"/>
                </a:lnTo>
                <a:cubicBezTo>
                  <a:pt x="668" y="351664"/>
                  <a:pt x="458" y="349697"/>
                  <a:pt x="142" y="345412"/>
                </a:cubicBezTo>
                <a:cubicBezTo>
                  <a:pt x="-175" y="341127"/>
                  <a:pt x="36" y="332417"/>
                  <a:pt x="774" y="319281"/>
                </a:cubicBezTo>
                <a:cubicBezTo>
                  <a:pt x="7023" y="316216"/>
                  <a:pt x="17144" y="312405"/>
                  <a:pt x="31138" y="307848"/>
                </a:cubicBezTo>
                <a:cubicBezTo>
                  <a:pt x="45132" y="303291"/>
                  <a:pt x="60065" y="298672"/>
                  <a:pt x="75938" y="293992"/>
                </a:cubicBezTo>
                <a:cubicBezTo>
                  <a:pt x="91811" y="289311"/>
                  <a:pt x="105690" y="285255"/>
                  <a:pt x="117577" y="281821"/>
                </a:cubicBezTo>
                <a:cubicBezTo>
                  <a:pt x="129463" y="278388"/>
                  <a:pt x="136423" y="276263"/>
                  <a:pt x="138458" y="275446"/>
                </a:cubicBezTo>
                <a:lnTo>
                  <a:pt x="139020" y="255215"/>
                </a:lnTo>
                <a:lnTo>
                  <a:pt x="147449" y="252967"/>
                </a:lnTo>
                <a:cubicBezTo>
                  <a:pt x="147491" y="252610"/>
                  <a:pt x="147782" y="249828"/>
                  <a:pt x="148323" y="244621"/>
                </a:cubicBezTo>
                <a:cubicBezTo>
                  <a:pt x="148865" y="239414"/>
                  <a:pt x="149406" y="233926"/>
                  <a:pt x="149947" y="228157"/>
                </a:cubicBezTo>
                <a:cubicBezTo>
                  <a:pt x="150488" y="222388"/>
                  <a:pt x="150779" y="218482"/>
                  <a:pt x="150821" y="216439"/>
                </a:cubicBezTo>
                <a:cubicBezTo>
                  <a:pt x="150341" y="215690"/>
                  <a:pt x="148070" y="210866"/>
                  <a:pt x="144007" y="201968"/>
                </a:cubicBezTo>
                <a:cubicBezTo>
                  <a:pt x="139945" y="193070"/>
                  <a:pt x="136971" y="184594"/>
                  <a:pt x="135086" y="176539"/>
                </a:cubicBezTo>
                <a:cubicBezTo>
                  <a:pt x="134664" y="176761"/>
                  <a:pt x="132838" y="176316"/>
                  <a:pt x="129607" y="175204"/>
                </a:cubicBezTo>
                <a:cubicBezTo>
                  <a:pt x="126375" y="174092"/>
                  <a:pt x="124268" y="170978"/>
                  <a:pt x="123284" y="165861"/>
                </a:cubicBezTo>
                <a:cubicBezTo>
                  <a:pt x="122605" y="160347"/>
                  <a:pt x="122277" y="155500"/>
                  <a:pt x="122301" y="151320"/>
                </a:cubicBezTo>
                <a:cubicBezTo>
                  <a:pt x="122324" y="147141"/>
                  <a:pt x="121715" y="142996"/>
                  <a:pt x="120474" y="138887"/>
                </a:cubicBezTo>
                <a:cubicBezTo>
                  <a:pt x="119819" y="134730"/>
                  <a:pt x="120568" y="131101"/>
                  <a:pt x="122722" y="127998"/>
                </a:cubicBezTo>
                <a:cubicBezTo>
                  <a:pt x="124877" y="124896"/>
                  <a:pt x="127312" y="123655"/>
                  <a:pt x="130028" y="124275"/>
                </a:cubicBezTo>
                <a:cubicBezTo>
                  <a:pt x="129820" y="123658"/>
                  <a:pt x="128987" y="118461"/>
                  <a:pt x="127530" y="108686"/>
                </a:cubicBezTo>
                <a:cubicBezTo>
                  <a:pt x="126073" y="98910"/>
                  <a:pt x="125241" y="88260"/>
                  <a:pt x="125033" y="76736"/>
                </a:cubicBezTo>
                <a:cubicBezTo>
                  <a:pt x="124825" y="65212"/>
                  <a:pt x="126490" y="56519"/>
                  <a:pt x="130028" y="50656"/>
                </a:cubicBezTo>
                <a:cubicBezTo>
                  <a:pt x="133622" y="44287"/>
                  <a:pt x="142310" y="35811"/>
                  <a:pt x="156090" y="25227"/>
                </a:cubicBezTo>
                <a:cubicBezTo>
                  <a:pt x="169870" y="14643"/>
                  <a:pt x="190780" y="6448"/>
                  <a:pt x="218820" y="641"/>
                </a:cubicBezTo>
                <a:cubicBezTo>
                  <a:pt x="219312" y="524"/>
                  <a:pt x="221841" y="336"/>
                  <a:pt x="226407"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58" name="文本框 57"/>
          <p:cNvSpPr txBox="1">
            <a:spLocks noChangeAspect="1"/>
          </p:cNvSpPr>
          <p:nvPr/>
        </p:nvSpPr>
        <p:spPr>
          <a:xfrm>
            <a:off x="2546015" y="5553662"/>
            <a:ext cx="403407" cy="351352"/>
          </a:xfrm>
          <a:custGeom>
            <a:avLst/>
            <a:gdLst/>
            <a:ahLst/>
            <a:cxnLst/>
            <a:rect l="l" t="t" r="r" b="b"/>
            <a:pathLst>
              <a:path w="403407" h="351352">
                <a:moveTo>
                  <a:pt x="226408" y="79"/>
                </a:moveTo>
                <a:cubicBezTo>
                  <a:pt x="230974" y="-179"/>
                  <a:pt x="234627" y="196"/>
                  <a:pt x="237366" y="1203"/>
                </a:cubicBezTo>
                <a:cubicBezTo>
                  <a:pt x="239099" y="1636"/>
                  <a:pt x="239708" y="2455"/>
                  <a:pt x="239193" y="3661"/>
                </a:cubicBezTo>
                <a:cubicBezTo>
                  <a:pt x="238678" y="4867"/>
                  <a:pt x="236757" y="7232"/>
                  <a:pt x="233432" y="10756"/>
                </a:cubicBezTo>
                <a:cubicBezTo>
                  <a:pt x="233734" y="10801"/>
                  <a:pt x="236378" y="12709"/>
                  <a:pt x="241363" y="16480"/>
                </a:cubicBezTo>
                <a:cubicBezTo>
                  <a:pt x="246347" y="20251"/>
                  <a:pt x="251863" y="25614"/>
                  <a:pt x="257910" y="32569"/>
                </a:cubicBezTo>
                <a:cubicBezTo>
                  <a:pt x="263956" y="39525"/>
                  <a:pt x="268722" y="47802"/>
                  <a:pt x="272209" y="57400"/>
                </a:cubicBezTo>
                <a:cubicBezTo>
                  <a:pt x="274040" y="63700"/>
                  <a:pt x="275123" y="71394"/>
                  <a:pt x="275456" y="80483"/>
                </a:cubicBezTo>
                <a:cubicBezTo>
                  <a:pt x="275789" y="89572"/>
                  <a:pt x="275622" y="98223"/>
                  <a:pt x="274956" y="106438"/>
                </a:cubicBezTo>
                <a:cubicBezTo>
                  <a:pt x="274290" y="114652"/>
                  <a:pt x="273374" y="120598"/>
                  <a:pt x="272209" y="124275"/>
                </a:cubicBezTo>
                <a:cubicBezTo>
                  <a:pt x="272583" y="123983"/>
                  <a:pt x="273942" y="124146"/>
                  <a:pt x="276283" y="124767"/>
                </a:cubicBezTo>
                <a:cubicBezTo>
                  <a:pt x="278625" y="125387"/>
                  <a:pt x="279702" y="128221"/>
                  <a:pt x="279514" y="133267"/>
                </a:cubicBezTo>
                <a:cubicBezTo>
                  <a:pt x="279032" y="139400"/>
                  <a:pt x="278436" y="146178"/>
                  <a:pt x="277724" y="153602"/>
                </a:cubicBezTo>
                <a:cubicBezTo>
                  <a:pt x="277013" y="161026"/>
                  <a:pt x="275709" y="167138"/>
                  <a:pt x="273811" y="171939"/>
                </a:cubicBezTo>
                <a:cubicBezTo>
                  <a:pt x="271914" y="176740"/>
                  <a:pt x="268944" y="178273"/>
                  <a:pt x="264903" y="176539"/>
                </a:cubicBezTo>
                <a:cubicBezTo>
                  <a:pt x="264962" y="176938"/>
                  <a:pt x="264782" y="180136"/>
                  <a:pt x="264362" y="186134"/>
                </a:cubicBezTo>
                <a:cubicBezTo>
                  <a:pt x="263942" y="192132"/>
                  <a:pt x="262929" y="198536"/>
                  <a:pt x="261323"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1" y="245627"/>
                  <a:pt x="253736" y="248319"/>
                  <a:pt x="255350" y="249034"/>
                </a:cubicBezTo>
                <a:lnTo>
                  <a:pt x="262655" y="249034"/>
                </a:lnTo>
                <a:cubicBezTo>
                  <a:pt x="262655" y="249865"/>
                  <a:pt x="263358" y="253963"/>
                  <a:pt x="264763" y="261327"/>
                </a:cubicBezTo>
                <a:cubicBezTo>
                  <a:pt x="266168" y="268691"/>
                  <a:pt x="268275" y="274334"/>
                  <a:pt x="271085" y="278256"/>
                </a:cubicBezTo>
                <a:cubicBezTo>
                  <a:pt x="271680" y="278382"/>
                  <a:pt x="278006" y="280062"/>
                  <a:pt x="290060" y="283297"/>
                </a:cubicBezTo>
                <a:cubicBezTo>
                  <a:pt x="302115" y="286531"/>
                  <a:pt x="316325" y="290564"/>
                  <a:pt x="332691" y="295397"/>
                </a:cubicBezTo>
                <a:cubicBezTo>
                  <a:pt x="349057" y="300229"/>
                  <a:pt x="364005" y="305105"/>
                  <a:pt x="377535" y="310026"/>
                </a:cubicBezTo>
                <a:cubicBezTo>
                  <a:pt x="391065" y="314946"/>
                  <a:pt x="399603" y="319155"/>
                  <a:pt x="403149" y="322652"/>
                </a:cubicBezTo>
                <a:cubicBezTo>
                  <a:pt x="403395" y="330239"/>
                  <a:pt x="403465" y="336842"/>
                  <a:pt x="403360" y="342462"/>
                </a:cubicBezTo>
                <a:cubicBezTo>
                  <a:pt x="403254" y="348082"/>
                  <a:pt x="403184" y="351032"/>
                  <a:pt x="403149" y="351313"/>
                </a:cubicBezTo>
                <a:lnTo>
                  <a:pt x="775" y="351313"/>
                </a:lnTo>
                <a:cubicBezTo>
                  <a:pt x="669" y="351664"/>
                  <a:pt x="459" y="349697"/>
                  <a:pt x="143" y="345412"/>
                </a:cubicBezTo>
                <a:cubicBezTo>
                  <a:pt x="-174" y="341127"/>
                  <a:pt x="37" y="332417"/>
                  <a:pt x="775" y="319281"/>
                </a:cubicBezTo>
                <a:cubicBezTo>
                  <a:pt x="7024" y="316216"/>
                  <a:pt x="17145" y="312405"/>
                  <a:pt x="31139" y="307848"/>
                </a:cubicBezTo>
                <a:cubicBezTo>
                  <a:pt x="45133" y="303291"/>
                  <a:pt x="60066" y="298672"/>
                  <a:pt x="75939" y="293992"/>
                </a:cubicBezTo>
                <a:cubicBezTo>
                  <a:pt x="91812" y="289311"/>
                  <a:pt x="105691" y="285255"/>
                  <a:pt x="117578" y="281821"/>
                </a:cubicBezTo>
                <a:cubicBezTo>
                  <a:pt x="129464" y="278388"/>
                  <a:pt x="136424" y="276263"/>
                  <a:pt x="138459" y="275446"/>
                </a:cubicBezTo>
                <a:lnTo>
                  <a:pt x="139021" y="255215"/>
                </a:lnTo>
                <a:lnTo>
                  <a:pt x="147450" y="252967"/>
                </a:lnTo>
                <a:cubicBezTo>
                  <a:pt x="147492" y="252610"/>
                  <a:pt x="147783" y="249828"/>
                  <a:pt x="148324" y="244621"/>
                </a:cubicBezTo>
                <a:cubicBezTo>
                  <a:pt x="148866" y="239414"/>
                  <a:pt x="149407" y="233926"/>
                  <a:pt x="149948" y="228157"/>
                </a:cubicBezTo>
                <a:cubicBezTo>
                  <a:pt x="150489" y="222388"/>
                  <a:pt x="150781" y="218482"/>
                  <a:pt x="150822" y="216439"/>
                </a:cubicBezTo>
                <a:cubicBezTo>
                  <a:pt x="150342" y="215690"/>
                  <a:pt x="148071" y="210866"/>
                  <a:pt x="144008" y="201968"/>
                </a:cubicBezTo>
                <a:cubicBezTo>
                  <a:pt x="139946" y="193070"/>
                  <a:pt x="136972" y="184594"/>
                  <a:pt x="135087" y="176539"/>
                </a:cubicBezTo>
                <a:cubicBezTo>
                  <a:pt x="134665" y="176761"/>
                  <a:pt x="132839" y="176316"/>
                  <a:pt x="129608" y="175204"/>
                </a:cubicBezTo>
                <a:cubicBezTo>
                  <a:pt x="126376" y="174092"/>
                  <a:pt x="124269" y="170978"/>
                  <a:pt x="123285" y="165861"/>
                </a:cubicBezTo>
                <a:cubicBezTo>
                  <a:pt x="122606" y="160347"/>
                  <a:pt x="122279" y="155500"/>
                  <a:pt x="122302" y="151320"/>
                </a:cubicBezTo>
                <a:cubicBezTo>
                  <a:pt x="122325" y="147141"/>
                  <a:pt x="121717" y="142996"/>
                  <a:pt x="120476" y="138887"/>
                </a:cubicBezTo>
                <a:cubicBezTo>
                  <a:pt x="119820" y="134730"/>
                  <a:pt x="120569" y="131101"/>
                  <a:pt x="122723" y="127998"/>
                </a:cubicBezTo>
                <a:cubicBezTo>
                  <a:pt x="124878" y="124896"/>
                  <a:pt x="127313" y="123655"/>
                  <a:pt x="130029" y="124275"/>
                </a:cubicBezTo>
                <a:cubicBezTo>
                  <a:pt x="129821" y="123658"/>
                  <a:pt x="128988" y="118461"/>
                  <a:pt x="127531" y="108686"/>
                </a:cubicBezTo>
                <a:cubicBezTo>
                  <a:pt x="126074" y="98910"/>
                  <a:pt x="125242" y="88260"/>
                  <a:pt x="125034" y="76736"/>
                </a:cubicBezTo>
                <a:cubicBezTo>
                  <a:pt x="124826" y="65212"/>
                  <a:pt x="126491" y="56519"/>
                  <a:pt x="130029" y="50656"/>
                </a:cubicBezTo>
                <a:cubicBezTo>
                  <a:pt x="133623" y="44287"/>
                  <a:pt x="142311" y="35811"/>
                  <a:pt x="156091" y="25227"/>
                </a:cubicBezTo>
                <a:cubicBezTo>
                  <a:pt x="169871" y="14643"/>
                  <a:pt x="190781" y="6448"/>
                  <a:pt x="218821"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sp>
        <p:nvSpPr>
          <p:cNvPr id="57" name="文本框 56"/>
          <p:cNvSpPr txBox="1">
            <a:spLocks noChangeAspect="1"/>
          </p:cNvSpPr>
          <p:nvPr/>
        </p:nvSpPr>
        <p:spPr>
          <a:xfrm>
            <a:off x="3768057" y="5553662"/>
            <a:ext cx="403407" cy="351352"/>
          </a:xfrm>
          <a:custGeom>
            <a:avLst/>
            <a:gdLst/>
            <a:ahLst/>
            <a:cxnLst/>
            <a:rect l="l" t="t" r="r" b="b"/>
            <a:pathLst>
              <a:path w="403407" h="351352">
                <a:moveTo>
                  <a:pt x="226408" y="79"/>
                </a:moveTo>
                <a:cubicBezTo>
                  <a:pt x="230974" y="-179"/>
                  <a:pt x="234627" y="196"/>
                  <a:pt x="237366" y="1203"/>
                </a:cubicBezTo>
                <a:cubicBezTo>
                  <a:pt x="239099" y="1636"/>
                  <a:pt x="239708" y="2455"/>
                  <a:pt x="239193" y="3661"/>
                </a:cubicBezTo>
                <a:cubicBezTo>
                  <a:pt x="238678" y="4867"/>
                  <a:pt x="236757" y="7232"/>
                  <a:pt x="233432" y="10756"/>
                </a:cubicBezTo>
                <a:cubicBezTo>
                  <a:pt x="233734" y="10801"/>
                  <a:pt x="236378" y="12709"/>
                  <a:pt x="241363" y="16480"/>
                </a:cubicBezTo>
                <a:cubicBezTo>
                  <a:pt x="246347" y="20251"/>
                  <a:pt x="251863" y="25614"/>
                  <a:pt x="257910" y="32569"/>
                </a:cubicBezTo>
                <a:cubicBezTo>
                  <a:pt x="263956" y="39525"/>
                  <a:pt x="268722" y="47802"/>
                  <a:pt x="272209" y="57400"/>
                </a:cubicBezTo>
                <a:cubicBezTo>
                  <a:pt x="274040" y="63700"/>
                  <a:pt x="275123" y="71394"/>
                  <a:pt x="275456" y="80483"/>
                </a:cubicBezTo>
                <a:cubicBezTo>
                  <a:pt x="275789" y="89572"/>
                  <a:pt x="275622" y="98223"/>
                  <a:pt x="274956" y="106438"/>
                </a:cubicBezTo>
                <a:cubicBezTo>
                  <a:pt x="274290" y="114652"/>
                  <a:pt x="273374" y="120598"/>
                  <a:pt x="272209" y="124275"/>
                </a:cubicBezTo>
                <a:cubicBezTo>
                  <a:pt x="272583" y="123983"/>
                  <a:pt x="273942" y="124146"/>
                  <a:pt x="276283" y="124767"/>
                </a:cubicBezTo>
                <a:cubicBezTo>
                  <a:pt x="278625" y="125387"/>
                  <a:pt x="279702" y="128221"/>
                  <a:pt x="279514" y="133267"/>
                </a:cubicBezTo>
                <a:cubicBezTo>
                  <a:pt x="279032" y="139400"/>
                  <a:pt x="278436" y="146178"/>
                  <a:pt x="277724" y="153602"/>
                </a:cubicBezTo>
                <a:cubicBezTo>
                  <a:pt x="277013" y="161026"/>
                  <a:pt x="275709" y="167138"/>
                  <a:pt x="273811" y="171939"/>
                </a:cubicBezTo>
                <a:cubicBezTo>
                  <a:pt x="271914" y="176740"/>
                  <a:pt x="268944" y="178273"/>
                  <a:pt x="264903" y="176539"/>
                </a:cubicBezTo>
                <a:cubicBezTo>
                  <a:pt x="264962" y="176938"/>
                  <a:pt x="264782" y="180136"/>
                  <a:pt x="264362" y="186134"/>
                </a:cubicBezTo>
                <a:cubicBezTo>
                  <a:pt x="263942" y="192132"/>
                  <a:pt x="262929" y="198536"/>
                  <a:pt x="261323" y="205345"/>
                </a:cubicBezTo>
                <a:cubicBezTo>
                  <a:pt x="259717" y="212155"/>
                  <a:pt x="257164" y="216977"/>
                  <a:pt x="253664" y="219811"/>
                </a:cubicBezTo>
                <a:cubicBezTo>
                  <a:pt x="253591" y="220151"/>
                  <a:pt x="253362" y="222593"/>
                  <a:pt x="252977" y="227137"/>
                </a:cubicBezTo>
                <a:cubicBezTo>
                  <a:pt x="252592" y="231682"/>
                  <a:pt x="252488" y="236289"/>
                  <a:pt x="252665" y="240958"/>
                </a:cubicBezTo>
                <a:cubicBezTo>
                  <a:pt x="252841" y="245627"/>
                  <a:pt x="253736" y="248319"/>
                  <a:pt x="255350" y="249034"/>
                </a:cubicBezTo>
                <a:lnTo>
                  <a:pt x="262655" y="249034"/>
                </a:lnTo>
                <a:cubicBezTo>
                  <a:pt x="262655" y="249865"/>
                  <a:pt x="263358" y="253963"/>
                  <a:pt x="264763" y="261327"/>
                </a:cubicBezTo>
                <a:cubicBezTo>
                  <a:pt x="266168" y="268691"/>
                  <a:pt x="268275" y="274334"/>
                  <a:pt x="271085" y="278256"/>
                </a:cubicBezTo>
                <a:cubicBezTo>
                  <a:pt x="271680" y="278382"/>
                  <a:pt x="278006" y="280062"/>
                  <a:pt x="290060" y="283297"/>
                </a:cubicBezTo>
                <a:cubicBezTo>
                  <a:pt x="302115" y="286531"/>
                  <a:pt x="316325" y="290564"/>
                  <a:pt x="332691" y="295397"/>
                </a:cubicBezTo>
                <a:cubicBezTo>
                  <a:pt x="349057" y="300229"/>
                  <a:pt x="364005" y="305105"/>
                  <a:pt x="377535" y="310026"/>
                </a:cubicBezTo>
                <a:cubicBezTo>
                  <a:pt x="391065" y="314946"/>
                  <a:pt x="399603" y="319155"/>
                  <a:pt x="403149" y="322652"/>
                </a:cubicBezTo>
                <a:cubicBezTo>
                  <a:pt x="403395" y="330239"/>
                  <a:pt x="403465" y="336842"/>
                  <a:pt x="403360" y="342462"/>
                </a:cubicBezTo>
                <a:cubicBezTo>
                  <a:pt x="403254" y="348082"/>
                  <a:pt x="403184" y="351032"/>
                  <a:pt x="403149" y="351313"/>
                </a:cubicBezTo>
                <a:lnTo>
                  <a:pt x="775" y="351313"/>
                </a:lnTo>
                <a:cubicBezTo>
                  <a:pt x="669" y="351664"/>
                  <a:pt x="459" y="349697"/>
                  <a:pt x="143" y="345412"/>
                </a:cubicBezTo>
                <a:cubicBezTo>
                  <a:pt x="-174" y="341127"/>
                  <a:pt x="37" y="332417"/>
                  <a:pt x="775" y="319281"/>
                </a:cubicBezTo>
                <a:cubicBezTo>
                  <a:pt x="7024" y="316216"/>
                  <a:pt x="17145" y="312405"/>
                  <a:pt x="31139" y="307848"/>
                </a:cubicBezTo>
                <a:cubicBezTo>
                  <a:pt x="45133" y="303291"/>
                  <a:pt x="60066" y="298672"/>
                  <a:pt x="75939" y="293992"/>
                </a:cubicBezTo>
                <a:cubicBezTo>
                  <a:pt x="91812" y="289311"/>
                  <a:pt x="105691" y="285255"/>
                  <a:pt x="117578" y="281821"/>
                </a:cubicBezTo>
                <a:cubicBezTo>
                  <a:pt x="129464" y="278388"/>
                  <a:pt x="136424" y="276263"/>
                  <a:pt x="138459" y="275446"/>
                </a:cubicBezTo>
                <a:lnTo>
                  <a:pt x="139021" y="255215"/>
                </a:lnTo>
                <a:lnTo>
                  <a:pt x="147450" y="252967"/>
                </a:lnTo>
                <a:cubicBezTo>
                  <a:pt x="147492" y="252610"/>
                  <a:pt x="147783" y="249828"/>
                  <a:pt x="148324" y="244621"/>
                </a:cubicBezTo>
                <a:cubicBezTo>
                  <a:pt x="148866" y="239414"/>
                  <a:pt x="149407" y="233926"/>
                  <a:pt x="149948" y="228157"/>
                </a:cubicBezTo>
                <a:cubicBezTo>
                  <a:pt x="150489" y="222388"/>
                  <a:pt x="150781" y="218482"/>
                  <a:pt x="150822" y="216439"/>
                </a:cubicBezTo>
                <a:cubicBezTo>
                  <a:pt x="150342" y="215690"/>
                  <a:pt x="148071" y="210866"/>
                  <a:pt x="144008" y="201968"/>
                </a:cubicBezTo>
                <a:cubicBezTo>
                  <a:pt x="139946" y="193070"/>
                  <a:pt x="136972" y="184594"/>
                  <a:pt x="135087" y="176539"/>
                </a:cubicBezTo>
                <a:cubicBezTo>
                  <a:pt x="134665" y="176761"/>
                  <a:pt x="132839" y="176316"/>
                  <a:pt x="129608" y="175204"/>
                </a:cubicBezTo>
                <a:cubicBezTo>
                  <a:pt x="126376" y="174092"/>
                  <a:pt x="124269" y="170978"/>
                  <a:pt x="123285" y="165861"/>
                </a:cubicBezTo>
                <a:cubicBezTo>
                  <a:pt x="122606" y="160347"/>
                  <a:pt x="122279" y="155500"/>
                  <a:pt x="122302" y="151320"/>
                </a:cubicBezTo>
                <a:cubicBezTo>
                  <a:pt x="122325" y="147141"/>
                  <a:pt x="121717" y="142996"/>
                  <a:pt x="120476" y="138887"/>
                </a:cubicBezTo>
                <a:cubicBezTo>
                  <a:pt x="119820" y="134730"/>
                  <a:pt x="120569" y="131101"/>
                  <a:pt x="122723" y="127998"/>
                </a:cubicBezTo>
                <a:cubicBezTo>
                  <a:pt x="124878" y="124896"/>
                  <a:pt x="127313" y="123655"/>
                  <a:pt x="130029" y="124275"/>
                </a:cubicBezTo>
                <a:cubicBezTo>
                  <a:pt x="129821" y="123658"/>
                  <a:pt x="128988" y="118461"/>
                  <a:pt x="127531" y="108686"/>
                </a:cubicBezTo>
                <a:cubicBezTo>
                  <a:pt x="126074" y="98910"/>
                  <a:pt x="125242" y="88260"/>
                  <a:pt x="125034" y="76736"/>
                </a:cubicBezTo>
                <a:cubicBezTo>
                  <a:pt x="124826" y="65212"/>
                  <a:pt x="126491" y="56519"/>
                  <a:pt x="130029" y="50656"/>
                </a:cubicBezTo>
                <a:cubicBezTo>
                  <a:pt x="133623" y="44287"/>
                  <a:pt x="142311" y="35811"/>
                  <a:pt x="156091" y="25227"/>
                </a:cubicBezTo>
                <a:cubicBezTo>
                  <a:pt x="169871" y="14643"/>
                  <a:pt x="190781" y="6448"/>
                  <a:pt x="218821" y="641"/>
                </a:cubicBezTo>
                <a:cubicBezTo>
                  <a:pt x="219313" y="524"/>
                  <a:pt x="221842" y="336"/>
                  <a:pt x="226408" y="79"/>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400" dirty="0">
              <a:solidFill>
                <a:schemeClr val="tx1">
                  <a:lumMod val="75000"/>
                  <a:lumOff val="25000"/>
                </a:schemeClr>
              </a:solidFill>
            </a:endParaRPr>
          </a:p>
        </p:txBody>
      </p:sp>
      <p:cxnSp>
        <p:nvCxnSpPr>
          <p:cNvPr id="39" name="Straight Arrow Connector 38"/>
          <p:cNvCxnSpPr/>
          <p:nvPr/>
        </p:nvCxnSpPr>
        <p:spPr>
          <a:xfrm>
            <a:off x="2368310" y="2735084"/>
            <a:ext cx="3854" cy="522600"/>
          </a:xfrm>
          <a:prstGeom prst="straightConnector1">
            <a:avLst/>
          </a:prstGeom>
          <a:ln w="127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0" name="Rectangular Callout 39"/>
          <p:cNvSpPr/>
          <p:nvPr/>
        </p:nvSpPr>
        <p:spPr>
          <a:xfrm>
            <a:off x="2388237" y="1576071"/>
            <a:ext cx="1491383" cy="402413"/>
          </a:xfrm>
          <a:prstGeom prst="wedgeRectCallout">
            <a:avLst>
              <a:gd name="adj1" fmla="val -36501"/>
              <a:gd name="adj2" fmla="val 86100"/>
            </a:avLst>
          </a:prstGeom>
          <a:solidFill>
            <a:srgbClr val="FE497C"/>
          </a:solidFill>
          <a:ln>
            <a:no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smtClean="0">
                <a:latin typeface="Liberation Sans" panose="020B0604020202020204" pitchFamily="34" charset="0"/>
              </a:rPr>
              <a:t>This is you!</a:t>
            </a:r>
            <a:endParaRPr lang="en-US" b="1" dirty="0">
              <a:latin typeface="Liberation Sans" panose="020B0604020202020204" pitchFamily="34" charset="0"/>
            </a:endParaRPr>
          </a:p>
        </p:txBody>
      </p:sp>
      <p:sp>
        <p:nvSpPr>
          <p:cNvPr id="41" name="Rectangular Callout 40"/>
          <p:cNvSpPr/>
          <p:nvPr/>
        </p:nvSpPr>
        <p:spPr>
          <a:xfrm>
            <a:off x="511590" y="2669858"/>
            <a:ext cx="1491383" cy="685800"/>
          </a:xfrm>
          <a:prstGeom prst="wedgeRectCallout">
            <a:avLst>
              <a:gd name="adj1" fmla="val 61144"/>
              <a:gd name="adj2" fmla="val 44124"/>
            </a:avLst>
          </a:prstGeom>
          <a:solidFill>
            <a:srgbClr val="FE497C"/>
          </a:solidFill>
          <a:ln>
            <a:no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smtClean="0">
                <a:latin typeface="Liberation Sans" panose="020B0604020202020204" pitchFamily="34" charset="0"/>
              </a:rPr>
              <a:t>This is how it works!</a:t>
            </a:r>
            <a:endParaRPr lang="en-US" b="1" dirty="0">
              <a:latin typeface="Liberation Sans" panose="020B0604020202020204" pitchFamily="34" charset="0"/>
            </a:endParaRPr>
          </a:p>
        </p:txBody>
      </p:sp>
      <p:sp>
        <p:nvSpPr>
          <p:cNvPr id="42" name="Oval 41"/>
          <p:cNvSpPr/>
          <p:nvPr/>
        </p:nvSpPr>
        <p:spPr>
          <a:xfrm>
            <a:off x="4731572" y="2204025"/>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bg1"/>
                </a:solidFill>
                <a:latin typeface="Liberation Sans" panose="020B0604020202020204" pitchFamily="34" charset="0"/>
              </a:rPr>
              <a:t>1</a:t>
            </a:r>
            <a:endParaRPr lang="ms-MY" sz="2800" b="1" dirty="0">
              <a:solidFill>
                <a:schemeClr val="bg1"/>
              </a:solidFill>
              <a:latin typeface="Liberation Sans" panose="020B0604020202020204" pitchFamily="34" charset="0"/>
            </a:endParaRPr>
          </a:p>
        </p:txBody>
      </p:sp>
      <p:sp>
        <p:nvSpPr>
          <p:cNvPr id="43" name="Rectangle 42"/>
          <p:cNvSpPr/>
          <p:nvPr/>
        </p:nvSpPr>
        <p:spPr>
          <a:xfrm>
            <a:off x="5105400" y="2130884"/>
            <a:ext cx="3962400" cy="600164"/>
          </a:xfrm>
          <a:prstGeom prst="rect">
            <a:avLst/>
          </a:prstGeom>
        </p:spPr>
        <p:txBody>
          <a:bodyPr wrap="square">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4" name="Oval 43"/>
          <p:cNvSpPr/>
          <p:nvPr/>
        </p:nvSpPr>
        <p:spPr>
          <a:xfrm>
            <a:off x="4731572" y="3042225"/>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bg1"/>
                </a:solidFill>
                <a:latin typeface="Liberation Sans" panose="020B0604020202020204" pitchFamily="34" charset="0"/>
              </a:rPr>
              <a:t>2</a:t>
            </a:r>
            <a:endParaRPr lang="ms-MY" sz="2800" b="1" dirty="0">
              <a:solidFill>
                <a:schemeClr val="bg1"/>
              </a:solidFill>
              <a:latin typeface="Liberation Sans" panose="020B0604020202020204" pitchFamily="34" charset="0"/>
            </a:endParaRPr>
          </a:p>
        </p:txBody>
      </p:sp>
      <p:sp>
        <p:nvSpPr>
          <p:cNvPr id="45" name="Rectangle 44"/>
          <p:cNvSpPr/>
          <p:nvPr/>
        </p:nvSpPr>
        <p:spPr>
          <a:xfrm>
            <a:off x="5105400" y="2969084"/>
            <a:ext cx="3962400" cy="600164"/>
          </a:xfrm>
          <a:prstGeom prst="rect">
            <a:avLst/>
          </a:prstGeom>
        </p:spPr>
        <p:txBody>
          <a:bodyPr wrap="square">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6" name="Oval 45"/>
          <p:cNvSpPr/>
          <p:nvPr/>
        </p:nvSpPr>
        <p:spPr>
          <a:xfrm>
            <a:off x="4731572" y="3988073"/>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bg1"/>
                </a:solidFill>
                <a:latin typeface="Liberation Sans" panose="020B0604020202020204" pitchFamily="34" charset="0"/>
              </a:rPr>
              <a:t>3</a:t>
            </a:r>
            <a:endParaRPr lang="ms-MY" sz="2800" b="1" dirty="0">
              <a:solidFill>
                <a:schemeClr val="bg1"/>
              </a:solidFill>
              <a:latin typeface="Liberation Sans" panose="020B0604020202020204" pitchFamily="34" charset="0"/>
            </a:endParaRPr>
          </a:p>
        </p:txBody>
      </p:sp>
      <p:sp>
        <p:nvSpPr>
          <p:cNvPr id="47" name="Rectangle 46"/>
          <p:cNvSpPr/>
          <p:nvPr/>
        </p:nvSpPr>
        <p:spPr>
          <a:xfrm>
            <a:off x="5105400" y="3914932"/>
            <a:ext cx="3962400" cy="600164"/>
          </a:xfrm>
          <a:prstGeom prst="rect">
            <a:avLst/>
          </a:prstGeom>
        </p:spPr>
        <p:txBody>
          <a:bodyPr wrap="square">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8" name="Oval 47"/>
          <p:cNvSpPr/>
          <p:nvPr/>
        </p:nvSpPr>
        <p:spPr>
          <a:xfrm>
            <a:off x="4731572" y="4956661"/>
            <a:ext cx="288032" cy="288032"/>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bg1"/>
                </a:solidFill>
                <a:latin typeface="Liberation Sans" panose="020B0604020202020204" pitchFamily="34" charset="0"/>
              </a:rPr>
              <a:t>4</a:t>
            </a:r>
            <a:endParaRPr lang="ms-MY" sz="2800" b="1" dirty="0">
              <a:solidFill>
                <a:schemeClr val="bg1"/>
              </a:solidFill>
              <a:latin typeface="Liberation Sans" panose="020B0604020202020204" pitchFamily="34" charset="0"/>
            </a:endParaRPr>
          </a:p>
        </p:txBody>
      </p:sp>
      <p:sp>
        <p:nvSpPr>
          <p:cNvPr id="49" name="Rectangle 48"/>
          <p:cNvSpPr/>
          <p:nvPr/>
        </p:nvSpPr>
        <p:spPr>
          <a:xfrm>
            <a:off x="5105400" y="4883520"/>
            <a:ext cx="3962400" cy="600164"/>
          </a:xfrm>
          <a:prstGeom prst="rect">
            <a:avLst/>
          </a:prstGeom>
        </p:spPr>
        <p:txBody>
          <a:bodyPr wrap="square">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0" name="Rectangle 49"/>
          <p:cNvSpPr/>
          <p:nvPr/>
        </p:nvSpPr>
        <p:spPr>
          <a:xfrm>
            <a:off x="1478854" y="378669"/>
            <a:ext cx="6186309"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Affiliate Marketing</a:t>
            </a:r>
            <a:endParaRPr lang="en-US" sz="5400" b="1" dirty="0">
              <a:solidFill>
                <a:schemeClr val="tx1">
                  <a:lumMod val="85000"/>
                  <a:lumOff val="15000"/>
                </a:schemeClr>
              </a:solidFill>
              <a:latin typeface="Liberation Sans" panose="020B0604020202020204" pitchFamily="34" charset="0"/>
            </a:endParaRPr>
          </a:p>
        </p:txBody>
      </p:sp>
      <p:sp>
        <p:nvSpPr>
          <p:cNvPr id="51" name="TextBox 50"/>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52" name="Isosceles Triangle 5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Isosceles Triangle 5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sosceles Triangle 5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753255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9762" y="378669"/>
            <a:ext cx="422449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Who We Are</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3673831" y="223553"/>
            <a:ext cx="1806905" cy="307777"/>
          </a:xfrm>
          <a:prstGeom prst="rect">
            <a:avLst/>
          </a:prstGeom>
          <a:noFill/>
        </p:spPr>
        <p:txBody>
          <a:bodyPr wrap="none" rtlCol="0">
            <a:spAutoFit/>
          </a:bodyPr>
          <a:lstStyle/>
          <a:p>
            <a:pPr algn="ctr"/>
            <a:r>
              <a:rPr lang="en-US" sz="1400" spc="300" dirty="0" smtClean="0">
                <a:latin typeface="Georgia" panose="02040502050405020303" pitchFamily="18" charset="0"/>
              </a:rPr>
              <a:t>OUR STORIES</a:t>
            </a:r>
            <a:endParaRPr lang="en-US" sz="1400" spc="300" dirty="0">
              <a:latin typeface="Georgia" panose="02040502050405020303" pitchFamily="18" charset="0"/>
            </a:endParaRPr>
          </a:p>
        </p:txBody>
      </p:sp>
      <p:sp>
        <p:nvSpPr>
          <p:cNvPr id="6" name="Rectangle 5"/>
          <p:cNvSpPr/>
          <p:nvPr/>
        </p:nvSpPr>
        <p:spPr>
          <a:xfrm>
            <a:off x="906236" y="1688761"/>
            <a:ext cx="3282043" cy="4185761"/>
          </a:xfrm>
          <a:prstGeom prst="rect">
            <a:avLst/>
          </a:prstGeom>
        </p:spPr>
        <p:txBody>
          <a:bodyPr wrap="square">
            <a:spAutoFit/>
          </a:bodyPr>
          <a:lstStyle/>
          <a:p>
            <a:r>
              <a:rPr lang="en-US" sz="14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Neue Swiss, what tends to get people hired is fit. When talented people fit well together they produce some pretty impressive stuff. We always strive to put the right people with the right skills on the right projects. There are no pitch teams, no “B” teams. </a:t>
            </a:r>
          </a:p>
          <a:p>
            <a:endParaRPr lang="en-US" sz="1400" kern="3000" spc="30" dirty="0">
              <a:solidFill>
                <a:schemeClr val="tx1">
                  <a:lumMod val="85000"/>
                  <a:lumOff val="15000"/>
                </a:schemeClr>
              </a:solidFill>
              <a:latin typeface="Liberation Sans" panose="020B0604020202020204" pitchFamily="34" charset="0"/>
            </a:endParaRPr>
          </a:p>
          <a:p>
            <a:r>
              <a:rPr lang="en-US" sz="1400" kern="3000" spc="30" dirty="0" smtClean="0">
                <a:solidFill>
                  <a:schemeClr val="tx1">
                    <a:lumMod val="85000"/>
                    <a:lumOff val="15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endParaRPr lang="en-US" sz="1400" kern="3000" spc="30" dirty="0">
              <a:solidFill>
                <a:schemeClr val="tx1">
                  <a:lumMod val="85000"/>
                  <a:lumOff val="15000"/>
                </a:schemeClr>
              </a:solidFill>
              <a:latin typeface="Liberation Sans" panose="020B0604020202020204" pitchFamily="34" charset="0"/>
            </a:endParaRPr>
          </a:p>
        </p:txBody>
      </p:sp>
      <p:pic>
        <p:nvPicPr>
          <p:cNvPr id="11" name="Picture 2"/>
          <p:cNvPicPr>
            <a:picLocks noChangeAspect="1" noChangeArrowheads="1"/>
          </p:cNvPicPr>
          <p:nvPr/>
        </p:nvPicPr>
        <p:blipFill>
          <a:blip r:embed="rId2" cstate="print">
            <a:lum bright="70000" contrast="-70000"/>
            <a:extLst>
              <a:ext uri="{BEBA8EAE-BF5A-486C-A8C5-ECC9F3942E4B}">
                <a14:imgProps xmlns:a14="http://schemas.microsoft.com/office/drawing/2010/main">
                  <a14:imgLayer r:embed="rId3">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4448627" y="2362200"/>
            <a:ext cx="4404185" cy="2131276"/>
          </a:xfrm>
          <a:prstGeom prst="rect">
            <a:avLst/>
          </a:prstGeom>
          <a:noFill/>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814212" y="4267200"/>
            <a:ext cx="3619495" cy="707886"/>
          </a:xfrm>
          <a:prstGeom prst="rect">
            <a:avLst/>
          </a:prstGeom>
          <a:noFill/>
        </p:spPr>
        <p:txBody>
          <a:bodyPr wrap="square" rtlCol="0">
            <a:spAutoFit/>
          </a:bodyPr>
          <a:lstStyle/>
          <a:p>
            <a:pPr algn="r"/>
            <a:r>
              <a:rPr lang="en-US" sz="1000" i="1" kern="3000" spc="30" dirty="0">
                <a:solidFill>
                  <a:schemeClr val="tx1">
                    <a:lumMod val="85000"/>
                    <a:lumOff val="15000"/>
                  </a:schemeClr>
                </a:solidFill>
                <a:latin typeface="Liberation Sans" pitchFamily="34" charset="0"/>
              </a:rPr>
              <a:t>Lorem ipsum dolor sit amet, consectetur adipiscing elit. Morbi et dui vitae magna semper ullamcorper id eget neque. Sed dictum, elit in scelerisque elementum, orci ligula porttitor lectus, ac elementum nunc </a:t>
            </a:r>
            <a:r>
              <a:rPr lang="en-US" sz="1000" i="1" kern="3000" spc="30" dirty="0" smtClean="0">
                <a:solidFill>
                  <a:schemeClr val="tx1">
                    <a:lumMod val="85000"/>
                    <a:lumOff val="15000"/>
                  </a:schemeClr>
                </a:solidFill>
                <a:latin typeface="Liberation Sans" pitchFamily="34" charset="0"/>
              </a:rPr>
              <a:t>erat.</a:t>
            </a:r>
            <a:endParaRPr lang="en-US" sz="1000" i="1" kern="3000" spc="30" dirty="0">
              <a:solidFill>
                <a:schemeClr val="tx1">
                  <a:lumMod val="85000"/>
                  <a:lumOff val="15000"/>
                </a:schemeClr>
              </a:solidFill>
              <a:latin typeface="Liberation Sans" pitchFamily="34" charset="0"/>
            </a:endParaRPr>
          </a:p>
        </p:txBody>
      </p:sp>
      <p:sp>
        <p:nvSpPr>
          <p:cNvPr id="13" name="Rounded Rectangle 12"/>
          <p:cNvSpPr/>
          <p:nvPr/>
        </p:nvSpPr>
        <p:spPr>
          <a:xfrm>
            <a:off x="5804812" y="2514600"/>
            <a:ext cx="1981200" cy="1464231"/>
          </a:xfrm>
          <a:prstGeom prst="roundRect">
            <a:avLst/>
          </a:prstGeom>
          <a:solidFill>
            <a:srgbClr val="06D0E8"/>
          </a:solidFill>
        </p:spPr>
        <p:txBody>
          <a:bodyPr wrap="square">
            <a:spAutoFit/>
          </a:bodyPr>
          <a:lstStyle/>
          <a:p>
            <a:pPr algn="ctr"/>
            <a:r>
              <a:rPr lang="en-US" sz="8000" b="1" kern="3000" spc="-300" dirty="0" smtClean="0">
                <a:solidFill>
                  <a:schemeClr val="bg1"/>
                </a:solidFill>
                <a:latin typeface="Liberation Sans" panose="020B0604020202020204" pitchFamily="34" charset="0"/>
              </a:rPr>
              <a:t>150</a:t>
            </a:r>
            <a:endParaRPr lang="en-US" sz="2400" b="1" kern="3000" spc="-300" dirty="0">
              <a:solidFill>
                <a:schemeClr val="bg1"/>
              </a:solidFill>
              <a:latin typeface="Liberation Sans" panose="020B0604020202020204" pitchFamily="34" charset="0"/>
            </a:endParaRPr>
          </a:p>
        </p:txBody>
      </p:sp>
      <p:sp>
        <p:nvSpPr>
          <p:cNvPr id="14" name="Rounded Rectangle 13"/>
          <p:cNvSpPr/>
          <p:nvPr/>
        </p:nvSpPr>
        <p:spPr>
          <a:xfrm>
            <a:off x="5423812" y="3657600"/>
            <a:ext cx="2743200" cy="340519"/>
          </a:xfrm>
          <a:prstGeom prst="roundRect">
            <a:avLst/>
          </a:prstGeom>
          <a:solidFill>
            <a:srgbClr val="06D0E8"/>
          </a:solidFill>
        </p:spPr>
        <p:txBody>
          <a:bodyPr wrap="square">
            <a:spAutoFit/>
          </a:bodyPr>
          <a:lstStyle/>
          <a:p>
            <a:pPr algn="ctr"/>
            <a:r>
              <a:rPr lang="en-US" sz="1400" b="1" kern="3000" spc="30" dirty="0" smtClean="0">
                <a:solidFill>
                  <a:schemeClr val="bg1"/>
                </a:solidFill>
                <a:latin typeface="Liberation Sans" panose="020B0604020202020204" pitchFamily="34" charset="0"/>
              </a:rPr>
              <a:t>companies </a:t>
            </a:r>
            <a:r>
              <a:rPr lang="en-US" sz="1400" b="1" kern="3000" spc="30" dirty="0">
                <a:solidFill>
                  <a:schemeClr val="bg1"/>
                </a:solidFill>
                <a:latin typeface="Liberation Sans" panose="020B0604020202020204" pitchFamily="34" charset="0"/>
              </a:rPr>
              <a:t>have chosen </a:t>
            </a:r>
            <a:r>
              <a:rPr lang="en-US" sz="1400" b="1" kern="3000" spc="30" dirty="0" smtClean="0">
                <a:solidFill>
                  <a:schemeClr val="bg1"/>
                </a:solidFill>
                <a:latin typeface="Liberation Sans" panose="020B0604020202020204" pitchFamily="34" charset="0"/>
              </a:rPr>
              <a:t>us!</a:t>
            </a:r>
            <a:endParaRPr lang="en-US" sz="1400" b="1" kern="3000" spc="30" dirty="0">
              <a:solidFill>
                <a:schemeClr val="bg1"/>
              </a:solidFill>
              <a:latin typeface="Liberation Sans" panose="020B0604020202020204" pitchFamily="34" charset="0"/>
            </a:endParaRPr>
          </a:p>
        </p:txBody>
      </p:sp>
      <p:sp>
        <p:nvSpPr>
          <p:cNvPr id="15" name="Isosceles Triangle 14"/>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Isosceles Triangle 15"/>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Isosceles Triangle 16"/>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06865380"/>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2"/>
          <p:cNvPicPr>
            <a:picLocks noChangeAspect="1" noChangeArrowheads="1"/>
          </p:cNvPicPr>
          <p:nvPr/>
        </p:nvPicPr>
        <p:blipFill>
          <a:blip r:embed="rId2" cstate="email">
            <a:duotone>
              <a:prstClr val="black"/>
              <a:schemeClr val="tx2">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auto">
          <a:xfrm>
            <a:off x="899592" y="1591289"/>
            <a:ext cx="7526064" cy="3642018"/>
          </a:xfrm>
          <a:prstGeom prst="rect">
            <a:avLst/>
          </a:prstGeom>
          <a:noFill/>
          <a:effectLst/>
          <a:extLst>
            <a:ext uri="{909E8E84-426E-40DD-AFC4-6F175D3DCCD1}">
              <a14:hiddenFill xmlns:a14="http://schemas.microsoft.com/office/drawing/2010/main">
                <a:solidFill>
                  <a:srgbClr val="FFFFFF"/>
                </a:solidFill>
              </a14:hiddenFill>
            </a:ext>
          </a:extLst>
        </p:spPr>
      </p:pic>
      <p:sp>
        <p:nvSpPr>
          <p:cNvPr id="51" name="Rectangle 50"/>
          <p:cNvSpPr/>
          <p:nvPr/>
        </p:nvSpPr>
        <p:spPr>
          <a:xfrm>
            <a:off x="786037" y="1465330"/>
            <a:ext cx="1288077" cy="163470"/>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b="1" dirty="0" smtClean="0">
                <a:solidFill>
                  <a:schemeClr val="tx1">
                    <a:lumMod val="85000"/>
                    <a:lumOff val="15000"/>
                  </a:schemeClr>
                </a:solidFill>
                <a:latin typeface="Candara" pitchFamily="34" charset="0"/>
              </a:rPr>
              <a:t>NORTH AMERICA</a:t>
            </a:r>
            <a:endParaRPr lang="en-US" sz="1100" b="1" dirty="0">
              <a:solidFill>
                <a:schemeClr val="tx1">
                  <a:lumMod val="85000"/>
                  <a:lumOff val="15000"/>
                </a:schemeClr>
              </a:solidFill>
              <a:latin typeface="Candara" pitchFamily="34" charset="0"/>
            </a:endParaRPr>
          </a:p>
        </p:txBody>
      </p:sp>
      <p:sp>
        <p:nvSpPr>
          <p:cNvPr id="52" name="Rectangle 51"/>
          <p:cNvSpPr/>
          <p:nvPr/>
        </p:nvSpPr>
        <p:spPr>
          <a:xfrm>
            <a:off x="2896977" y="4517025"/>
            <a:ext cx="1276599" cy="220331"/>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b="1" dirty="0" smtClean="0">
                <a:solidFill>
                  <a:schemeClr val="tx1">
                    <a:lumMod val="85000"/>
                    <a:lumOff val="15000"/>
                  </a:schemeClr>
                </a:solidFill>
                <a:latin typeface="Candara" pitchFamily="34" charset="0"/>
              </a:rPr>
              <a:t>SOUTH AMERICA</a:t>
            </a:r>
            <a:endParaRPr lang="en-US" sz="1100" b="1" dirty="0">
              <a:solidFill>
                <a:schemeClr val="tx1">
                  <a:lumMod val="85000"/>
                  <a:lumOff val="15000"/>
                </a:schemeClr>
              </a:solidFill>
              <a:latin typeface="Candara" pitchFamily="34" charset="0"/>
            </a:endParaRPr>
          </a:p>
        </p:txBody>
      </p:sp>
      <p:sp>
        <p:nvSpPr>
          <p:cNvPr id="54" name="Rectangle 53"/>
          <p:cNvSpPr/>
          <p:nvPr/>
        </p:nvSpPr>
        <p:spPr>
          <a:xfrm>
            <a:off x="4330185" y="3404086"/>
            <a:ext cx="818194" cy="163470"/>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b="1" dirty="0" smtClean="0">
                <a:solidFill>
                  <a:schemeClr val="bg1"/>
                </a:solidFill>
                <a:latin typeface="Candara" pitchFamily="34" charset="0"/>
              </a:rPr>
              <a:t>EUROPE</a:t>
            </a:r>
            <a:endParaRPr lang="en-US" sz="1100" b="1" dirty="0">
              <a:solidFill>
                <a:schemeClr val="bg1"/>
              </a:solidFill>
              <a:latin typeface="Candara" pitchFamily="34" charset="0"/>
            </a:endParaRPr>
          </a:p>
        </p:txBody>
      </p:sp>
      <p:sp>
        <p:nvSpPr>
          <p:cNvPr id="55" name="Rectangle 54"/>
          <p:cNvSpPr/>
          <p:nvPr/>
        </p:nvSpPr>
        <p:spPr>
          <a:xfrm>
            <a:off x="5632888" y="4410794"/>
            <a:ext cx="1315376" cy="196652"/>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b="1" dirty="0" smtClean="0">
                <a:solidFill>
                  <a:schemeClr val="tx1">
                    <a:lumMod val="85000"/>
                    <a:lumOff val="15000"/>
                  </a:schemeClr>
                </a:solidFill>
                <a:latin typeface="Candara" pitchFamily="34" charset="0"/>
              </a:rPr>
              <a:t>AUSTRALIA</a:t>
            </a:r>
            <a:endParaRPr lang="en-US" sz="1100" b="1" dirty="0">
              <a:solidFill>
                <a:schemeClr val="tx1">
                  <a:lumMod val="85000"/>
                  <a:lumOff val="15000"/>
                </a:schemeClr>
              </a:solidFill>
              <a:latin typeface="Candara" pitchFamily="34" charset="0"/>
            </a:endParaRPr>
          </a:p>
        </p:txBody>
      </p:sp>
      <p:sp>
        <p:nvSpPr>
          <p:cNvPr id="56" name="Rectangle 55"/>
          <p:cNvSpPr/>
          <p:nvPr/>
        </p:nvSpPr>
        <p:spPr>
          <a:xfrm>
            <a:off x="460422" y="4999126"/>
            <a:ext cx="2436555" cy="1323439"/>
          </a:xfrm>
          <a:prstGeom prst="rect">
            <a:avLst/>
          </a:prstGeom>
          <a:effectLst/>
        </p:spPr>
        <p:txBody>
          <a:bodyPr wrap="square">
            <a:spAutoFit/>
          </a:bodyPr>
          <a:lstStyle/>
          <a:p>
            <a:pPr algn="ctr"/>
            <a:r>
              <a:rPr lang="en-US" sz="8000" b="1" spc="-300" dirty="0" smtClean="0">
                <a:solidFill>
                  <a:srgbClr val="06D0E8"/>
                </a:solidFill>
                <a:latin typeface="Liberation Sans" panose="020B0604020202020204" pitchFamily="34" charset="0"/>
                <a:ea typeface="Florin Sans" pitchFamily="2" charset="0"/>
                <a:cs typeface="Vijaya" pitchFamily="34" charset="0"/>
              </a:rPr>
              <a:t>81%</a:t>
            </a:r>
            <a:endParaRPr lang="ms-MY" sz="8000" b="1" spc="-300" dirty="0">
              <a:solidFill>
                <a:srgbClr val="06D0E8"/>
              </a:solidFill>
              <a:latin typeface="Liberation Sans" panose="020B0604020202020204" pitchFamily="34" charset="0"/>
            </a:endParaRPr>
          </a:p>
        </p:txBody>
      </p:sp>
      <p:sp>
        <p:nvSpPr>
          <p:cNvPr id="57" name="Rectangle 56"/>
          <p:cNvSpPr/>
          <p:nvPr/>
        </p:nvSpPr>
        <p:spPr>
          <a:xfrm>
            <a:off x="591833" y="6012158"/>
            <a:ext cx="2152145" cy="338554"/>
          </a:xfrm>
          <a:prstGeom prst="rect">
            <a:avLst/>
          </a:prstGeom>
          <a:effectLst/>
        </p:spPr>
        <p:txBody>
          <a:bodyPr wrap="square">
            <a:spAutoFit/>
          </a:bodyPr>
          <a:lstStyle/>
          <a:p>
            <a:pPr algn="ctr"/>
            <a:r>
              <a:rPr lang="en-US" sz="1600" b="1" dirty="0" smtClean="0">
                <a:solidFill>
                  <a:srgbClr val="06D0E8"/>
                </a:solidFill>
                <a:latin typeface="Liberation Sans" panose="020B0604020202020204" pitchFamily="34" charset="0"/>
                <a:ea typeface="Florin Sans" pitchFamily="2" charset="0"/>
                <a:cs typeface="Vijaya" pitchFamily="34" charset="0"/>
              </a:rPr>
              <a:t>COUNTRY LOVE US</a:t>
            </a:r>
            <a:endParaRPr lang="ms-MY" sz="1600" b="1" dirty="0">
              <a:solidFill>
                <a:srgbClr val="06D0E8"/>
              </a:solidFill>
              <a:latin typeface="Liberation Sans" panose="020B0604020202020204" pitchFamily="34" charset="0"/>
            </a:endParaRPr>
          </a:p>
        </p:txBody>
      </p:sp>
      <p:sp>
        <p:nvSpPr>
          <p:cNvPr id="58" name="Arc 57"/>
          <p:cNvSpPr/>
          <p:nvPr/>
        </p:nvSpPr>
        <p:spPr>
          <a:xfrm rot="17778042">
            <a:off x="2777355" y="3186868"/>
            <a:ext cx="2351820" cy="2510526"/>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59" name="Arc 58"/>
          <p:cNvSpPr/>
          <p:nvPr/>
        </p:nvSpPr>
        <p:spPr>
          <a:xfrm rot="17778042">
            <a:off x="4491837" y="2482918"/>
            <a:ext cx="2795337" cy="2983972"/>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60" name="Arc 59"/>
          <p:cNvSpPr/>
          <p:nvPr/>
        </p:nvSpPr>
        <p:spPr>
          <a:xfrm rot="1078333">
            <a:off x="5538199" y="3088518"/>
            <a:ext cx="1956181" cy="2088188"/>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61" name="Arc 60"/>
          <p:cNvSpPr/>
          <p:nvPr/>
        </p:nvSpPr>
        <p:spPr>
          <a:xfrm rot="1378861">
            <a:off x="5872052" y="2124556"/>
            <a:ext cx="1614916" cy="1723894"/>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62" name="Arc 61"/>
          <p:cNvSpPr/>
          <p:nvPr/>
        </p:nvSpPr>
        <p:spPr>
          <a:xfrm rot="20994396">
            <a:off x="1185096" y="2173737"/>
            <a:ext cx="2351820" cy="2510526"/>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93" name="任意多边形 92"/>
          <p:cNvSpPr/>
          <p:nvPr/>
        </p:nvSpPr>
        <p:spPr>
          <a:xfrm rot="7135088">
            <a:off x="2855206" y="2208628"/>
            <a:ext cx="432729" cy="464208"/>
          </a:xfrm>
          <a:custGeom>
            <a:avLst/>
            <a:gdLst/>
            <a:ahLst/>
            <a:cxnLst/>
            <a:rect l="l" t="t" r="r" b="b"/>
            <a:pathLst>
              <a:path w="432729" h="464208">
                <a:moveTo>
                  <a:pt x="144430" y="452891"/>
                </a:moveTo>
                <a:cubicBezTo>
                  <a:pt x="140182" y="447363"/>
                  <a:pt x="136871" y="439998"/>
                  <a:pt x="134496" y="430797"/>
                </a:cubicBezTo>
                <a:cubicBezTo>
                  <a:pt x="129748" y="412396"/>
                  <a:pt x="129488" y="393326"/>
                  <a:pt x="133718" y="373588"/>
                </a:cubicBezTo>
                <a:lnTo>
                  <a:pt x="147159" y="310871"/>
                </a:lnTo>
                <a:lnTo>
                  <a:pt x="2803" y="170739"/>
                </a:lnTo>
                <a:cubicBezTo>
                  <a:pt x="77" y="168254"/>
                  <a:pt x="-661" y="165040"/>
                  <a:pt x="591" y="161098"/>
                </a:cubicBezTo>
                <a:lnTo>
                  <a:pt x="16175" y="118804"/>
                </a:lnTo>
                <a:cubicBezTo>
                  <a:pt x="16666" y="117143"/>
                  <a:pt x="17858" y="115701"/>
                  <a:pt x="19750" y="114476"/>
                </a:cubicBezTo>
                <a:cubicBezTo>
                  <a:pt x="20380" y="114069"/>
                  <a:pt x="20983" y="113790"/>
                  <a:pt x="21559" y="113641"/>
                </a:cubicBezTo>
                <a:cubicBezTo>
                  <a:pt x="24230" y="112585"/>
                  <a:pt x="26702" y="112774"/>
                  <a:pt x="28975" y="114213"/>
                </a:cubicBezTo>
                <a:lnTo>
                  <a:pt x="172705" y="191667"/>
                </a:lnTo>
                <a:lnTo>
                  <a:pt x="194327" y="90773"/>
                </a:lnTo>
                <a:lnTo>
                  <a:pt x="152103" y="52998"/>
                </a:lnTo>
                <a:cubicBezTo>
                  <a:pt x="149580" y="50829"/>
                  <a:pt x="148629" y="47976"/>
                  <a:pt x="149251" y="44443"/>
                </a:cubicBezTo>
                <a:lnTo>
                  <a:pt x="157265" y="7045"/>
                </a:lnTo>
                <a:cubicBezTo>
                  <a:pt x="157765" y="4708"/>
                  <a:pt x="159120" y="2825"/>
                  <a:pt x="161327" y="1397"/>
                </a:cubicBezTo>
                <a:lnTo>
                  <a:pt x="161800" y="1091"/>
                </a:lnTo>
                <a:cubicBezTo>
                  <a:pt x="164369" y="-124"/>
                  <a:pt x="166925" y="-324"/>
                  <a:pt x="169466" y="493"/>
                </a:cubicBezTo>
                <a:lnTo>
                  <a:pt x="252734" y="31172"/>
                </a:lnTo>
                <a:lnTo>
                  <a:pt x="341259" y="37308"/>
                </a:lnTo>
                <a:cubicBezTo>
                  <a:pt x="343708" y="37290"/>
                  <a:pt x="345906" y="38441"/>
                  <a:pt x="347854" y="40759"/>
                </a:cubicBezTo>
                <a:cubicBezTo>
                  <a:pt x="349338" y="42707"/>
                  <a:pt x="349904" y="45137"/>
                  <a:pt x="349551" y="48049"/>
                </a:cubicBezTo>
                <a:lnTo>
                  <a:pt x="341690" y="85683"/>
                </a:lnTo>
                <a:cubicBezTo>
                  <a:pt x="341189" y="88021"/>
                  <a:pt x="339835" y="89903"/>
                  <a:pt x="337628" y="91332"/>
                </a:cubicBezTo>
                <a:cubicBezTo>
                  <a:pt x="336682" y="91943"/>
                  <a:pt x="336000" y="92273"/>
                  <a:pt x="335582" y="92319"/>
                </a:cubicBezTo>
                <a:lnTo>
                  <a:pt x="281587" y="109473"/>
                </a:lnTo>
                <a:lnTo>
                  <a:pt x="259965" y="210368"/>
                </a:lnTo>
                <a:lnTo>
                  <a:pt x="422813" y="198613"/>
                </a:lnTo>
                <a:cubicBezTo>
                  <a:pt x="425837" y="198446"/>
                  <a:pt x="428402" y="199472"/>
                  <a:pt x="430507" y="201688"/>
                </a:cubicBezTo>
                <a:cubicBezTo>
                  <a:pt x="432454" y="204008"/>
                  <a:pt x="433123" y="206595"/>
                  <a:pt x="432510" y="209452"/>
                </a:cubicBezTo>
                <a:lnTo>
                  <a:pt x="421824" y="259315"/>
                </a:lnTo>
                <a:cubicBezTo>
                  <a:pt x="420943" y="262793"/>
                  <a:pt x="418986" y="264954"/>
                  <a:pt x="415953" y="265798"/>
                </a:cubicBezTo>
                <a:lnTo>
                  <a:pt x="234335" y="329960"/>
                </a:lnTo>
                <a:lnTo>
                  <a:pt x="220978" y="392288"/>
                </a:lnTo>
                <a:cubicBezTo>
                  <a:pt x="216748" y="412026"/>
                  <a:pt x="208698" y="429315"/>
                  <a:pt x="196825" y="444155"/>
                </a:cubicBezTo>
                <a:cubicBezTo>
                  <a:pt x="190889" y="451575"/>
                  <a:pt x="184851" y="456936"/>
                  <a:pt x="178711" y="460238"/>
                </a:cubicBezTo>
                <a:cubicBezTo>
                  <a:pt x="172571" y="463540"/>
                  <a:pt x="166328" y="464782"/>
                  <a:pt x="159984" y="463966"/>
                </a:cubicBezTo>
                <a:cubicBezTo>
                  <a:pt x="153862" y="462111"/>
                  <a:pt x="148678" y="458419"/>
                  <a:pt x="144430" y="452891"/>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85" name="任意多边形 84"/>
          <p:cNvSpPr/>
          <p:nvPr/>
        </p:nvSpPr>
        <p:spPr>
          <a:xfrm rot="7135088">
            <a:off x="5599390" y="2343190"/>
            <a:ext cx="395568" cy="441635"/>
          </a:xfrm>
          <a:custGeom>
            <a:avLst/>
            <a:gdLst/>
            <a:ahLst/>
            <a:cxnLst/>
            <a:rect l="l" t="t" r="r" b="b"/>
            <a:pathLst>
              <a:path w="395568" h="441635">
                <a:moveTo>
                  <a:pt x="17839" y="323842"/>
                </a:moveTo>
                <a:lnTo>
                  <a:pt x="659" y="282171"/>
                </a:lnTo>
                <a:cubicBezTo>
                  <a:pt x="-104" y="280616"/>
                  <a:pt x="-204" y="278748"/>
                  <a:pt x="359" y="276566"/>
                </a:cubicBezTo>
                <a:cubicBezTo>
                  <a:pt x="547" y="275838"/>
                  <a:pt x="801" y="275226"/>
                  <a:pt x="1124" y="274726"/>
                </a:cubicBezTo>
                <a:cubicBezTo>
                  <a:pt x="2373" y="272140"/>
                  <a:pt x="4320" y="270605"/>
                  <a:pt x="6966" y="270124"/>
                </a:cubicBezTo>
                <a:lnTo>
                  <a:pt x="165170" y="229762"/>
                </a:lnTo>
                <a:lnTo>
                  <a:pt x="112744" y="140888"/>
                </a:lnTo>
                <a:lnTo>
                  <a:pt x="56095" y="141695"/>
                </a:lnTo>
                <a:cubicBezTo>
                  <a:pt x="52769" y="141807"/>
                  <a:pt x="50138" y="140353"/>
                  <a:pt x="48201" y="137331"/>
                </a:cubicBezTo>
                <a:lnTo>
                  <a:pt x="28769" y="104389"/>
                </a:lnTo>
                <a:cubicBezTo>
                  <a:pt x="27555" y="102331"/>
                  <a:pt x="27276" y="100029"/>
                  <a:pt x="27933" y="97483"/>
                </a:cubicBezTo>
                <a:lnTo>
                  <a:pt x="28073" y="96937"/>
                </a:lnTo>
                <a:cubicBezTo>
                  <a:pt x="29141" y="94303"/>
                  <a:pt x="30885" y="92425"/>
                  <a:pt x="33309" y="91305"/>
                </a:cubicBezTo>
                <a:lnTo>
                  <a:pt x="115348" y="57480"/>
                </a:lnTo>
                <a:lnTo>
                  <a:pt x="184635" y="2038"/>
                </a:lnTo>
                <a:cubicBezTo>
                  <a:pt x="186424" y="366"/>
                  <a:pt x="188820" y="-277"/>
                  <a:pt x="191824" y="110"/>
                </a:cubicBezTo>
                <a:cubicBezTo>
                  <a:pt x="194235" y="538"/>
                  <a:pt x="196297" y="1943"/>
                  <a:pt x="198010" y="4324"/>
                </a:cubicBezTo>
                <a:lnTo>
                  <a:pt x="217715" y="37336"/>
                </a:lnTo>
                <a:cubicBezTo>
                  <a:pt x="218929" y="39396"/>
                  <a:pt x="219208" y="41698"/>
                  <a:pt x="218552" y="44244"/>
                </a:cubicBezTo>
                <a:cubicBezTo>
                  <a:pt x="218270" y="45335"/>
                  <a:pt x="217991" y="46038"/>
                  <a:pt x="217715" y="46355"/>
                </a:cubicBezTo>
                <a:lnTo>
                  <a:pt x="189608" y="95546"/>
                </a:lnTo>
                <a:lnTo>
                  <a:pt x="242035" y="184421"/>
                </a:lnTo>
                <a:lnTo>
                  <a:pt x="353885" y="65479"/>
                </a:lnTo>
                <a:cubicBezTo>
                  <a:pt x="355997" y="63308"/>
                  <a:pt x="358578" y="62325"/>
                  <a:pt x="361628" y="62530"/>
                </a:cubicBezTo>
                <a:cubicBezTo>
                  <a:pt x="364632" y="62917"/>
                  <a:pt x="366875" y="64369"/>
                  <a:pt x="368360" y="66884"/>
                </a:cubicBezTo>
                <a:lnTo>
                  <a:pt x="394269" y="110808"/>
                </a:lnTo>
                <a:cubicBezTo>
                  <a:pt x="395977" y="113963"/>
                  <a:pt x="396001" y="116878"/>
                  <a:pt x="394341" y="119553"/>
                </a:cubicBezTo>
                <a:lnTo>
                  <a:pt x="304177" y="289765"/>
                </a:lnTo>
                <a:lnTo>
                  <a:pt x="336565" y="344669"/>
                </a:lnTo>
                <a:cubicBezTo>
                  <a:pt x="346820" y="362055"/>
                  <a:pt x="352607" y="380227"/>
                  <a:pt x="353922" y="399186"/>
                </a:cubicBezTo>
                <a:cubicBezTo>
                  <a:pt x="354581" y="408666"/>
                  <a:pt x="353769" y="416699"/>
                  <a:pt x="351487" y="423288"/>
                </a:cubicBezTo>
                <a:cubicBezTo>
                  <a:pt x="349206" y="429875"/>
                  <a:pt x="345455" y="435017"/>
                  <a:pt x="340235" y="438714"/>
                </a:cubicBezTo>
                <a:cubicBezTo>
                  <a:pt x="328715" y="444276"/>
                  <a:pt x="314976" y="441896"/>
                  <a:pt x="299019" y="431574"/>
                </a:cubicBezTo>
                <a:cubicBezTo>
                  <a:pt x="283062" y="421250"/>
                  <a:pt x="269956" y="407397"/>
                  <a:pt x="259700" y="390010"/>
                </a:cubicBezTo>
                <a:lnTo>
                  <a:pt x="227111" y="334764"/>
                </a:lnTo>
                <a:lnTo>
                  <a:pt x="25996" y="329437"/>
                </a:lnTo>
                <a:cubicBezTo>
                  <a:pt x="22307" y="329455"/>
                  <a:pt x="19588" y="327590"/>
                  <a:pt x="17839" y="323842"/>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82" name="任意多边形 81"/>
          <p:cNvSpPr/>
          <p:nvPr/>
        </p:nvSpPr>
        <p:spPr>
          <a:xfrm rot="7135088">
            <a:off x="7221988" y="2420374"/>
            <a:ext cx="394836" cy="394810"/>
          </a:xfrm>
          <a:custGeom>
            <a:avLst/>
            <a:gdLst/>
            <a:ahLst/>
            <a:cxnLst/>
            <a:rect l="l" t="t" r="r" b="b"/>
            <a:pathLst>
              <a:path w="394836" h="394810">
                <a:moveTo>
                  <a:pt x="26" y="260434"/>
                </a:moveTo>
                <a:cubicBezTo>
                  <a:pt x="-162" y="257992"/>
                  <a:pt x="683" y="255645"/>
                  <a:pt x="2562" y="253391"/>
                </a:cubicBezTo>
                <a:lnTo>
                  <a:pt x="29605" y="226065"/>
                </a:lnTo>
                <a:cubicBezTo>
                  <a:pt x="31296" y="224375"/>
                  <a:pt x="33455" y="223530"/>
                  <a:pt x="36085" y="223530"/>
                </a:cubicBezTo>
                <a:cubicBezTo>
                  <a:pt x="37212" y="223530"/>
                  <a:pt x="37963" y="223624"/>
                  <a:pt x="38338" y="223811"/>
                </a:cubicBezTo>
                <a:lnTo>
                  <a:pt x="92991" y="238742"/>
                </a:lnTo>
                <a:lnTo>
                  <a:pt x="165953" y="165779"/>
                </a:lnTo>
                <a:lnTo>
                  <a:pt x="22845" y="87182"/>
                </a:lnTo>
                <a:cubicBezTo>
                  <a:pt x="20215" y="85679"/>
                  <a:pt x="18618" y="83425"/>
                  <a:pt x="18055" y="80421"/>
                </a:cubicBezTo>
                <a:cubicBezTo>
                  <a:pt x="17680" y="77416"/>
                  <a:pt x="18525" y="74880"/>
                  <a:pt x="20590" y="72815"/>
                </a:cubicBezTo>
                <a:lnTo>
                  <a:pt x="56650" y="36756"/>
                </a:lnTo>
                <a:cubicBezTo>
                  <a:pt x="59279" y="34314"/>
                  <a:pt x="62096" y="33563"/>
                  <a:pt x="65101" y="34502"/>
                </a:cubicBezTo>
                <a:lnTo>
                  <a:pt x="252439" y="79294"/>
                </a:lnTo>
                <a:lnTo>
                  <a:pt x="297512" y="34221"/>
                </a:lnTo>
                <a:cubicBezTo>
                  <a:pt x="311785" y="19947"/>
                  <a:pt x="327937" y="9805"/>
                  <a:pt x="345966" y="3795"/>
                </a:cubicBezTo>
                <a:cubicBezTo>
                  <a:pt x="354981" y="791"/>
                  <a:pt x="362963" y="-430"/>
                  <a:pt x="369912" y="134"/>
                </a:cubicBezTo>
                <a:cubicBezTo>
                  <a:pt x="376861" y="697"/>
                  <a:pt x="382777" y="3045"/>
                  <a:pt x="387659" y="7176"/>
                </a:cubicBezTo>
                <a:cubicBezTo>
                  <a:pt x="395924" y="16942"/>
                  <a:pt x="397050" y="30839"/>
                  <a:pt x="391040" y="48870"/>
                </a:cubicBezTo>
                <a:cubicBezTo>
                  <a:pt x="385030" y="66899"/>
                  <a:pt x="374889" y="83050"/>
                  <a:pt x="360615" y="97324"/>
                </a:cubicBezTo>
                <a:lnTo>
                  <a:pt x="315260" y="142679"/>
                </a:lnTo>
                <a:lnTo>
                  <a:pt x="360334" y="338750"/>
                </a:lnTo>
                <a:cubicBezTo>
                  <a:pt x="361272" y="342318"/>
                  <a:pt x="360146" y="345417"/>
                  <a:pt x="356953" y="348045"/>
                </a:cubicBezTo>
                <a:lnTo>
                  <a:pt x="320894" y="375090"/>
                </a:lnTo>
                <a:cubicBezTo>
                  <a:pt x="319580" y="376216"/>
                  <a:pt x="317795" y="376781"/>
                  <a:pt x="315542" y="376780"/>
                </a:cubicBezTo>
                <a:cubicBezTo>
                  <a:pt x="314790" y="376781"/>
                  <a:pt x="314133" y="376687"/>
                  <a:pt x="313570" y="376499"/>
                </a:cubicBezTo>
                <a:cubicBezTo>
                  <a:pt x="310753" y="375935"/>
                  <a:pt x="308781" y="374433"/>
                  <a:pt x="307654" y="371992"/>
                </a:cubicBezTo>
                <a:lnTo>
                  <a:pt x="229057" y="228882"/>
                </a:lnTo>
                <a:lnTo>
                  <a:pt x="156094" y="301845"/>
                </a:lnTo>
                <a:lnTo>
                  <a:pt x="171024" y="356497"/>
                </a:lnTo>
                <a:cubicBezTo>
                  <a:pt x="171963" y="359690"/>
                  <a:pt x="171212" y="362600"/>
                  <a:pt x="168770" y="365230"/>
                </a:cubicBezTo>
                <a:lnTo>
                  <a:pt x="141726" y="392274"/>
                </a:lnTo>
                <a:cubicBezTo>
                  <a:pt x="140036" y="393965"/>
                  <a:pt x="137876" y="394809"/>
                  <a:pt x="135247" y="394810"/>
                </a:cubicBezTo>
                <a:lnTo>
                  <a:pt x="134683" y="394810"/>
                </a:lnTo>
                <a:cubicBezTo>
                  <a:pt x="131867" y="394435"/>
                  <a:pt x="129613" y="393213"/>
                  <a:pt x="127923" y="391148"/>
                </a:cubicBezTo>
                <a:lnTo>
                  <a:pt x="74679" y="320156"/>
                </a:lnTo>
                <a:lnTo>
                  <a:pt x="3688" y="266913"/>
                </a:lnTo>
                <a:cubicBezTo>
                  <a:pt x="1623" y="265599"/>
                  <a:pt x="401" y="263439"/>
                  <a:pt x="26" y="260434"/>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76" name="任意多边形 75"/>
          <p:cNvSpPr/>
          <p:nvPr/>
        </p:nvSpPr>
        <p:spPr>
          <a:xfrm rot="7135088">
            <a:off x="2924435" y="3239905"/>
            <a:ext cx="464146" cy="433648"/>
          </a:xfrm>
          <a:custGeom>
            <a:avLst/>
            <a:gdLst/>
            <a:ahLst/>
            <a:cxnLst/>
            <a:rect l="l" t="t" r="r" b="b"/>
            <a:pathLst>
              <a:path w="464146" h="433648">
                <a:moveTo>
                  <a:pt x="1205" y="275868"/>
                </a:moveTo>
                <a:cubicBezTo>
                  <a:pt x="-72" y="273329"/>
                  <a:pt x="-334" y="270780"/>
                  <a:pt x="420" y="268220"/>
                </a:cubicBezTo>
                <a:lnTo>
                  <a:pt x="29066" y="184232"/>
                </a:lnTo>
                <a:lnTo>
                  <a:pt x="33049" y="95582"/>
                </a:lnTo>
                <a:cubicBezTo>
                  <a:pt x="32971" y="93135"/>
                  <a:pt x="34067" y="90909"/>
                  <a:pt x="36338" y="88905"/>
                </a:cubicBezTo>
                <a:cubicBezTo>
                  <a:pt x="38249" y="87374"/>
                  <a:pt x="40665" y="86750"/>
                  <a:pt x="43585" y="87031"/>
                </a:cubicBezTo>
                <a:lnTo>
                  <a:pt x="81398" y="93976"/>
                </a:lnTo>
                <a:cubicBezTo>
                  <a:pt x="83747" y="94419"/>
                  <a:pt x="85663" y="95727"/>
                  <a:pt x="87144" y="97900"/>
                </a:cubicBezTo>
                <a:cubicBezTo>
                  <a:pt x="87779" y="98831"/>
                  <a:pt x="88125" y="99504"/>
                  <a:pt x="88181" y="99920"/>
                </a:cubicBezTo>
                <a:lnTo>
                  <a:pt x="106643" y="153483"/>
                </a:lnTo>
                <a:lnTo>
                  <a:pt x="208032" y="172645"/>
                </a:lnTo>
                <a:lnTo>
                  <a:pt x="192323" y="10131"/>
                </a:lnTo>
                <a:cubicBezTo>
                  <a:pt x="192083" y="7112"/>
                  <a:pt x="193045" y="4523"/>
                  <a:pt x="195210" y="2365"/>
                </a:cubicBezTo>
                <a:cubicBezTo>
                  <a:pt x="197481" y="361"/>
                  <a:pt x="200051" y="-369"/>
                  <a:pt x="202923" y="174"/>
                </a:cubicBezTo>
                <a:lnTo>
                  <a:pt x="253030" y="9644"/>
                </a:lnTo>
                <a:cubicBezTo>
                  <a:pt x="256529" y="10440"/>
                  <a:pt x="258737" y="12344"/>
                  <a:pt x="259655" y="15355"/>
                </a:cubicBezTo>
                <a:lnTo>
                  <a:pt x="328213" y="195360"/>
                </a:lnTo>
                <a:lnTo>
                  <a:pt x="390848" y="207197"/>
                </a:lnTo>
                <a:cubicBezTo>
                  <a:pt x="410683" y="210945"/>
                  <a:pt x="428162" y="218574"/>
                  <a:pt x="443286" y="230083"/>
                </a:cubicBezTo>
                <a:cubicBezTo>
                  <a:pt x="450848" y="235836"/>
                  <a:pt x="456355" y="241742"/>
                  <a:pt x="459804" y="247800"/>
                </a:cubicBezTo>
                <a:cubicBezTo>
                  <a:pt x="463255" y="253858"/>
                  <a:pt x="464649" y="260069"/>
                  <a:pt x="463987" y="266431"/>
                </a:cubicBezTo>
                <a:cubicBezTo>
                  <a:pt x="460576" y="278761"/>
                  <a:pt x="449729" y="287523"/>
                  <a:pt x="431448" y="292717"/>
                </a:cubicBezTo>
                <a:cubicBezTo>
                  <a:pt x="413167" y="297912"/>
                  <a:pt x="394109" y="298635"/>
                  <a:pt x="374275" y="294886"/>
                </a:cubicBezTo>
                <a:lnTo>
                  <a:pt x="311249" y="282975"/>
                </a:lnTo>
                <a:lnTo>
                  <a:pt x="174669" y="430694"/>
                </a:lnTo>
                <a:cubicBezTo>
                  <a:pt x="172250" y="433480"/>
                  <a:pt x="169055" y="434296"/>
                  <a:pt x="165084" y="433140"/>
                </a:cubicBezTo>
                <a:lnTo>
                  <a:pt x="122423" y="418589"/>
                </a:lnTo>
                <a:cubicBezTo>
                  <a:pt x="120752" y="418139"/>
                  <a:pt x="119281" y="416982"/>
                  <a:pt x="118011" y="415121"/>
                </a:cubicBezTo>
                <a:cubicBezTo>
                  <a:pt x="117588" y="414500"/>
                  <a:pt x="117295" y="413903"/>
                  <a:pt x="117133" y="413332"/>
                </a:cubicBezTo>
                <a:cubicBezTo>
                  <a:pt x="116011" y="410687"/>
                  <a:pt x="116141" y="408212"/>
                  <a:pt x="117522" y="405905"/>
                </a:cubicBezTo>
                <a:lnTo>
                  <a:pt x="191459" y="260334"/>
                </a:lnTo>
                <a:lnTo>
                  <a:pt x="90069" y="241172"/>
                </a:lnTo>
                <a:lnTo>
                  <a:pt x="53333" y="284301"/>
                </a:lnTo>
                <a:cubicBezTo>
                  <a:pt x="51225" y="286876"/>
                  <a:pt x="48397" y="287896"/>
                  <a:pt x="44849" y="287361"/>
                </a:cubicBezTo>
                <a:lnTo>
                  <a:pt x="7268" y="280258"/>
                </a:lnTo>
                <a:cubicBezTo>
                  <a:pt x="4919" y="279814"/>
                  <a:pt x="3004" y="278506"/>
                  <a:pt x="1522" y="276334"/>
                </a:cubicBezTo>
                <a:lnTo>
                  <a:pt x="1205" y="275868"/>
                </a:ln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73" name="任意多边形 72"/>
          <p:cNvSpPr/>
          <p:nvPr/>
        </p:nvSpPr>
        <p:spPr>
          <a:xfrm rot="7135088">
            <a:off x="7179770" y="3422200"/>
            <a:ext cx="408816" cy="450039"/>
          </a:xfrm>
          <a:custGeom>
            <a:avLst/>
            <a:gdLst/>
            <a:ahLst/>
            <a:cxnLst/>
            <a:rect l="l" t="t" r="r" b="b"/>
            <a:pathLst>
              <a:path w="408816" h="450039">
                <a:moveTo>
                  <a:pt x="68045" y="433330"/>
                </a:moveTo>
                <a:cubicBezTo>
                  <a:pt x="65314" y="426916"/>
                  <a:pt x="63949" y="418958"/>
                  <a:pt x="63950" y="409455"/>
                </a:cubicBezTo>
                <a:cubicBezTo>
                  <a:pt x="63953" y="390450"/>
                  <a:pt x="68469" y="371921"/>
                  <a:pt x="77498" y="353868"/>
                </a:cubicBezTo>
                <a:lnTo>
                  <a:pt x="106191" y="296501"/>
                </a:lnTo>
                <a:lnTo>
                  <a:pt x="1451" y="124732"/>
                </a:lnTo>
                <a:cubicBezTo>
                  <a:pt x="-568" y="121644"/>
                  <a:pt x="-479" y="118348"/>
                  <a:pt x="1719" y="114844"/>
                </a:cubicBezTo>
                <a:lnTo>
                  <a:pt x="27381" y="77788"/>
                </a:lnTo>
                <a:cubicBezTo>
                  <a:pt x="28272" y="76304"/>
                  <a:pt x="29786" y="75205"/>
                  <a:pt x="31924" y="74493"/>
                </a:cubicBezTo>
                <a:cubicBezTo>
                  <a:pt x="32637" y="74255"/>
                  <a:pt x="33290" y="74137"/>
                  <a:pt x="33884" y="74137"/>
                </a:cubicBezTo>
                <a:cubicBezTo>
                  <a:pt x="36735" y="73780"/>
                  <a:pt x="39081" y="74582"/>
                  <a:pt x="40922" y="76542"/>
                </a:cubicBezTo>
                <a:lnTo>
                  <a:pt x="160725" y="187469"/>
                </a:lnTo>
                <a:lnTo>
                  <a:pt x="206884" y="95183"/>
                </a:lnTo>
                <a:lnTo>
                  <a:pt x="175443" y="48053"/>
                </a:lnTo>
                <a:cubicBezTo>
                  <a:pt x="173543" y="45321"/>
                  <a:pt x="173336" y="42322"/>
                  <a:pt x="174821" y="39056"/>
                </a:cubicBezTo>
                <a:lnTo>
                  <a:pt x="191929" y="4850"/>
                </a:lnTo>
                <a:cubicBezTo>
                  <a:pt x="192999" y="2711"/>
                  <a:pt x="194781" y="1227"/>
                  <a:pt x="197275" y="396"/>
                </a:cubicBezTo>
                <a:lnTo>
                  <a:pt x="197810" y="218"/>
                </a:lnTo>
                <a:cubicBezTo>
                  <a:pt x="200601" y="-316"/>
                  <a:pt x="203125" y="130"/>
                  <a:pt x="205382" y="1555"/>
                </a:cubicBezTo>
                <a:lnTo>
                  <a:pt x="278336" y="52076"/>
                </a:lnTo>
                <a:lnTo>
                  <a:pt x="362517" y="80149"/>
                </a:lnTo>
                <a:cubicBezTo>
                  <a:pt x="364893" y="80743"/>
                  <a:pt x="366733" y="82406"/>
                  <a:pt x="368039" y="85138"/>
                </a:cubicBezTo>
                <a:cubicBezTo>
                  <a:pt x="368989" y="87395"/>
                  <a:pt x="368930" y="89889"/>
                  <a:pt x="367860" y="92621"/>
                </a:cubicBezTo>
                <a:lnTo>
                  <a:pt x="350840" y="127095"/>
                </a:lnTo>
                <a:cubicBezTo>
                  <a:pt x="349771" y="129233"/>
                  <a:pt x="347989" y="130717"/>
                  <a:pt x="345494" y="131548"/>
                </a:cubicBezTo>
                <a:cubicBezTo>
                  <a:pt x="344425" y="131905"/>
                  <a:pt x="343683" y="132053"/>
                  <a:pt x="343268" y="131993"/>
                </a:cubicBezTo>
                <a:lnTo>
                  <a:pt x="286698" y="135104"/>
                </a:lnTo>
                <a:lnTo>
                  <a:pt x="240540" y="227389"/>
                </a:lnTo>
                <a:lnTo>
                  <a:pt x="401156" y="256720"/>
                </a:lnTo>
                <a:cubicBezTo>
                  <a:pt x="404125" y="257314"/>
                  <a:pt x="406352" y="258947"/>
                  <a:pt x="407837" y="261620"/>
                </a:cubicBezTo>
                <a:cubicBezTo>
                  <a:pt x="409143" y="264352"/>
                  <a:pt x="409142" y="267025"/>
                  <a:pt x="407836" y="269637"/>
                </a:cubicBezTo>
                <a:lnTo>
                  <a:pt x="385024" y="315246"/>
                </a:lnTo>
                <a:cubicBezTo>
                  <a:pt x="383301" y="318394"/>
                  <a:pt x="380866" y="319996"/>
                  <a:pt x="377719" y="320055"/>
                </a:cubicBezTo>
                <a:lnTo>
                  <a:pt x="185828" y="336778"/>
                </a:lnTo>
                <a:lnTo>
                  <a:pt x="157313" y="393788"/>
                </a:lnTo>
                <a:cubicBezTo>
                  <a:pt x="148284" y="411842"/>
                  <a:pt x="136166" y="426568"/>
                  <a:pt x="120961" y="437970"/>
                </a:cubicBezTo>
                <a:cubicBezTo>
                  <a:pt x="113358" y="443670"/>
                  <a:pt x="106171" y="447351"/>
                  <a:pt x="99400" y="449013"/>
                </a:cubicBezTo>
                <a:cubicBezTo>
                  <a:pt x="92630" y="450676"/>
                  <a:pt x="86276" y="450318"/>
                  <a:pt x="80337" y="447942"/>
                </a:cubicBezTo>
                <a:cubicBezTo>
                  <a:pt x="74873" y="444615"/>
                  <a:pt x="70776" y="439745"/>
                  <a:pt x="68045" y="43333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
        <p:nvSpPr>
          <p:cNvPr id="68" name="Arc 67"/>
          <p:cNvSpPr/>
          <p:nvPr/>
        </p:nvSpPr>
        <p:spPr>
          <a:xfrm rot="17222912">
            <a:off x="4316347" y="1743867"/>
            <a:ext cx="3682109" cy="3930585"/>
          </a:xfrm>
          <a:prstGeom prst="arc">
            <a:avLst/>
          </a:prstGeom>
          <a:ln w="38100" cap="rnd">
            <a:solidFill>
              <a:srgbClr val="FE497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grpSp>
        <p:nvGrpSpPr>
          <p:cNvPr id="11" name="Group 10"/>
          <p:cNvGrpSpPr/>
          <p:nvPr/>
        </p:nvGrpSpPr>
        <p:grpSpPr>
          <a:xfrm>
            <a:off x="2352039" y="3652767"/>
            <a:ext cx="647753" cy="608811"/>
            <a:chOff x="2352039" y="3652767"/>
            <a:chExt cx="647753" cy="608811"/>
          </a:xfrm>
        </p:grpSpPr>
        <p:sp>
          <p:nvSpPr>
            <p:cNvPr id="71" name="Oval 70"/>
            <p:cNvSpPr/>
            <p:nvPr/>
          </p:nvSpPr>
          <p:spPr>
            <a:xfrm>
              <a:off x="2352039" y="3652767"/>
              <a:ext cx="608811" cy="608811"/>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72" name="Rectangle 71"/>
            <p:cNvSpPr/>
            <p:nvPr/>
          </p:nvSpPr>
          <p:spPr>
            <a:xfrm>
              <a:off x="2359873" y="3771445"/>
              <a:ext cx="639919" cy="400110"/>
            </a:xfrm>
            <a:prstGeom prst="rect">
              <a:avLst/>
            </a:prstGeom>
          </p:spPr>
          <p:txBody>
            <a:bodyPr wrap="none">
              <a:spAutoFit/>
            </a:bodyPr>
            <a:lstStyle/>
            <a:p>
              <a:pPr algn="ctr"/>
              <a:r>
                <a:rPr lang="en-US" sz="2000" b="1" spc="-150" dirty="0">
                  <a:solidFill>
                    <a:schemeClr val="tx1">
                      <a:lumMod val="75000"/>
                      <a:lumOff val="25000"/>
                    </a:schemeClr>
                  </a:solidFill>
                  <a:latin typeface="Liberation Sans" panose="020B0604020202020204" pitchFamily="34" charset="0"/>
                  <a:ea typeface="Florin Sans" pitchFamily="2" charset="0"/>
                  <a:cs typeface="Vijaya" pitchFamily="34" charset="0"/>
                </a:rPr>
                <a:t>73%</a:t>
              </a:r>
              <a:endParaRPr lang="ms-MY" sz="2000" b="1" spc="-150" dirty="0">
                <a:solidFill>
                  <a:schemeClr val="tx1">
                    <a:lumMod val="75000"/>
                    <a:lumOff val="25000"/>
                  </a:schemeClr>
                </a:solidFill>
                <a:latin typeface="Liberation Sans" panose="020B0604020202020204" pitchFamily="34" charset="0"/>
              </a:endParaRPr>
            </a:p>
          </p:txBody>
        </p:sp>
      </p:grpSp>
      <p:grpSp>
        <p:nvGrpSpPr>
          <p:cNvPr id="13" name="Group 12"/>
          <p:cNvGrpSpPr/>
          <p:nvPr/>
        </p:nvGrpSpPr>
        <p:grpSpPr>
          <a:xfrm>
            <a:off x="1694975" y="1841451"/>
            <a:ext cx="588623" cy="539343"/>
            <a:chOff x="1694975" y="1841451"/>
            <a:chExt cx="588623" cy="539343"/>
          </a:xfrm>
        </p:grpSpPr>
        <p:sp>
          <p:nvSpPr>
            <p:cNvPr id="74" name="Oval 73"/>
            <p:cNvSpPr/>
            <p:nvPr/>
          </p:nvSpPr>
          <p:spPr>
            <a:xfrm>
              <a:off x="1698896" y="1841451"/>
              <a:ext cx="539343" cy="53934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75" name="Rectangle 74"/>
            <p:cNvSpPr/>
            <p:nvPr/>
          </p:nvSpPr>
          <p:spPr>
            <a:xfrm>
              <a:off x="1694975" y="1939355"/>
              <a:ext cx="588623" cy="369332"/>
            </a:xfrm>
            <a:prstGeom prst="rect">
              <a:avLst/>
            </a:prstGeom>
          </p:spPr>
          <p:txBody>
            <a:bodyPr wrap="none">
              <a:spAutoFit/>
            </a:bodyPr>
            <a:lstStyle/>
            <a:p>
              <a:pPr algn="ctr"/>
              <a:r>
                <a:rPr lang="en-US" b="1" spc="-15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51%</a:t>
              </a:r>
              <a:endParaRPr lang="ms-MY" b="1" spc="-150" dirty="0">
                <a:solidFill>
                  <a:schemeClr val="tx1">
                    <a:lumMod val="75000"/>
                    <a:lumOff val="25000"/>
                  </a:schemeClr>
                </a:solidFill>
                <a:latin typeface="Liberation Sans" panose="020B0604020202020204" pitchFamily="34" charset="0"/>
              </a:endParaRPr>
            </a:p>
          </p:txBody>
        </p:sp>
      </p:grpSp>
      <p:grpSp>
        <p:nvGrpSpPr>
          <p:cNvPr id="12" name="Group 11"/>
          <p:cNvGrpSpPr/>
          <p:nvPr/>
        </p:nvGrpSpPr>
        <p:grpSpPr>
          <a:xfrm>
            <a:off x="3932791" y="2813902"/>
            <a:ext cx="537327" cy="460963"/>
            <a:chOff x="3932791" y="2813902"/>
            <a:chExt cx="537327" cy="460963"/>
          </a:xfrm>
        </p:grpSpPr>
        <p:sp>
          <p:nvSpPr>
            <p:cNvPr id="77" name="Oval 76"/>
            <p:cNvSpPr/>
            <p:nvPr/>
          </p:nvSpPr>
          <p:spPr>
            <a:xfrm>
              <a:off x="3953265" y="2813902"/>
              <a:ext cx="460964" cy="46096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78" name="Rectangle 77"/>
            <p:cNvSpPr/>
            <p:nvPr/>
          </p:nvSpPr>
          <p:spPr>
            <a:xfrm>
              <a:off x="3932791" y="2897578"/>
              <a:ext cx="537327" cy="338554"/>
            </a:xfrm>
            <a:prstGeom prst="rect">
              <a:avLst/>
            </a:prstGeom>
          </p:spPr>
          <p:txBody>
            <a:bodyPr wrap="none">
              <a:spAutoFit/>
            </a:bodyPr>
            <a:lstStyle/>
            <a:p>
              <a:pPr algn="ctr"/>
              <a:r>
                <a:rPr lang="en-US" sz="1600" b="1" spc="-15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45%</a:t>
              </a:r>
              <a:endParaRPr lang="ms-MY" sz="1600" b="1" spc="-150" dirty="0">
                <a:solidFill>
                  <a:schemeClr val="tx1">
                    <a:lumMod val="75000"/>
                    <a:lumOff val="25000"/>
                  </a:schemeClr>
                </a:solidFill>
                <a:latin typeface="Liberation Sans" panose="020B0604020202020204" pitchFamily="34" charset="0"/>
              </a:endParaRPr>
            </a:p>
          </p:txBody>
        </p:sp>
      </p:grpSp>
      <p:grpSp>
        <p:nvGrpSpPr>
          <p:cNvPr id="2" name="Group 1"/>
          <p:cNvGrpSpPr/>
          <p:nvPr/>
        </p:nvGrpSpPr>
        <p:grpSpPr>
          <a:xfrm>
            <a:off x="6346942" y="1647558"/>
            <a:ext cx="647753" cy="608811"/>
            <a:chOff x="6346942" y="1647558"/>
            <a:chExt cx="647753" cy="608811"/>
          </a:xfrm>
        </p:grpSpPr>
        <p:sp>
          <p:nvSpPr>
            <p:cNvPr id="80" name="Oval 79"/>
            <p:cNvSpPr/>
            <p:nvPr/>
          </p:nvSpPr>
          <p:spPr>
            <a:xfrm>
              <a:off x="6346942" y="1647558"/>
              <a:ext cx="608811" cy="608811"/>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81" name="Rectangle 80"/>
            <p:cNvSpPr/>
            <p:nvPr/>
          </p:nvSpPr>
          <p:spPr>
            <a:xfrm>
              <a:off x="6354776" y="1766236"/>
              <a:ext cx="639919" cy="400110"/>
            </a:xfrm>
            <a:prstGeom prst="rect">
              <a:avLst/>
            </a:prstGeom>
          </p:spPr>
          <p:txBody>
            <a:bodyPr wrap="none">
              <a:spAutoFit/>
            </a:bodyPr>
            <a:lstStyle/>
            <a:p>
              <a:pPr algn="ctr"/>
              <a:r>
                <a:rPr lang="en-US" sz="2000" b="1" spc="-15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80%</a:t>
              </a:r>
              <a:endParaRPr lang="ms-MY" sz="2000" b="1" spc="-150" dirty="0">
                <a:solidFill>
                  <a:schemeClr val="tx1">
                    <a:lumMod val="75000"/>
                    <a:lumOff val="25000"/>
                  </a:schemeClr>
                </a:solidFill>
                <a:latin typeface="Liberation Sans" panose="020B0604020202020204" pitchFamily="34" charset="0"/>
              </a:endParaRPr>
            </a:p>
          </p:txBody>
        </p:sp>
      </p:grpSp>
      <p:grpSp>
        <p:nvGrpSpPr>
          <p:cNvPr id="6" name="Group 5"/>
          <p:cNvGrpSpPr/>
          <p:nvPr/>
        </p:nvGrpSpPr>
        <p:grpSpPr>
          <a:xfrm>
            <a:off x="7217063" y="4141650"/>
            <a:ext cx="537327" cy="472538"/>
            <a:chOff x="7217063" y="4141650"/>
            <a:chExt cx="537327" cy="472538"/>
          </a:xfrm>
        </p:grpSpPr>
        <p:sp>
          <p:nvSpPr>
            <p:cNvPr id="83" name="Oval 82"/>
            <p:cNvSpPr/>
            <p:nvPr/>
          </p:nvSpPr>
          <p:spPr>
            <a:xfrm>
              <a:off x="7231303" y="4141650"/>
              <a:ext cx="472538" cy="472538"/>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84" name="Rectangle 83"/>
            <p:cNvSpPr/>
            <p:nvPr/>
          </p:nvSpPr>
          <p:spPr>
            <a:xfrm>
              <a:off x="7217063" y="4227427"/>
              <a:ext cx="537327" cy="338554"/>
            </a:xfrm>
            <a:prstGeom prst="rect">
              <a:avLst/>
            </a:prstGeom>
          </p:spPr>
          <p:txBody>
            <a:bodyPr wrap="none">
              <a:spAutoFit/>
            </a:bodyPr>
            <a:lstStyle/>
            <a:p>
              <a:pPr algn="ctr"/>
              <a:r>
                <a:rPr lang="en-US" sz="1600" b="1" spc="-15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33</a:t>
              </a:r>
              <a:r>
                <a:rPr lang="en-US" sz="1600" b="1" spc="-150" dirty="0">
                  <a:solidFill>
                    <a:schemeClr val="tx1">
                      <a:lumMod val="75000"/>
                      <a:lumOff val="25000"/>
                    </a:schemeClr>
                  </a:solidFill>
                  <a:latin typeface="Liberation Sans" panose="020B0604020202020204" pitchFamily="34" charset="0"/>
                  <a:ea typeface="Florin Sans" pitchFamily="2" charset="0"/>
                  <a:cs typeface="Vijaya" pitchFamily="34" charset="0"/>
                </a:rPr>
                <a:t>%</a:t>
              </a:r>
              <a:endParaRPr lang="ms-MY" sz="1600" b="1" spc="-150" dirty="0">
                <a:solidFill>
                  <a:schemeClr val="tx1">
                    <a:lumMod val="75000"/>
                    <a:lumOff val="25000"/>
                  </a:schemeClr>
                </a:solidFill>
                <a:latin typeface="Liberation Sans" panose="020B0604020202020204" pitchFamily="34" charset="0"/>
              </a:endParaRPr>
            </a:p>
          </p:txBody>
        </p:sp>
      </p:grpSp>
      <p:grpSp>
        <p:nvGrpSpPr>
          <p:cNvPr id="3" name="Group 2"/>
          <p:cNvGrpSpPr/>
          <p:nvPr/>
        </p:nvGrpSpPr>
        <p:grpSpPr>
          <a:xfrm>
            <a:off x="6415868" y="2498499"/>
            <a:ext cx="537327" cy="460963"/>
            <a:chOff x="6415868" y="2498499"/>
            <a:chExt cx="537327" cy="460963"/>
          </a:xfrm>
        </p:grpSpPr>
        <p:sp>
          <p:nvSpPr>
            <p:cNvPr id="86" name="Oval 85"/>
            <p:cNvSpPr/>
            <p:nvPr/>
          </p:nvSpPr>
          <p:spPr>
            <a:xfrm>
              <a:off x="6436343" y="2498499"/>
              <a:ext cx="460964" cy="460963"/>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1600" dirty="0">
                <a:solidFill>
                  <a:schemeClr val="tx1">
                    <a:lumMod val="75000"/>
                    <a:lumOff val="25000"/>
                  </a:schemeClr>
                </a:solidFill>
              </a:endParaRPr>
            </a:p>
          </p:txBody>
        </p:sp>
        <p:sp>
          <p:nvSpPr>
            <p:cNvPr id="87" name="Rectangle 86"/>
            <p:cNvSpPr/>
            <p:nvPr/>
          </p:nvSpPr>
          <p:spPr>
            <a:xfrm>
              <a:off x="6415868" y="2582175"/>
              <a:ext cx="537327" cy="338554"/>
            </a:xfrm>
            <a:prstGeom prst="rect">
              <a:avLst/>
            </a:prstGeom>
          </p:spPr>
          <p:txBody>
            <a:bodyPr wrap="none">
              <a:spAutoFit/>
            </a:bodyPr>
            <a:lstStyle/>
            <a:p>
              <a:pPr algn="ctr"/>
              <a:r>
                <a:rPr lang="en-US" sz="1600" b="1" spc="-150" dirty="0" smtClean="0">
                  <a:solidFill>
                    <a:schemeClr val="tx1">
                      <a:lumMod val="75000"/>
                      <a:lumOff val="25000"/>
                    </a:schemeClr>
                  </a:solidFill>
                  <a:latin typeface="Liberation Sans" panose="020B0604020202020204" pitchFamily="34" charset="0"/>
                  <a:ea typeface="Florin Sans" pitchFamily="2" charset="0"/>
                  <a:cs typeface="Vijaya" pitchFamily="34" charset="0"/>
                </a:rPr>
                <a:t>15%</a:t>
              </a:r>
              <a:endParaRPr lang="ms-MY" sz="1600" b="1" spc="-150" dirty="0">
                <a:solidFill>
                  <a:schemeClr val="tx1">
                    <a:lumMod val="75000"/>
                    <a:lumOff val="25000"/>
                  </a:schemeClr>
                </a:solidFill>
                <a:latin typeface="Liberation Sans" panose="020B0604020202020204" pitchFamily="34" charset="0"/>
              </a:endParaRPr>
            </a:p>
          </p:txBody>
        </p:sp>
      </p:grpSp>
      <p:sp>
        <p:nvSpPr>
          <p:cNvPr id="89" name="Rectangle 88"/>
          <p:cNvSpPr/>
          <p:nvPr/>
        </p:nvSpPr>
        <p:spPr>
          <a:xfrm>
            <a:off x="3333525" y="4999126"/>
            <a:ext cx="2436555" cy="1323439"/>
          </a:xfrm>
          <a:prstGeom prst="rect">
            <a:avLst/>
          </a:prstGeom>
          <a:effectLst/>
        </p:spPr>
        <p:txBody>
          <a:bodyPr wrap="square">
            <a:spAutoFit/>
          </a:bodyPr>
          <a:lstStyle/>
          <a:p>
            <a:pPr algn="ctr"/>
            <a:r>
              <a:rPr lang="en-US" sz="8000" b="1" spc="-300" dirty="0" smtClean="0">
                <a:solidFill>
                  <a:srgbClr val="FE497C"/>
                </a:solidFill>
                <a:latin typeface="Liberation Sans" panose="020B0604020202020204" pitchFamily="34" charset="0"/>
                <a:ea typeface="Florin Sans" pitchFamily="2" charset="0"/>
                <a:cs typeface="Vijaya" pitchFamily="34" charset="0"/>
              </a:rPr>
              <a:t>2012</a:t>
            </a:r>
            <a:endParaRPr lang="ms-MY" sz="8000" b="1" spc="-300" dirty="0">
              <a:solidFill>
                <a:srgbClr val="FE497C"/>
              </a:solidFill>
              <a:latin typeface="Liberation Sans" panose="020B0604020202020204" pitchFamily="34" charset="0"/>
            </a:endParaRPr>
          </a:p>
        </p:txBody>
      </p:sp>
      <p:sp>
        <p:nvSpPr>
          <p:cNvPr id="90" name="Rectangle 89"/>
          <p:cNvSpPr/>
          <p:nvPr/>
        </p:nvSpPr>
        <p:spPr>
          <a:xfrm>
            <a:off x="3464936" y="6012158"/>
            <a:ext cx="2152145" cy="338554"/>
          </a:xfrm>
          <a:prstGeom prst="rect">
            <a:avLst/>
          </a:prstGeom>
          <a:effectLst/>
        </p:spPr>
        <p:txBody>
          <a:bodyPr wrap="square">
            <a:spAutoFit/>
          </a:bodyPr>
          <a:lstStyle/>
          <a:p>
            <a:pPr algn="ctr"/>
            <a:r>
              <a:rPr lang="en-US" sz="1600" b="1" dirty="0" smtClean="0">
                <a:solidFill>
                  <a:srgbClr val="FE497C"/>
                </a:solidFill>
                <a:latin typeface="Liberation Sans" panose="020B0604020202020204" pitchFamily="34" charset="0"/>
                <a:ea typeface="Florin Sans" pitchFamily="2" charset="0"/>
                <a:cs typeface="Vijaya" pitchFamily="34" charset="0"/>
              </a:rPr>
              <a:t>BEST YEAR EVER!</a:t>
            </a:r>
            <a:endParaRPr lang="ms-MY" sz="1600" b="1" dirty="0">
              <a:solidFill>
                <a:srgbClr val="FE497C"/>
              </a:solidFill>
              <a:latin typeface="Liberation Sans" panose="020B0604020202020204" pitchFamily="34" charset="0"/>
            </a:endParaRPr>
          </a:p>
        </p:txBody>
      </p:sp>
      <p:sp>
        <p:nvSpPr>
          <p:cNvPr id="91" name="Rectangle 90"/>
          <p:cNvSpPr/>
          <p:nvPr/>
        </p:nvSpPr>
        <p:spPr>
          <a:xfrm>
            <a:off x="6142100" y="4999126"/>
            <a:ext cx="2436555" cy="1323439"/>
          </a:xfrm>
          <a:prstGeom prst="rect">
            <a:avLst/>
          </a:prstGeom>
          <a:effectLst/>
        </p:spPr>
        <p:txBody>
          <a:bodyPr wrap="square">
            <a:spAutoFit/>
          </a:bodyPr>
          <a:lstStyle/>
          <a:p>
            <a:pPr algn="ctr"/>
            <a:r>
              <a:rPr lang="en-US" sz="8000" b="1" spc="-300" dirty="0" smtClean="0">
                <a:solidFill>
                  <a:schemeClr val="tx1">
                    <a:lumMod val="85000"/>
                    <a:lumOff val="15000"/>
                  </a:schemeClr>
                </a:solidFill>
                <a:latin typeface="Liberation Sans" panose="020B0604020202020204" pitchFamily="34" charset="0"/>
                <a:ea typeface="Florin Sans" pitchFamily="2" charset="0"/>
                <a:cs typeface="Vijaya" pitchFamily="34" charset="0"/>
              </a:rPr>
              <a:t>3830</a:t>
            </a:r>
            <a:endParaRPr lang="ms-MY" sz="8000" b="1" spc="-300" dirty="0">
              <a:solidFill>
                <a:schemeClr val="tx1">
                  <a:lumMod val="85000"/>
                  <a:lumOff val="15000"/>
                </a:schemeClr>
              </a:solidFill>
              <a:latin typeface="Liberation Sans" panose="020B0604020202020204" pitchFamily="34" charset="0"/>
            </a:endParaRPr>
          </a:p>
        </p:txBody>
      </p:sp>
      <p:sp>
        <p:nvSpPr>
          <p:cNvPr id="92" name="Rectangle 91"/>
          <p:cNvSpPr/>
          <p:nvPr/>
        </p:nvSpPr>
        <p:spPr>
          <a:xfrm>
            <a:off x="6168825" y="6012158"/>
            <a:ext cx="2357477" cy="584775"/>
          </a:xfrm>
          <a:prstGeom prst="rect">
            <a:avLst/>
          </a:prstGeom>
          <a:effectLst/>
        </p:spPr>
        <p:txBody>
          <a:bodyPr wrap="square">
            <a:spAutoFit/>
          </a:bodyPr>
          <a:lstStyle/>
          <a:p>
            <a:pPr algn="ctr"/>
            <a:r>
              <a:rPr lang="en-US" sz="1600" b="1" dirty="0" smtClean="0">
                <a:solidFill>
                  <a:schemeClr val="tx1">
                    <a:lumMod val="85000"/>
                    <a:lumOff val="15000"/>
                  </a:schemeClr>
                </a:solidFill>
                <a:latin typeface="Liberation Sans" panose="020B0604020202020204" pitchFamily="34" charset="0"/>
                <a:cs typeface="Vijaya" pitchFamily="34" charset="0"/>
              </a:rPr>
              <a:t>HIGHEST SALES IN HISTORY</a:t>
            </a:r>
            <a:endParaRPr lang="ms-MY" sz="1600" b="1" dirty="0">
              <a:solidFill>
                <a:schemeClr val="tx1">
                  <a:lumMod val="85000"/>
                  <a:lumOff val="15000"/>
                </a:schemeClr>
              </a:solidFill>
              <a:latin typeface="Liberation Sans" panose="020B0604020202020204" pitchFamily="34" charset="0"/>
            </a:endParaRPr>
          </a:p>
        </p:txBody>
      </p:sp>
      <p:sp>
        <p:nvSpPr>
          <p:cNvPr id="70" name="Rectangle 69"/>
          <p:cNvSpPr/>
          <p:nvPr/>
        </p:nvSpPr>
        <p:spPr>
          <a:xfrm>
            <a:off x="4549350" y="4631675"/>
            <a:ext cx="709468" cy="220331"/>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100" b="1" dirty="0" smtClean="0">
                <a:solidFill>
                  <a:schemeClr val="tx1">
                    <a:lumMod val="85000"/>
                    <a:lumOff val="15000"/>
                  </a:schemeClr>
                </a:solidFill>
                <a:latin typeface="Candara" pitchFamily="34" charset="0"/>
              </a:rPr>
              <a:t>AFRICA</a:t>
            </a:r>
            <a:endParaRPr lang="en-US" sz="1100" b="1" dirty="0">
              <a:solidFill>
                <a:schemeClr val="tx1">
                  <a:lumMod val="85000"/>
                  <a:lumOff val="15000"/>
                </a:schemeClr>
              </a:solidFill>
              <a:latin typeface="Candara" pitchFamily="34" charset="0"/>
            </a:endParaRPr>
          </a:p>
        </p:txBody>
      </p:sp>
      <p:sp>
        <p:nvSpPr>
          <p:cNvPr id="45" name="Rectangle 44"/>
          <p:cNvSpPr/>
          <p:nvPr/>
        </p:nvSpPr>
        <p:spPr>
          <a:xfrm>
            <a:off x="2735446" y="378669"/>
            <a:ext cx="367312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Worldwide</a:t>
            </a:r>
            <a:endParaRPr lang="en-US" sz="5400" b="1" dirty="0">
              <a:solidFill>
                <a:schemeClr val="tx1">
                  <a:lumMod val="85000"/>
                  <a:lumOff val="15000"/>
                </a:schemeClr>
              </a:solidFill>
              <a:latin typeface="Liberation Sans" panose="020B0604020202020204" pitchFamily="34" charset="0"/>
            </a:endParaRPr>
          </a:p>
        </p:txBody>
      </p:sp>
      <p:sp>
        <p:nvSpPr>
          <p:cNvPr id="46" name="TextBox 45"/>
          <p:cNvSpPr txBox="1"/>
          <p:nvPr/>
        </p:nvSpPr>
        <p:spPr>
          <a:xfrm>
            <a:off x="3895844" y="223553"/>
            <a:ext cx="1362874" cy="307777"/>
          </a:xfrm>
          <a:prstGeom prst="rect">
            <a:avLst/>
          </a:prstGeom>
          <a:noFill/>
        </p:spPr>
        <p:txBody>
          <a:bodyPr wrap="none" rtlCol="0">
            <a:spAutoFit/>
          </a:bodyPr>
          <a:lstStyle/>
          <a:p>
            <a:pPr algn="ctr"/>
            <a:r>
              <a:rPr lang="en-US" sz="1400" spc="300" dirty="0" smtClean="0">
                <a:latin typeface="Georgia" panose="02040502050405020303" pitchFamily="18" charset="0"/>
              </a:rPr>
              <a:t>ANALYSIS</a:t>
            </a:r>
            <a:endParaRPr lang="en-US" sz="1400" spc="300" dirty="0">
              <a:latin typeface="Georgia" panose="02040502050405020303" pitchFamily="18" charset="0"/>
            </a:endParaRPr>
          </a:p>
        </p:txBody>
      </p:sp>
      <p:sp>
        <p:nvSpPr>
          <p:cNvPr id="47" name="Isosceles Triangle 4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Isosceles Triangle 4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Isosceles Triangle 4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5616391" y="3627424"/>
            <a:ext cx="818194" cy="163470"/>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b="1" dirty="0" smtClean="0">
                <a:solidFill>
                  <a:schemeClr val="tx1">
                    <a:lumMod val="85000"/>
                    <a:lumOff val="15000"/>
                  </a:schemeClr>
                </a:solidFill>
                <a:latin typeface="Candara" pitchFamily="34" charset="0"/>
              </a:rPr>
              <a:t>ASIA</a:t>
            </a:r>
            <a:endParaRPr lang="en-US" sz="1100" b="1" dirty="0">
              <a:solidFill>
                <a:schemeClr val="tx1">
                  <a:lumMod val="85000"/>
                  <a:lumOff val="15000"/>
                </a:schemeClr>
              </a:solidFill>
              <a:latin typeface="Candara" pitchFamily="34" charset="0"/>
            </a:endParaRPr>
          </a:p>
        </p:txBody>
      </p:sp>
      <p:sp>
        <p:nvSpPr>
          <p:cNvPr id="79" name="任意多边形 78"/>
          <p:cNvSpPr/>
          <p:nvPr/>
        </p:nvSpPr>
        <p:spPr>
          <a:xfrm rot="7135088">
            <a:off x="4319668" y="2384133"/>
            <a:ext cx="464015" cy="434032"/>
          </a:xfrm>
          <a:custGeom>
            <a:avLst/>
            <a:gdLst/>
            <a:ahLst/>
            <a:cxnLst/>
            <a:rect l="l" t="t" r="r" b="b"/>
            <a:pathLst>
              <a:path w="464015" h="434032">
                <a:moveTo>
                  <a:pt x="4544" y="189545"/>
                </a:moveTo>
                <a:cubicBezTo>
                  <a:pt x="1017" y="183532"/>
                  <a:pt x="-457" y="177339"/>
                  <a:pt x="124" y="170969"/>
                </a:cubicBezTo>
                <a:cubicBezTo>
                  <a:pt x="3379" y="158598"/>
                  <a:pt x="14112" y="149698"/>
                  <a:pt x="32326" y="144271"/>
                </a:cubicBezTo>
                <a:cubicBezTo>
                  <a:pt x="50539" y="138844"/>
                  <a:pt x="69586" y="137878"/>
                  <a:pt x="89467" y="141374"/>
                </a:cubicBezTo>
                <a:lnTo>
                  <a:pt x="152640" y="152483"/>
                </a:lnTo>
                <a:lnTo>
                  <a:pt x="287327" y="3036"/>
                </a:lnTo>
                <a:cubicBezTo>
                  <a:pt x="289710" y="218"/>
                  <a:pt x="292895" y="-638"/>
                  <a:pt x="296881" y="468"/>
                </a:cubicBezTo>
                <a:lnTo>
                  <a:pt x="339723" y="14474"/>
                </a:lnTo>
                <a:cubicBezTo>
                  <a:pt x="341400" y="14903"/>
                  <a:pt x="342885" y="16041"/>
                  <a:pt x="344179" y="17886"/>
                </a:cubicBezTo>
                <a:cubicBezTo>
                  <a:pt x="344610" y="18502"/>
                  <a:pt x="344911" y="19094"/>
                  <a:pt x="345081" y="19663"/>
                </a:cubicBezTo>
                <a:cubicBezTo>
                  <a:pt x="346236" y="22293"/>
                  <a:pt x="346137" y="24771"/>
                  <a:pt x="344785" y="27094"/>
                </a:cubicBezTo>
                <a:lnTo>
                  <a:pt x="272708" y="173595"/>
                </a:lnTo>
                <a:lnTo>
                  <a:pt x="374334" y="191465"/>
                </a:lnTo>
                <a:lnTo>
                  <a:pt x="410517" y="147871"/>
                </a:lnTo>
                <a:cubicBezTo>
                  <a:pt x="412593" y="145269"/>
                  <a:pt x="415407" y="144214"/>
                  <a:pt x="418963" y="144704"/>
                </a:cubicBezTo>
                <a:lnTo>
                  <a:pt x="456631" y="151328"/>
                </a:lnTo>
                <a:cubicBezTo>
                  <a:pt x="458985" y="151741"/>
                  <a:pt x="460917" y="153025"/>
                  <a:pt x="462426" y="155178"/>
                </a:cubicBezTo>
                <a:lnTo>
                  <a:pt x="462749" y="155639"/>
                </a:lnTo>
                <a:cubicBezTo>
                  <a:pt x="464059" y="158162"/>
                  <a:pt x="464352" y="160708"/>
                  <a:pt x="463631" y="163278"/>
                </a:cubicBezTo>
                <a:lnTo>
                  <a:pt x="436057" y="247625"/>
                </a:lnTo>
                <a:lnTo>
                  <a:pt x="433203" y="336316"/>
                </a:lnTo>
                <a:cubicBezTo>
                  <a:pt x="433312" y="338764"/>
                  <a:pt x="432245" y="341002"/>
                  <a:pt x="429999" y="343034"/>
                </a:cubicBezTo>
                <a:cubicBezTo>
                  <a:pt x="428108" y="344590"/>
                  <a:pt x="425701" y="345246"/>
                  <a:pt x="422777" y="345001"/>
                </a:cubicBezTo>
                <a:lnTo>
                  <a:pt x="384878" y="338539"/>
                </a:lnTo>
                <a:cubicBezTo>
                  <a:pt x="382523" y="338125"/>
                  <a:pt x="380592" y="336842"/>
                  <a:pt x="379083" y="334689"/>
                </a:cubicBezTo>
                <a:cubicBezTo>
                  <a:pt x="378436" y="333766"/>
                  <a:pt x="378082" y="333096"/>
                  <a:pt x="378020" y="332682"/>
                </a:cubicBezTo>
                <a:lnTo>
                  <a:pt x="358878" y="279358"/>
                </a:lnTo>
                <a:lnTo>
                  <a:pt x="257252" y="261488"/>
                </a:lnTo>
                <a:lnTo>
                  <a:pt x="275030" y="423789"/>
                </a:lnTo>
                <a:cubicBezTo>
                  <a:pt x="275309" y="426805"/>
                  <a:pt x="274379" y="429406"/>
                  <a:pt x="272242" y="431591"/>
                </a:cubicBezTo>
                <a:cubicBezTo>
                  <a:pt x="269997" y="433623"/>
                  <a:pt x="267436" y="434387"/>
                  <a:pt x="264559" y="433881"/>
                </a:cubicBezTo>
                <a:lnTo>
                  <a:pt x="214334" y="425050"/>
                </a:lnTo>
                <a:cubicBezTo>
                  <a:pt x="210825" y="424298"/>
                  <a:pt x="208593" y="422422"/>
                  <a:pt x="207637" y="419422"/>
                </a:cubicBezTo>
                <a:lnTo>
                  <a:pt x="136792" y="240307"/>
                </a:lnTo>
                <a:lnTo>
                  <a:pt x="74012" y="229267"/>
                </a:lnTo>
                <a:cubicBezTo>
                  <a:pt x="54131" y="225772"/>
                  <a:pt x="36556" y="218366"/>
                  <a:pt x="21287" y="207052"/>
                </a:cubicBezTo>
                <a:cubicBezTo>
                  <a:pt x="13652" y="201394"/>
                  <a:pt x="8070" y="195559"/>
                  <a:pt x="4544" y="189545"/>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sz="4000" dirty="0">
              <a:solidFill>
                <a:srgbClr val="06D0E8"/>
              </a:solidFill>
            </a:endParaRPr>
          </a:p>
        </p:txBody>
      </p:sp>
    </p:spTree>
    <p:extLst>
      <p:ext uri="{BB962C8B-B14F-4D97-AF65-F5344CB8AC3E}">
        <p14:creationId xmlns:p14="http://schemas.microsoft.com/office/powerpoint/2010/main" val="541146062"/>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37046" y="2493220"/>
            <a:ext cx="7292553" cy="1569660"/>
          </a:xfrm>
          <a:prstGeom prst="rect">
            <a:avLst/>
          </a:prstGeom>
        </p:spPr>
        <p:txBody>
          <a:bodyPr wrap="square">
            <a:spAutoFit/>
          </a:bodyPr>
          <a:lstStyle/>
          <a:p>
            <a:pPr algn="ctr"/>
            <a:r>
              <a:rPr lang="en-US" sz="4800" b="1" spc="-150" dirty="0">
                <a:solidFill>
                  <a:schemeClr val="tx1">
                    <a:lumMod val="85000"/>
                    <a:lumOff val="15000"/>
                  </a:schemeClr>
                </a:solidFill>
                <a:latin typeface="Liberation Sans" panose="020B0604020202020204" pitchFamily="34" charset="0"/>
              </a:rPr>
              <a:t>I don't design clothes, I design dreams.</a:t>
            </a:r>
          </a:p>
        </p:txBody>
      </p:sp>
      <p:sp>
        <p:nvSpPr>
          <p:cNvPr id="17" name="Rectangle 16"/>
          <p:cNvSpPr/>
          <p:nvPr/>
        </p:nvSpPr>
        <p:spPr>
          <a:xfrm>
            <a:off x="1016453" y="4233270"/>
            <a:ext cx="7111093" cy="523220"/>
          </a:xfrm>
          <a:prstGeom prst="rect">
            <a:avLst/>
          </a:prstGeom>
        </p:spPr>
        <p:txBody>
          <a:bodyPr wrap="square">
            <a:spAutoFit/>
          </a:bodyPr>
          <a:lstStyle/>
          <a:p>
            <a:pPr algn="ctr"/>
            <a:r>
              <a:rPr lang="en-US" sz="1400" i="1" dirty="0">
                <a:solidFill>
                  <a:schemeClr val="tx1">
                    <a:lumMod val="85000"/>
                    <a:lumOff val="15000"/>
                  </a:schemeClr>
                </a:solidFill>
                <a:latin typeface="Georgia" panose="02040502050405020303" pitchFamily="18" charset="0"/>
              </a:rPr>
              <a:t>I design for real people. I think of our customers all the time. There is no virtue whatsoever in creating clothing or accessories that are not practical.</a:t>
            </a:r>
          </a:p>
        </p:txBody>
      </p:sp>
      <p:sp>
        <p:nvSpPr>
          <p:cNvPr id="11" name="任意多边形 10"/>
          <p:cNvSpPr/>
          <p:nvPr/>
        </p:nvSpPr>
        <p:spPr>
          <a:xfrm>
            <a:off x="1212179" y="4139354"/>
            <a:ext cx="262980" cy="234851"/>
          </a:xfrm>
          <a:custGeom>
            <a:avLst/>
            <a:gdLst/>
            <a:ahLst/>
            <a:cxnLst/>
            <a:rect l="l" t="t" r="r" b="b"/>
            <a:pathLst>
              <a:path w="262980" h="234851">
                <a:moveTo>
                  <a:pt x="249585" y="0"/>
                </a:moveTo>
                <a:cubicBezTo>
                  <a:pt x="253455" y="0"/>
                  <a:pt x="256655" y="1935"/>
                  <a:pt x="259185" y="5804"/>
                </a:cubicBezTo>
                <a:cubicBezTo>
                  <a:pt x="261715" y="9674"/>
                  <a:pt x="262980" y="12948"/>
                  <a:pt x="262980" y="15627"/>
                </a:cubicBezTo>
                <a:lnTo>
                  <a:pt x="261640" y="18752"/>
                </a:lnTo>
                <a:cubicBezTo>
                  <a:pt x="216694" y="47327"/>
                  <a:pt x="194221" y="82153"/>
                  <a:pt x="194221" y="123230"/>
                </a:cubicBezTo>
                <a:cubicBezTo>
                  <a:pt x="194221" y="135731"/>
                  <a:pt x="196454" y="141982"/>
                  <a:pt x="200918" y="141982"/>
                </a:cubicBezTo>
                <a:lnTo>
                  <a:pt x="205383" y="140642"/>
                </a:lnTo>
                <a:cubicBezTo>
                  <a:pt x="208955" y="139452"/>
                  <a:pt x="211783" y="138856"/>
                  <a:pt x="213867" y="138856"/>
                </a:cubicBezTo>
                <a:cubicBezTo>
                  <a:pt x="226368" y="138856"/>
                  <a:pt x="237084" y="143470"/>
                  <a:pt x="246013" y="152697"/>
                </a:cubicBezTo>
                <a:cubicBezTo>
                  <a:pt x="254943" y="161925"/>
                  <a:pt x="259408" y="173385"/>
                  <a:pt x="259408" y="187077"/>
                </a:cubicBezTo>
                <a:cubicBezTo>
                  <a:pt x="259408" y="200471"/>
                  <a:pt x="254720" y="211782"/>
                  <a:pt x="245344" y="221010"/>
                </a:cubicBezTo>
                <a:cubicBezTo>
                  <a:pt x="235967" y="230237"/>
                  <a:pt x="224731" y="234851"/>
                  <a:pt x="211634" y="234851"/>
                </a:cubicBezTo>
                <a:cubicBezTo>
                  <a:pt x="193179" y="234851"/>
                  <a:pt x="177999" y="227260"/>
                  <a:pt x="166093" y="212080"/>
                </a:cubicBezTo>
                <a:cubicBezTo>
                  <a:pt x="154186" y="196899"/>
                  <a:pt x="148233" y="177849"/>
                  <a:pt x="148233" y="154930"/>
                </a:cubicBezTo>
                <a:cubicBezTo>
                  <a:pt x="148233" y="129034"/>
                  <a:pt x="153442" y="105296"/>
                  <a:pt x="163860" y="83716"/>
                </a:cubicBezTo>
                <a:cubicBezTo>
                  <a:pt x="174278" y="62136"/>
                  <a:pt x="189756" y="42788"/>
                  <a:pt x="210295" y="25673"/>
                </a:cubicBezTo>
                <a:cubicBezTo>
                  <a:pt x="230833" y="8557"/>
                  <a:pt x="243930" y="0"/>
                  <a:pt x="249585" y="0"/>
                </a:cubicBezTo>
                <a:close/>
                <a:moveTo>
                  <a:pt x="101352" y="0"/>
                </a:moveTo>
                <a:cubicBezTo>
                  <a:pt x="105222" y="0"/>
                  <a:pt x="108422" y="1935"/>
                  <a:pt x="110952" y="5804"/>
                </a:cubicBezTo>
                <a:cubicBezTo>
                  <a:pt x="113482" y="9674"/>
                  <a:pt x="114747" y="12948"/>
                  <a:pt x="114747" y="15627"/>
                </a:cubicBezTo>
                <a:lnTo>
                  <a:pt x="113408" y="18752"/>
                </a:lnTo>
                <a:cubicBezTo>
                  <a:pt x="68759" y="47029"/>
                  <a:pt x="46435" y="81558"/>
                  <a:pt x="46435" y="122337"/>
                </a:cubicBezTo>
                <a:cubicBezTo>
                  <a:pt x="46435" y="135433"/>
                  <a:pt x="48518" y="141982"/>
                  <a:pt x="52686" y="141982"/>
                </a:cubicBezTo>
                <a:lnTo>
                  <a:pt x="57150" y="140642"/>
                </a:lnTo>
                <a:cubicBezTo>
                  <a:pt x="60722" y="139452"/>
                  <a:pt x="63699" y="138856"/>
                  <a:pt x="66080" y="138856"/>
                </a:cubicBezTo>
                <a:cubicBezTo>
                  <a:pt x="78879" y="138856"/>
                  <a:pt x="89595" y="143470"/>
                  <a:pt x="98227" y="152697"/>
                </a:cubicBezTo>
                <a:cubicBezTo>
                  <a:pt x="106859" y="161925"/>
                  <a:pt x="111175" y="173385"/>
                  <a:pt x="111175" y="187077"/>
                </a:cubicBezTo>
                <a:cubicBezTo>
                  <a:pt x="111175" y="200471"/>
                  <a:pt x="106487" y="211782"/>
                  <a:pt x="97111" y="221010"/>
                </a:cubicBezTo>
                <a:cubicBezTo>
                  <a:pt x="87735" y="230237"/>
                  <a:pt x="76498" y="234851"/>
                  <a:pt x="63401" y="234851"/>
                </a:cubicBezTo>
                <a:cubicBezTo>
                  <a:pt x="44947" y="234851"/>
                  <a:pt x="29766" y="227260"/>
                  <a:pt x="17860" y="212080"/>
                </a:cubicBezTo>
                <a:cubicBezTo>
                  <a:pt x="5954" y="196899"/>
                  <a:pt x="0" y="177849"/>
                  <a:pt x="0" y="154930"/>
                </a:cubicBezTo>
                <a:cubicBezTo>
                  <a:pt x="0" y="129034"/>
                  <a:pt x="5135" y="105445"/>
                  <a:pt x="15404" y="84162"/>
                </a:cubicBezTo>
                <a:cubicBezTo>
                  <a:pt x="25673" y="62880"/>
                  <a:pt x="41151" y="43532"/>
                  <a:pt x="61839" y="26119"/>
                </a:cubicBezTo>
                <a:cubicBezTo>
                  <a:pt x="82526" y="8706"/>
                  <a:pt x="95697"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5" name="任意多边形 14"/>
          <p:cNvSpPr/>
          <p:nvPr/>
        </p:nvSpPr>
        <p:spPr>
          <a:xfrm rot="10800000">
            <a:off x="7416814" y="4582163"/>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
        <p:nvSpPr>
          <p:cNvPr id="12" name="Isosceles Triangle 11"/>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90877863"/>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2390054461"/>
              </p:ext>
            </p:extLst>
          </p:nvPr>
        </p:nvGraphicFramePr>
        <p:xfrm>
          <a:off x="0" y="1301999"/>
          <a:ext cx="6400800" cy="3263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7" name="Diagram 26"/>
          <p:cNvGraphicFramePr/>
          <p:nvPr>
            <p:extLst>
              <p:ext uri="{D42A27DB-BD31-4B8C-83A1-F6EECF244321}">
                <p14:modId xmlns:p14="http://schemas.microsoft.com/office/powerpoint/2010/main" val="1697989013"/>
              </p:ext>
            </p:extLst>
          </p:nvPr>
        </p:nvGraphicFramePr>
        <p:xfrm>
          <a:off x="6400799" y="1301999"/>
          <a:ext cx="2743201" cy="1676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8" name="Diagram 27"/>
          <p:cNvGraphicFramePr/>
          <p:nvPr>
            <p:extLst>
              <p:ext uri="{D42A27DB-BD31-4B8C-83A1-F6EECF244321}">
                <p14:modId xmlns:p14="http://schemas.microsoft.com/office/powerpoint/2010/main" val="4212895680"/>
              </p:ext>
            </p:extLst>
          </p:nvPr>
        </p:nvGraphicFramePr>
        <p:xfrm>
          <a:off x="6400800" y="2978400"/>
          <a:ext cx="2743200" cy="158726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1" name="Content Placeholder 10"/>
          <p:cNvSpPr txBox="1">
            <a:spLocks/>
          </p:cNvSpPr>
          <p:nvPr/>
        </p:nvSpPr>
        <p:spPr>
          <a:xfrm>
            <a:off x="742941" y="4986451"/>
            <a:ext cx="594359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a:solidFill>
                  <a:schemeClr val="tx1">
                    <a:lumMod val="75000"/>
                    <a:lumOff val="25000"/>
                  </a:schemeClr>
                </a:solidFill>
                <a:latin typeface="Liberation Sans" pitchFamily="34" charset="0"/>
              </a:rPr>
              <a:t>Lorem ipsum dolor sit amet, consectetur adipiscing elit. </a:t>
            </a:r>
            <a:r>
              <a:rPr lang="en-US" sz="1100" kern="3000" spc="30" dirty="0">
                <a:solidFill>
                  <a:schemeClr val="tx1">
                    <a:lumMod val="75000"/>
                    <a:lumOff val="25000"/>
                  </a:schemeClr>
                </a:solidFill>
                <a:latin typeface="Liberation Sans" pitchFamily="34" charset="0"/>
              </a:rPr>
              <a:t>Nulla feugiatbibendum porttitor. Aenean consectetur dignissim sapien, ut imperdiet urna tristique vel. Vestibulum ante ipsum primis in faucibus orci luctus et ultricesposuere cubilia Curae; Etiam mi lorem, luctus vitae vestibulum feugia. </a:t>
            </a:r>
          </a:p>
        </p:txBody>
      </p:sp>
      <p:sp>
        <p:nvSpPr>
          <p:cNvPr id="12" name="TextBox 11"/>
          <p:cNvSpPr txBox="1"/>
          <p:nvPr/>
        </p:nvSpPr>
        <p:spPr>
          <a:xfrm>
            <a:off x="742941" y="4671046"/>
            <a:ext cx="1951175"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About The Project</a:t>
            </a:r>
            <a:endParaRPr lang="en-US" sz="1600" b="1" kern="3000" dirty="0">
              <a:solidFill>
                <a:schemeClr val="tx1">
                  <a:lumMod val="75000"/>
                  <a:lumOff val="25000"/>
                </a:schemeClr>
              </a:solidFill>
              <a:latin typeface="Liberation Sans" panose="020B0604020202020204" pitchFamily="34" charset="0"/>
            </a:endParaRPr>
          </a:p>
        </p:txBody>
      </p:sp>
      <p:sp>
        <p:nvSpPr>
          <p:cNvPr id="13" name="Content Placeholder 10"/>
          <p:cNvSpPr txBox="1">
            <a:spLocks/>
          </p:cNvSpPr>
          <p:nvPr/>
        </p:nvSpPr>
        <p:spPr>
          <a:xfrm>
            <a:off x="6686541" y="4987294"/>
            <a:ext cx="1843440" cy="126654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dirty="0">
                <a:solidFill>
                  <a:schemeClr val="tx1">
                    <a:lumMod val="75000"/>
                    <a:lumOff val="25000"/>
                  </a:schemeClr>
                </a:solidFill>
                <a:latin typeface="Liberation Sans" pitchFamily="34" charset="0"/>
              </a:rPr>
              <a:t>Persona </a:t>
            </a:r>
            <a:r>
              <a:rPr lang="en-US" sz="1100" dirty="0" smtClean="0">
                <a:solidFill>
                  <a:schemeClr val="tx1">
                    <a:lumMod val="75000"/>
                    <a:lumOff val="25000"/>
                  </a:schemeClr>
                </a:solidFill>
                <a:latin typeface="Liberation Sans" pitchFamily="34" charset="0"/>
              </a:rPr>
              <a:t>Development,</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Information</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Architecture</a:t>
            </a:r>
            <a:r>
              <a:rPr lang="en-US" sz="1100" dirty="0">
                <a:solidFill>
                  <a:schemeClr val="tx1">
                    <a:lumMod val="75000"/>
                    <a:lumOff val="25000"/>
                  </a:schemeClr>
                </a:solidFill>
                <a:latin typeface="Liberation Sans" pitchFamily="34" charset="0"/>
              </a:rPr>
              <a:t>, </a:t>
            </a:r>
            <a:r>
              <a:rPr lang="en-US" sz="1100" dirty="0" smtClean="0">
                <a:solidFill>
                  <a:schemeClr val="tx1">
                    <a:lumMod val="75000"/>
                    <a:lumOff val="25000"/>
                  </a:schemeClr>
                </a:solidFill>
                <a:latin typeface="Liberation Sans" pitchFamily="34" charset="0"/>
              </a:rPr>
              <a:t>Interaction</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Design</a:t>
            </a:r>
            <a:r>
              <a:rPr lang="en-US" sz="1100" dirty="0">
                <a:solidFill>
                  <a:schemeClr val="tx1">
                    <a:lumMod val="75000"/>
                    <a:lumOff val="25000"/>
                  </a:schemeClr>
                </a:solidFill>
                <a:latin typeface="Liberation Sans" pitchFamily="34" charset="0"/>
              </a:rPr>
              <a:t>, </a:t>
            </a:r>
            <a:r>
              <a:rPr lang="en-US" sz="1100" dirty="0" smtClean="0">
                <a:solidFill>
                  <a:schemeClr val="tx1">
                    <a:lumMod val="75000"/>
                    <a:lumOff val="25000"/>
                  </a:schemeClr>
                </a:solidFill>
                <a:latin typeface="Liberation Sans" pitchFamily="34" charset="0"/>
              </a:rPr>
              <a:t>Usability</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Testing</a:t>
            </a:r>
            <a:r>
              <a:rPr lang="en-US" sz="1100" dirty="0">
                <a:solidFill>
                  <a:schemeClr val="tx1">
                    <a:lumMod val="75000"/>
                    <a:lumOff val="25000"/>
                  </a:schemeClr>
                </a:solidFill>
                <a:latin typeface="Liberation Sans" pitchFamily="34" charset="0"/>
              </a:rPr>
              <a:t>, Visual </a:t>
            </a:r>
            <a:r>
              <a:rPr lang="en-US" sz="1100" dirty="0" smtClean="0">
                <a:solidFill>
                  <a:schemeClr val="tx1">
                    <a:lumMod val="75000"/>
                    <a:lumOff val="25000"/>
                  </a:schemeClr>
                </a:solidFill>
                <a:latin typeface="Liberation Sans" pitchFamily="34" charset="0"/>
              </a:rPr>
              <a:t>Interface</a:t>
            </a:r>
          </a:p>
        </p:txBody>
      </p:sp>
      <p:sp>
        <p:nvSpPr>
          <p:cNvPr id="18" name="TextBox 17"/>
          <p:cNvSpPr txBox="1"/>
          <p:nvPr/>
        </p:nvSpPr>
        <p:spPr>
          <a:xfrm>
            <a:off x="6686540" y="4671890"/>
            <a:ext cx="1027845"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Services</a:t>
            </a:r>
            <a:endParaRPr lang="en-US" sz="1600" b="1" kern="3000" dirty="0">
              <a:solidFill>
                <a:schemeClr val="tx1">
                  <a:lumMod val="75000"/>
                  <a:lumOff val="25000"/>
                </a:schemeClr>
              </a:solidFill>
              <a:latin typeface="Liberation Sans" panose="020B0604020202020204" pitchFamily="34" charset="0"/>
            </a:endParaRPr>
          </a:p>
        </p:txBody>
      </p:sp>
      <p:sp>
        <p:nvSpPr>
          <p:cNvPr id="20" name="TextBox 19"/>
          <p:cNvSpPr txBox="1"/>
          <p:nvPr/>
        </p:nvSpPr>
        <p:spPr>
          <a:xfrm>
            <a:off x="705302" y="5870661"/>
            <a:ext cx="697627"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Date:</a:t>
            </a:r>
            <a:endParaRPr lang="en-US" sz="1600" b="1" kern="3000" dirty="0">
              <a:solidFill>
                <a:schemeClr val="tx1">
                  <a:lumMod val="75000"/>
                  <a:lumOff val="25000"/>
                </a:schemeClr>
              </a:solidFill>
              <a:latin typeface="Liberation Sans" panose="020B0604020202020204" pitchFamily="34" charset="0"/>
            </a:endParaRPr>
          </a:p>
        </p:txBody>
      </p:sp>
      <p:sp>
        <p:nvSpPr>
          <p:cNvPr id="21" name="Content Placeholder 10"/>
          <p:cNvSpPr txBox="1">
            <a:spLocks/>
          </p:cNvSpPr>
          <p:nvPr/>
        </p:nvSpPr>
        <p:spPr>
          <a:xfrm>
            <a:off x="1317190" y="5915028"/>
            <a:ext cx="1497795" cy="23699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75000"/>
                    <a:lumOff val="25000"/>
                  </a:schemeClr>
                </a:solidFill>
                <a:latin typeface="Liberation Sans" pitchFamily="34" charset="0"/>
              </a:rPr>
              <a:t>September 21, 2010</a:t>
            </a:r>
            <a:endParaRPr lang="en-US" sz="1100" dirty="0">
              <a:solidFill>
                <a:schemeClr val="tx1">
                  <a:lumMod val="75000"/>
                  <a:lumOff val="25000"/>
                </a:schemeClr>
              </a:solidFill>
              <a:latin typeface="Liberation Sans" pitchFamily="34" charset="0"/>
            </a:endParaRPr>
          </a:p>
        </p:txBody>
      </p:sp>
      <p:sp>
        <p:nvSpPr>
          <p:cNvPr id="19" name="Rectangle 18"/>
          <p:cNvSpPr/>
          <p:nvPr/>
        </p:nvSpPr>
        <p:spPr>
          <a:xfrm>
            <a:off x="1786502" y="378669"/>
            <a:ext cx="5571012"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Victoria’s Secret</a:t>
            </a:r>
            <a:endParaRPr lang="en-US" sz="5400" b="1" dirty="0">
              <a:solidFill>
                <a:schemeClr val="tx1">
                  <a:lumMod val="85000"/>
                  <a:lumOff val="15000"/>
                </a:schemeClr>
              </a:solidFill>
              <a:latin typeface="Liberation Sans" panose="020B0604020202020204" pitchFamily="34" charset="0"/>
            </a:endParaRPr>
          </a:p>
        </p:txBody>
      </p:sp>
      <p:sp>
        <p:nvSpPr>
          <p:cNvPr id="22" name="TextBox 21"/>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23" name="Isosceles Triangle 22"/>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Isosceles Triangle 23"/>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Isosceles Triangle 24"/>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13478305"/>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txBox="1">
            <a:spLocks/>
          </p:cNvSpPr>
          <p:nvPr/>
        </p:nvSpPr>
        <p:spPr>
          <a:xfrm>
            <a:off x="742941" y="4986451"/>
            <a:ext cx="594359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a:solidFill>
                  <a:schemeClr val="tx1">
                    <a:lumMod val="75000"/>
                    <a:lumOff val="25000"/>
                  </a:schemeClr>
                </a:solidFill>
                <a:latin typeface="Liberation Sans" pitchFamily="34" charset="0"/>
              </a:rPr>
              <a:t>Lorem ipsum dolor sit amet, consectetur adipiscing elit. </a:t>
            </a:r>
            <a:r>
              <a:rPr lang="en-US" sz="1100" kern="3000" spc="30" dirty="0">
                <a:solidFill>
                  <a:schemeClr val="tx1">
                    <a:lumMod val="75000"/>
                    <a:lumOff val="25000"/>
                  </a:schemeClr>
                </a:solidFill>
                <a:latin typeface="Liberation Sans" pitchFamily="34" charset="0"/>
              </a:rPr>
              <a:t>Nulla feugiatbibendum porttitor. Aenean consectetur dignissim sapien, ut imperdiet urna tristique vel. Vestibulum ante ipsum primis in faucibus orci luctus et ultricesposuere cubilia Curae; Etiam mi lorem, luctus vitae vestibulum feugia. </a:t>
            </a:r>
          </a:p>
        </p:txBody>
      </p:sp>
      <p:sp>
        <p:nvSpPr>
          <p:cNvPr id="12" name="TextBox 11"/>
          <p:cNvSpPr txBox="1"/>
          <p:nvPr/>
        </p:nvSpPr>
        <p:spPr>
          <a:xfrm>
            <a:off x="742941" y="4671046"/>
            <a:ext cx="1951175"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About The Project</a:t>
            </a:r>
            <a:endParaRPr lang="en-US" sz="1600" b="1" kern="3000" dirty="0">
              <a:solidFill>
                <a:schemeClr val="tx1">
                  <a:lumMod val="75000"/>
                  <a:lumOff val="25000"/>
                </a:schemeClr>
              </a:solidFill>
              <a:latin typeface="Liberation Sans" panose="020B0604020202020204" pitchFamily="34" charset="0"/>
            </a:endParaRPr>
          </a:p>
        </p:txBody>
      </p:sp>
      <p:sp>
        <p:nvSpPr>
          <p:cNvPr id="13" name="Content Placeholder 10"/>
          <p:cNvSpPr txBox="1">
            <a:spLocks/>
          </p:cNvSpPr>
          <p:nvPr/>
        </p:nvSpPr>
        <p:spPr>
          <a:xfrm>
            <a:off x="6686541" y="4987294"/>
            <a:ext cx="1843440" cy="126654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dirty="0">
                <a:solidFill>
                  <a:schemeClr val="tx1">
                    <a:lumMod val="75000"/>
                    <a:lumOff val="25000"/>
                  </a:schemeClr>
                </a:solidFill>
                <a:latin typeface="Liberation Sans" pitchFamily="34" charset="0"/>
              </a:rPr>
              <a:t>Persona </a:t>
            </a:r>
            <a:r>
              <a:rPr lang="en-US" sz="1100" dirty="0" smtClean="0">
                <a:solidFill>
                  <a:schemeClr val="tx1">
                    <a:lumMod val="75000"/>
                    <a:lumOff val="25000"/>
                  </a:schemeClr>
                </a:solidFill>
                <a:latin typeface="Liberation Sans" pitchFamily="34" charset="0"/>
              </a:rPr>
              <a:t>Development,</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Information</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Architecture</a:t>
            </a:r>
            <a:r>
              <a:rPr lang="en-US" sz="1100" dirty="0">
                <a:solidFill>
                  <a:schemeClr val="tx1">
                    <a:lumMod val="75000"/>
                    <a:lumOff val="25000"/>
                  </a:schemeClr>
                </a:solidFill>
                <a:latin typeface="Liberation Sans" pitchFamily="34" charset="0"/>
              </a:rPr>
              <a:t>, </a:t>
            </a:r>
            <a:r>
              <a:rPr lang="en-US" sz="1100" dirty="0" smtClean="0">
                <a:solidFill>
                  <a:schemeClr val="tx1">
                    <a:lumMod val="75000"/>
                    <a:lumOff val="25000"/>
                  </a:schemeClr>
                </a:solidFill>
                <a:latin typeface="Liberation Sans" pitchFamily="34" charset="0"/>
              </a:rPr>
              <a:t>Interaction</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Design</a:t>
            </a:r>
            <a:r>
              <a:rPr lang="en-US" sz="1100" dirty="0">
                <a:solidFill>
                  <a:schemeClr val="tx1">
                    <a:lumMod val="75000"/>
                    <a:lumOff val="25000"/>
                  </a:schemeClr>
                </a:solidFill>
                <a:latin typeface="Liberation Sans" pitchFamily="34" charset="0"/>
              </a:rPr>
              <a:t>, </a:t>
            </a:r>
            <a:r>
              <a:rPr lang="en-US" sz="1100" dirty="0" smtClean="0">
                <a:solidFill>
                  <a:schemeClr val="tx1">
                    <a:lumMod val="75000"/>
                    <a:lumOff val="25000"/>
                  </a:schemeClr>
                </a:solidFill>
                <a:latin typeface="Liberation Sans" pitchFamily="34" charset="0"/>
              </a:rPr>
              <a:t>Usability</a:t>
            </a:r>
          </a:p>
          <a:p>
            <a:pPr marL="171450" indent="-171450" algn="l">
              <a:buFont typeface="Arial" pitchFamily="34" charset="0"/>
              <a:buChar char="•"/>
            </a:pPr>
            <a:r>
              <a:rPr lang="en-US" sz="1100" dirty="0" smtClean="0">
                <a:solidFill>
                  <a:schemeClr val="tx1">
                    <a:lumMod val="75000"/>
                    <a:lumOff val="25000"/>
                  </a:schemeClr>
                </a:solidFill>
                <a:latin typeface="Liberation Sans" pitchFamily="34" charset="0"/>
              </a:rPr>
              <a:t>Testing</a:t>
            </a:r>
            <a:r>
              <a:rPr lang="en-US" sz="1100" dirty="0">
                <a:solidFill>
                  <a:schemeClr val="tx1">
                    <a:lumMod val="75000"/>
                    <a:lumOff val="25000"/>
                  </a:schemeClr>
                </a:solidFill>
                <a:latin typeface="Liberation Sans" pitchFamily="34" charset="0"/>
              </a:rPr>
              <a:t>, Visual </a:t>
            </a:r>
            <a:r>
              <a:rPr lang="en-US" sz="1100" dirty="0" smtClean="0">
                <a:solidFill>
                  <a:schemeClr val="tx1">
                    <a:lumMod val="75000"/>
                    <a:lumOff val="25000"/>
                  </a:schemeClr>
                </a:solidFill>
                <a:latin typeface="Liberation Sans" pitchFamily="34" charset="0"/>
              </a:rPr>
              <a:t>Interface</a:t>
            </a:r>
          </a:p>
        </p:txBody>
      </p:sp>
      <p:sp>
        <p:nvSpPr>
          <p:cNvPr id="18" name="TextBox 17"/>
          <p:cNvSpPr txBox="1"/>
          <p:nvPr/>
        </p:nvSpPr>
        <p:spPr>
          <a:xfrm>
            <a:off x="6686540" y="4671890"/>
            <a:ext cx="1027845"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Services</a:t>
            </a:r>
            <a:endParaRPr lang="en-US" sz="1600" b="1" kern="3000" dirty="0">
              <a:solidFill>
                <a:schemeClr val="tx1">
                  <a:lumMod val="75000"/>
                  <a:lumOff val="25000"/>
                </a:schemeClr>
              </a:solidFill>
              <a:latin typeface="Liberation Sans" panose="020B0604020202020204" pitchFamily="34" charset="0"/>
            </a:endParaRPr>
          </a:p>
        </p:txBody>
      </p:sp>
      <p:sp>
        <p:nvSpPr>
          <p:cNvPr id="20" name="TextBox 19"/>
          <p:cNvSpPr txBox="1"/>
          <p:nvPr/>
        </p:nvSpPr>
        <p:spPr>
          <a:xfrm>
            <a:off x="705302" y="5870661"/>
            <a:ext cx="697627" cy="338554"/>
          </a:xfrm>
          <a:prstGeom prst="rect">
            <a:avLst/>
          </a:prstGeom>
          <a:noFill/>
          <a:effectLst/>
        </p:spPr>
        <p:txBody>
          <a:bodyPr wrap="none" rtlCol="0">
            <a:spAutoFit/>
          </a:bodyPr>
          <a:lstStyle/>
          <a:p>
            <a:r>
              <a:rPr lang="en-US" sz="1600" b="1" kern="3000" dirty="0" smtClean="0">
                <a:solidFill>
                  <a:schemeClr val="tx1">
                    <a:lumMod val="75000"/>
                    <a:lumOff val="25000"/>
                  </a:schemeClr>
                </a:solidFill>
                <a:latin typeface="Liberation Sans" panose="020B0604020202020204" pitchFamily="34" charset="0"/>
              </a:rPr>
              <a:t>Date:</a:t>
            </a:r>
            <a:endParaRPr lang="en-US" sz="1600" b="1" kern="3000" dirty="0">
              <a:solidFill>
                <a:schemeClr val="tx1">
                  <a:lumMod val="75000"/>
                  <a:lumOff val="25000"/>
                </a:schemeClr>
              </a:solidFill>
              <a:latin typeface="Liberation Sans" panose="020B0604020202020204" pitchFamily="34" charset="0"/>
            </a:endParaRPr>
          </a:p>
        </p:txBody>
      </p:sp>
      <p:sp>
        <p:nvSpPr>
          <p:cNvPr id="21" name="Content Placeholder 10"/>
          <p:cNvSpPr txBox="1">
            <a:spLocks/>
          </p:cNvSpPr>
          <p:nvPr/>
        </p:nvSpPr>
        <p:spPr>
          <a:xfrm>
            <a:off x="1317190" y="5915028"/>
            <a:ext cx="1497795" cy="23699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75000"/>
                    <a:lumOff val="25000"/>
                  </a:schemeClr>
                </a:solidFill>
                <a:latin typeface="Liberation Sans" pitchFamily="34" charset="0"/>
              </a:rPr>
              <a:t>September 21, 2010</a:t>
            </a:r>
            <a:endParaRPr lang="en-US" sz="1100" dirty="0">
              <a:solidFill>
                <a:schemeClr val="tx1">
                  <a:lumMod val="75000"/>
                  <a:lumOff val="25000"/>
                </a:schemeClr>
              </a:solidFill>
              <a:latin typeface="Liberation Sans" pitchFamily="34" charset="0"/>
            </a:endParaRPr>
          </a:p>
        </p:txBody>
      </p:sp>
      <p:graphicFrame>
        <p:nvGraphicFramePr>
          <p:cNvPr id="19" name="Diagram 18"/>
          <p:cNvGraphicFramePr/>
          <p:nvPr>
            <p:extLst>
              <p:ext uri="{D42A27DB-BD31-4B8C-83A1-F6EECF244321}">
                <p14:modId xmlns:p14="http://schemas.microsoft.com/office/powerpoint/2010/main" val="3010862817"/>
              </p:ext>
            </p:extLst>
          </p:nvPr>
        </p:nvGraphicFramePr>
        <p:xfrm>
          <a:off x="6400800" y="1371600"/>
          <a:ext cx="2362199" cy="144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Diagram 21"/>
          <p:cNvGraphicFramePr/>
          <p:nvPr>
            <p:extLst>
              <p:ext uri="{D42A27DB-BD31-4B8C-83A1-F6EECF244321}">
                <p14:modId xmlns:p14="http://schemas.microsoft.com/office/powerpoint/2010/main" val="783335733"/>
              </p:ext>
            </p:extLst>
          </p:nvPr>
        </p:nvGraphicFramePr>
        <p:xfrm>
          <a:off x="6400800" y="2971800"/>
          <a:ext cx="2362199" cy="1447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3" name="Diagram 22"/>
          <p:cNvGraphicFramePr/>
          <p:nvPr>
            <p:extLst>
              <p:ext uri="{D42A27DB-BD31-4B8C-83A1-F6EECF244321}">
                <p14:modId xmlns:p14="http://schemas.microsoft.com/office/powerpoint/2010/main" val="3913636264"/>
              </p:ext>
            </p:extLst>
          </p:nvPr>
        </p:nvGraphicFramePr>
        <p:xfrm>
          <a:off x="481691" y="1347200"/>
          <a:ext cx="5791201" cy="30724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4" name="Rectangle 23"/>
          <p:cNvSpPr/>
          <p:nvPr/>
        </p:nvSpPr>
        <p:spPr>
          <a:xfrm>
            <a:off x="1927761" y="378669"/>
            <a:ext cx="5288499"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Next Top Model</a:t>
            </a:r>
            <a:endParaRPr lang="en-US" sz="5400" b="1" dirty="0">
              <a:solidFill>
                <a:schemeClr val="tx1">
                  <a:lumMod val="85000"/>
                  <a:lumOff val="15000"/>
                </a:schemeClr>
              </a:solidFill>
              <a:latin typeface="Liberation Sans" panose="020B0604020202020204" pitchFamily="34" charset="0"/>
            </a:endParaRPr>
          </a:p>
        </p:txBody>
      </p:sp>
      <p:sp>
        <p:nvSpPr>
          <p:cNvPr id="25" name="TextBox 24"/>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26" name="Isosceles Triangle 2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Isosceles Triangle 2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40452569"/>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37" y="656869"/>
            <a:ext cx="10478043" cy="6548776"/>
          </a:xfrm>
          <a:prstGeom prst="rect">
            <a:avLst/>
          </a:prstGeom>
        </p:spPr>
      </p:pic>
      <p:graphicFrame>
        <p:nvGraphicFramePr>
          <p:cNvPr id="13" name="Diagram 12"/>
          <p:cNvGraphicFramePr/>
          <p:nvPr>
            <p:extLst>
              <p:ext uri="{D42A27DB-BD31-4B8C-83A1-F6EECF244321}">
                <p14:modId xmlns:p14="http://schemas.microsoft.com/office/powerpoint/2010/main" val="3387944275"/>
              </p:ext>
            </p:extLst>
          </p:nvPr>
        </p:nvGraphicFramePr>
        <p:xfrm>
          <a:off x="1518557" y="1412422"/>
          <a:ext cx="6033407" cy="3461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2350729" y="378669"/>
            <a:ext cx="4442563"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Web Preview</a:t>
            </a:r>
            <a:endParaRPr lang="en-US" sz="5400" b="1"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12" name="Isosceles Triangle 1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Isosceles Triangle 1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20560200"/>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37" y="656869"/>
            <a:ext cx="10478043" cy="6548776"/>
          </a:xfrm>
          <a:prstGeom prst="rect">
            <a:avLst/>
          </a:prstGeom>
        </p:spPr>
      </p:pic>
      <p:sp>
        <p:nvSpPr>
          <p:cNvPr id="2" name="Media Placeholder 1"/>
          <p:cNvSpPr>
            <a:spLocks noGrp="1"/>
          </p:cNvSpPr>
          <p:nvPr>
            <p:ph type="media" sz="quarter" idx="13"/>
          </p:nvPr>
        </p:nvSpPr>
        <p:spPr/>
      </p:sp>
      <p:sp>
        <p:nvSpPr>
          <p:cNvPr id="10" name="Rectangle 9"/>
          <p:cNvSpPr/>
          <p:nvPr/>
        </p:nvSpPr>
        <p:spPr>
          <a:xfrm>
            <a:off x="2940793" y="378669"/>
            <a:ext cx="3262433"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Showreel</a:t>
            </a:r>
            <a:endParaRPr lang="en-US" sz="5400" b="1"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12" name="Isosceles Triangle 1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06772422"/>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8890" y="1295401"/>
            <a:ext cx="1814582" cy="3868057"/>
          </a:xfrm>
          <a:prstGeom prst="rect">
            <a:avLst/>
          </a:prstGeom>
        </p:spPr>
      </p:pic>
      <p:graphicFrame>
        <p:nvGraphicFramePr>
          <p:cNvPr id="10" name="Diagram 9"/>
          <p:cNvGraphicFramePr/>
          <p:nvPr>
            <p:extLst>
              <p:ext uri="{D42A27DB-BD31-4B8C-83A1-F6EECF244321}">
                <p14:modId xmlns:p14="http://schemas.microsoft.com/office/powerpoint/2010/main" val="2248800501"/>
              </p:ext>
            </p:extLst>
          </p:nvPr>
        </p:nvGraphicFramePr>
        <p:xfrm>
          <a:off x="2412569" y="1854120"/>
          <a:ext cx="1547223" cy="2750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4708" y="1295401"/>
            <a:ext cx="1814582" cy="3868057"/>
          </a:xfrm>
          <a:prstGeom prst="rect">
            <a:avLst/>
          </a:prstGeom>
        </p:spPr>
      </p:pic>
      <p:graphicFrame>
        <p:nvGraphicFramePr>
          <p:cNvPr id="12" name="Diagram 11"/>
          <p:cNvGraphicFramePr/>
          <p:nvPr>
            <p:extLst>
              <p:ext uri="{D42A27DB-BD31-4B8C-83A1-F6EECF244321}">
                <p14:modId xmlns:p14="http://schemas.microsoft.com/office/powerpoint/2010/main" val="3602772560"/>
              </p:ext>
            </p:extLst>
          </p:nvPr>
        </p:nvGraphicFramePr>
        <p:xfrm>
          <a:off x="3798387" y="1854120"/>
          <a:ext cx="1547223" cy="27506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451808" y="2710978"/>
            <a:ext cx="1600118" cy="400110"/>
          </a:xfrm>
          <a:prstGeom prst="rect">
            <a:avLst/>
          </a:prstGeom>
          <a:noFill/>
        </p:spPr>
        <p:txBody>
          <a:bodyPr wrap="none" rtlCol="0">
            <a:spAutoFit/>
          </a:bodyPr>
          <a:lstStyle/>
          <a:p>
            <a:r>
              <a:rPr lang="en-US" sz="2000" b="1" kern="3000" spc="-150" dirty="0" smtClean="0">
                <a:solidFill>
                  <a:schemeClr val="tx1">
                    <a:lumMod val="85000"/>
                    <a:lumOff val="15000"/>
                  </a:schemeClr>
                </a:solidFill>
                <a:latin typeface="Liberation Sans" panose="020B0604020202020204" pitchFamily="34" charset="0"/>
              </a:rPr>
              <a:t>New Interface</a:t>
            </a:r>
            <a:endParaRPr lang="en-US" sz="2000" b="1" kern="3000" spc="-150" dirty="0">
              <a:solidFill>
                <a:schemeClr val="tx1">
                  <a:lumMod val="85000"/>
                  <a:lumOff val="15000"/>
                </a:schemeClr>
              </a:solidFill>
              <a:latin typeface="Liberation Sans" panose="020B0604020202020204" pitchFamily="34" charset="0"/>
            </a:endParaRPr>
          </a:p>
        </p:txBody>
      </p:sp>
      <p:sp>
        <p:nvSpPr>
          <p:cNvPr id="18" name="Rectangle 17"/>
          <p:cNvSpPr/>
          <p:nvPr/>
        </p:nvSpPr>
        <p:spPr>
          <a:xfrm>
            <a:off x="468080" y="3034404"/>
            <a:ext cx="1766207" cy="769441"/>
          </a:xfrm>
          <a:prstGeom prst="rect">
            <a:avLst/>
          </a:prstGeom>
        </p:spPr>
        <p:txBody>
          <a:bodyPr wrap="square">
            <a:spAutoFit/>
          </a:bodyPr>
          <a:lstStyle/>
          <a:p>
            <a:r>
              <a:rPr lang="en-US" sz="1100" kern="3000" dirty="0">
                <a:solidFill>
                  <a:schemeClr val="tx1">
                    <a:lumMod val="75000"/>
                    <a:lumOff val="25000"/>
                  </a:schemeClr>
                </a:solidFill>
                <a:latin typeface="Liberation Sans" pitchFamily="34" charset="0"/>
              </a:rPr>
              <a:t>The digital space is a challenging, constantly evolving, dynamic working </a:t>
            </a:r>
            <a:r>
              <a:rPr lang="en-US" sz="1100" kern="3000" dirty="0" smtClean="0">
                <a:solidFill>
                  <a:schemeClr val="tx1">
                    <a:lumMod val="75000"/>
                    <a:lumOff val="25000"/>
                  </a:schemeClr>
                </a:solidFill>
                <a:latin typeface="Liberation Sans" pitchFamily="34" charset="0"/>
              </a:rPr>
              <a:t>environment.</a:t>
            </a:r>
            <a:endParaRPr lang="en-US" sz="1100" kern="3000" dirty="0">
              <a:solidFill>
                <a:schemeClr val="tx1">
                  <a:lumMod val="75000"/>
                  <a:lumOff val="25000"/>
                </a:schemeClr>
              </a:solidFill>
              <a:latin typeface="Liberation Sans" pitchFamily="34" charset="0"/>
            </a:endParaRPr>
          </a:p>
        </p:txBody>
      </p:sp>
      <p:sp>
        <p:nvSpPr>
          <p:cNvPr id="19" name="TextBox 18"/>
          <p:cNvSpPr txBox="1"/>
          <p:nvPr/>
        </p:nvSpPr>
        <p:spPr>
          <a:xfrm>
            <a:off x="6994128" y="2716361"/>
            <a:ext cx="1229824" cy="400110"/>
          </a:xfrm>
          <a:prstGeom prst="rect">
            <a:avLst/>
          </a:prstGeom>
          <a:noFill/>
        </p:spPr>
        <p:txBody>
          <a:bodyPr wrap="none" rtlCol="0">
            <a:spAutoFit/>
          </a:bodyPr>
          <a:lstStyle/>
          <a:p>
            <a:r>
              <a:rPr lang="en-US" sz="2000" b="1" kern="3000" spc="-150" dirty="0" smtClean="0">
                <a:solidFill>
                  <a:schemeClr val="tx1">
                    <a:lumMod val="85000"/>
                    <a:lumOff val="15000"/>
                  </a:schemeClr>
                </a:solidFill>
                <a:latin typeface="Liberation Sans" panose="020B0604020202020204" pitchFamily="34" charset="0"/>
              </a:rPr>
              <a:t>Facebook</a:t>
            </a:r>
            <a:endParaRPr lang="en-US" sz="2000" b="1" kern="3000" spc="-150" dirty="0">
              <a:solidFill>
                <a:schemeClr val="tx1">
                  <a:lumMod val="85000"/>
                  <a:lumOff val="15000"/>
                </a:schemeClr>
              </a:solidFill>
              <a:latin typeface="Liberation Sans" panose="020B0604020202020204" pitchFamily="34" charset="0"/>
            </a:endParaRPr>
          </a:p>
        </p:txBody>
      </p:sp>
      <p:sp>
        <p:nvSpPr>
          <p:cNvPr id="20" name="Rectangle 19"/>
          <p:cNvSpPr/>
          <p:nvPr/>
        </p:nvSpPr>
        <p:spPr>
          <a:xfrm>
            <a:off x="7010400" y="3035423"/>
            <a:ext cx="1766207" cy="769441"/>
          </a:xfrm>
          <a:prstGeom prst="rect">
            <a:avLst/>
          </a:prstGeom>
        </p:spPr>
        <p:txBody>
          <a:bodyPr wrap="square">
            <a:spAutoFit/>
          </a:bodyPr>
          <a:lstStyle/>
          <a:p>
            <a:r>
              <a:rPr lang="en-US" sz="1100" kern="3000" dirty="0">
                <a:solidFill>
                  <a:schemeClr val="tx1">
                    <a:lumMod val="75000"/>
                    <a:lumOff val="25000"/>
                  </a:schemeClr>
                </a:solidFill>
                <a:latin typeface="Liberation Sans" pitchFamily="34" charset="0"/>
              </a:rPr>
              <a:t>The digital space is a challenging, constantly evolving, dynamic working </a:t>
            </a:r>
            <a:r>
              <a:rPr lang="en-US" sz="1100" kern="3000" dirty="0" smtClean="0">
                <a:solidFill>
                  <a:schemeClr val="tx1">
                    <a:lumMod val="75000"/>
                    <a:lumOff val="25000"/>
                  </a:schemeClr>
                </a:solidFill>
                <a:latin typeface="Liberation Sans" pitchFamily="34" charset="0"/>
              </a:rPr>
              <a:t>environment.</a:t>
            </a:r>
            <a:endParaRPr lang="en-US" sz="1100" kern="3000" dirty="0">
              <a:solidFill>
                <a:schemeClr val="tx1">
                  <a:lumMod val="75000"/>
                  <a:lumOff val="25000"/>
                </a:schemeClr>
              </a:solidFill>
              <a:latin typeface="Liberation Sans" pitchFamily="34" charset="0"/>
            </a:endParaRPr>
          </a:p>
        </p:txBody>
      </p:sp>
      <p:sp>
        <p:nvSpPr>
          <p:cNvPr id="21" name="TextBox 20"/>
          <p:cNvSpPr txBox="1"/>
          <p:nvPr/>
        </p:nvSpPr>
        <p:spPr>
          <a:xfrm>
            <a:off x="3142915" y="5381836"/>
            <a:ext cx="1231427" cy="707886"/>
          </a:xfrm>
          <a:prstGeom prst="rect">
            <a:avLst/>
          </a:prstGeom>
          <a:noFill/>
        </p:spPr>
        <p:txBody>
          <a:bodyPr wrap="none" rtlCol="0">
            <a:spAutoFit/>
          </a:bodyPr>
          <a:lstStyle/>
          <a:p>
            <a:r>
              <a:rPr lang="en-US" sz="2000" b="1" kern="3000" spc="-150" dirty="0" smtClean="0">
                <a:solidFill>
                  <a:schemeClr val="tx1">
                    <a:lumMod val="85000"/>
                    <a:lumOff val="15000"/>
                  </a:schemeClr>
                </a:solidFill>
                <a:latin typeface="Liberation Sans" panose="020B0604020202020204" pitchFamily="34" charset="0"/>
              </a:rPr>
              <a:t>Sharing is</a:t>
            </a:r>
          </a:p>
          <a:p>
            <a:r>
              <a:rPr lang="en-US" sz="2000" b="1" kern="3000" spc="-150" dirty="0" smtClean="0">
                <a:solidFill>
                  <a:schemeClr val="tx1">
                    <a:lumMod val="85000"/>
                    <a:lumOff val="15000"/>
                  </a:schemeClr>
                </a:solidFill>
                <a:latin typeface="Liberation Sans" panose="020B0604020202020204" pitchFamily="34" charset="0"/>
              </a:rPr>
              <a:t>Caring</a:t>
            </a:r>
            <a:endParaRPr lang="en-US" sz="2000" b="1" kern="3000" spc="-150" dirty="0">
              <a:solidFill>
                <a:schemeClr val="tx1">
                  <a:lumMod val="85000"/>
                  <a:lumOff val="15000"/>
                </a:schemeClr>
              </a:solidFill>
              <a:latin typeface="Liberation Sans" panose="020B0604020202020204" pitchFamily="34" charset="0"/>
            </a:endParaRPr>
          </a:p>
        </p:txBody>
      </p:sp>
      <p:sp>
        <p:nvSpPr>
          <p:cNvPr id="22" name="Rectangle 21"/>
          <p:cNvSpPr/>
          <p:nvPr/>
        </p:nvSpPr>
        <p:spPr>
          <a:xfrm>
            <a:off x="4310322" y="5381836"/>
            <a:ext cx="1945338" cy="769441"/>
          </a:xfrm>
          <a:prstGeom prst="rect">
            <a:avLst/>
          </a:prstGeom>
        </p:spPr>
        <p:txBody>
          <a:bodyPr wrap="square">
            <a:spAutoFit/>
          </a:bodyPr>
          <a:lstStyle/>
          <a:p>
            <a:r>
              <a:rPr lang="en-US" sz="1100" kern="3000" dirty="0">
                <a:solidFill>
                  <a:schemeClr val="tx1">
                    <a:lumMod val="75000"/>
                    <a:lumOff val="25000"/>
                  </a:schemeClr>
                </a:solidFill>
                <a:latin typeface="Liberation Sans" pitchFamily="34" charset="0"/>
              </a:rPr>
              <a:t>The digital space is a challenging, constantly evolving, dynamic working </a:t>
            </a:r>
            <a:r>
              <a:rPr lang="en-US" sz="1100" kern="3000" dirty="0" smtClean="0">
                <a:solidFill>
                  <a:schemeClr val="tx1">
                    <a:lumMod val="75000"/>
                    <a:lumOff val="25000"/>
                  </a:schemeClr>
                </a:solidFill>
                <a:latin typeface="Liberation Sans" pitchFamily="34" charset="0"/>
              </a:rPr>
              <a:t>environment.</a:t>
            </a:r>
            <a:endParaRPr lang="en-US" sz="1100" kern="3000" dirty="0">
              <a:solidFill>
                <a:schemeClr val="tx1">
                  <a:lumMod val="75000"/>
                  <a:lumOff val="25000"/>
                </a:schemeClr>
              </a:solidFill>
              <a:latin typeface="Liberation Sans" pitchFamily="34" charset="0"/>
            </a:endParaRPr>
          </a:p>
        </p:txBody>
      </p:sp>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5400" y="1295401"/>
            <a:ext cx="1814582" cy="3868057"/>
          </a:xfrm>
          <a:prstGeom prst="rect">
            <a:avLst/>
          </a:prstGeom>
        </p:spPr>
      </p:pic>
      <p:graphicFrame>
        <p:nvGraphicFramePr>
          <p:cNvPr id="24" name="Diagram 23"/>
          <p:cNvGraphicFramePr/>
          <p:nvPr>
            <p:extLst>
              <p:ext uri="{D42A27DB-BD31-4B8C-83A1-F6EECF244321}">
                <p14:modId xmlns:p14="http://schemas.microsoft.com/office/powerpoint/2010/main" val="2833725556"/>
              </p:ext>
            </p:extLst>
          </p:nvPr>
        </p:nvGraphicFramePr>
        <p:xfrm>
          <a:off x="5239079" y="1854120"/>
          <a:ext cx="1547223" cy="275061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5" name="Rectangle 24"/>
          <p:cNvSpPr/>
          <p:nvPr/>
        </p:nvSpPr>
        <p:spPr>
          <a:xfrm>
            <a:off x="2209828" y="378669"/>
            <a:ext cx="472437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Apps Preview</a:t>
            </a:r>
            <a:endParaRPr lang="en-US" sz="5400" b="1" dirty="0">
              <a:solidFill>
                <a:schemeClr val="tx1">
                  <a:lumMod val="85000"/>
                  <a:lumOff val="15000"/>
                </a:schemeClr>
              </a:solidFill>
              <a:latin typeface="Liberation Sans" panose="020B0604020202020204" pitchFamily="34" charset="0"/>
            </a:endParaRPr>
          </a:p>
        </p:txBody>
      </p:sp>
      <p:sp>
        <p:nvSpPr>
          <p:cNvPr id="26" name="TextBox 25"/>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27" name="Isosceles Triangle 2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4327967"/>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5600" y="1335104"/>
            <a:ext cx="3411401" cy="4684696"/>
          </a:xfrm>
          <a:prstGeom prst="rect">
            <a:avLst/>
          </a:prstGeom>
        </p:spPr>
      </p:pic>
      <p:graphicFrame>
        <p:nvGraphicFramePr>
          <p:cNvPr id="54" name="Logo Placeholder">
            <a:hlinkClick r:id="" action="ppaction://hlinkshowjump?jump=firstslide"/>
          </p:cNvPr>
          <p:cNvGraphicFramePr/>
          <p:nvPr>
            <p:extLst>
              <p:ext uri="{D42A27DB-BD31-4B8C-83A1-F6EECF244321}">
                <p14:modId xmlns:p14="http://schemas.microsoft.com/office/powerpoint/2010/main" val="1823112261"/>
              </p:ext>
            </p:extLst>
          </p:nvPr>
        </p:nvGraphicFramePr>
        <p:xfrm>
          <a:off x="3191600" y="1764265"/>
          <a:ext cx="2819399"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5" name="Group 54"/>
          <p:cNvGrpSpPr/>
          <p:nvPr/>
        </p:nvGrpSpPr>
        <p:grpSpPr>
          <a:xfrm>
            <a:off x="2425736" y="2551504"/>
            <a:ext cx="935850" cy="914400"/>
            <a:chOff x="1729914" y="2667000"/>
            <a:chExt cx="935850" cy="914400"/>
          </a:xfrm>
        </p:grpSpPr>
        <p:sp>
          <p:nvSpPr>
            <p:cNvPr id="56" name="Arc 55"/>
            <p:cNvSpPr/>
            <p:nvPr/>
          </p:nvSpPr>
          <p:spPr>
            <a:xfrm>
              <a:off x="1729914" y="2667000"/>
              <a:ext cx="914400" cy="914400"/>
            </a:xfrm>
            <a:prstGeom prst="arc">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Oval 56"/>
            <p:cNvSpPr/>
            <p:nvPr/>
          </p:nvSpPr>
          <p:spPr>
            <a:xfrm>
              <a:off x="2620045"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8" name="TextBox 57"/>
          <p:cNvSpPr txBox="1"/>
          <p:nvPr/>
        </p:nvSpPr>
        <p:spPr>
          <a:xfrm>
            <a:off x="690509" y="2390001"/>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59" name="TextBox 58"/>
          <p:cNvSpPr txBox="1"/>
          <p:nvPr/>
        </p:nvSpPr>
        <p:spPr>
          <a:xfrm>
            <a:off x="690509" y="2159168"/>
            <a:ext cx="977191"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Design</a:t>
            </a:r>
            <a:endParaRPr lang="en-US" b="1" kern="3000" spc="30" dirty="0">
              <a:solidFill>
                <a:schemeClr val="tx1">
                  <a:lumMod val="85000"/>
                  <a:lumOff val="15000"/>
                </a:schemeClr>
              </a:solidFill>
              <a:latin typeface="Liberation Sans" panose="020B0604020202020204" pitchFamily="34" charset="0"/>
            </a:endParaRPr>
          </a:p>
        </p:txBody>
      </p:sp>
      <p:sp>
        <p:nvSpPr>
          <p:cNvPr id="60" name="TextBox 59"/>
          <p:cNvSpPr txBox="1"/>
          <p:nvPr/>
        </p:nvSpPr>
        <p:spPr>
          <a:xfrm>
            <a:off x="707115" y="3837801"/>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61" name="TextBox 60"/>
          <p:cNvSpPr txBox="1"/>
          <p:nvPr/>
        </p:nvSpPr>
        <p:spPr>
          <a:xfrm>
            <a:off x="707115" y="3606968"/>
            <a:ext cx="1351652"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Minimalist</a:t>
            </a:r>
            <a:endParaRPr lang="en-US" b="1" kern="3000" spc="30" dirty="0">
              <a:solidFill>
                <a:schemeClr val="tx1">
                  <a:lumMod val="85000"/>
                  <a:lumOff val="15000"/>
                </a:schemeClr>
              </a:solidFill>
              <a:latin typeface="Liberation Sans" panose="020B0604020202020204" pitchFamily="34" charset="0"/>
            </a:endParaRPr>
          </a:p>
        </p:txBody>
      </p:sp>
      <p:sp>
        <p:nvSpPr>
          <p:cNvPr id="62" name="TextBox 61"/>
          <p:cNvSpPr txBox="1"/>
          <p:nvPr/>
        </p:nvSpPr>
        <p:spPr>
          <a:xfrm>
            <a:off x="6610358" y="3761601"/>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63" name="TextBox 62"/>
          <p:cNvSpPr txBox="1"/>
          <p:nvPr/>
        </p:nvSpPr>
        <p:spPr>
          <a:xfrm>
            <a:off x="6610358" y="3530768"/>
            <a:ext cx="1973617"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Share your idea</a:t>
            </a:r>
            <a:endParaRPr lang="en-US" b="1" kern="3000" spc="30" dirty="0">
              <a:solidFill>
                <a:schemeClr val="tx1">
                  <a:lumMod val="85000"/>
                  <a:lumOff val="15000"/>
                </a:schemeClr>
              </a:solidFill>
              <a:latin typeface="Liberation Sans" panose="020B0604020202020204" pitchFamily="34" charset="0"/>
            </a:endParaRPr>
          </a:p>
        </p:txBody>
      </p:sp>
      <p:sp>
        <p:nvSpPr>
          <p:cNvPr id="64" name="TextBox 63"/>
          <p:cNvSpPr txBox="1"/>
          <p:nvPr/>
        </p:nvSpPr>
        <p:spPr>
          <a:xfrm>
            <a:off x="6632259" y="5193586"/>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65" name="TextBox 64"/>
          <p:cNvSpPr txBox="1"/>
          <p:nvPr/>
        </p:nvSpPr>
        <p:spPr>
          <a:xfrm>
            <a:off x="6632259" y="4962753"/>
            <a:ext cx="1696618"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Making Profit</a:t>
            </a:r>
            <a:endParaRPr lang="en-US" b="1" kern="3000" spc="30" dirty="0">
              <a:solidFill>
                <a:schemeClr val="tx1">
                  <a:lumMod val="85000"/>
                  <a:lumOff val="15000"/>
                </a:schemeClr>
              </a:solidFill>
              <a:latin typeface="Liberation Sans" panose="020B0604020202020204" pitchFamily="34" charset="0"/>
            </a:endParaRPr>
          </a:p>
        </p:txBody>
      </p:sp>
      <p:sp>
        <p:nvSpPr>
          <p:cNvPr id="66" name="TextBox 65"/>
          <p:cNvSpPr txBox="1"/>
          <p:nvPr/>
        </p:nvSpPr>
        <p:spPr>
          <a:xfrm>
            <a:off x="719306" y="5234717"/>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67" name="TextBox 66"/>
          <p:cNvSpPr txBox="1"/>
          <p:nvPr/>
        </p:nvSpPr>
        <p:spPr>
          <a:xfrm>
            <a:off x="719306" y="5003884"/>
            <a:ext cx="1151597"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Chatting</a:t>
            </a:r>
            <a:endParaRPr lang="en-US" b="1" kern="3000" spc="30" dirty="0">
              <a:solidFill>
                <a:schemeClr val="tx1">
                  <a:lumMod val="85000"/>
                  <a:lumOff val="15000"/>
                </a:schemeClr>
              </a:solidFill>
              <a:latin typeface="Liberation Sans" panose="020B0604020202020204" pitchFamily="34" charset="0"/>
            </a:endParaRPr>
          </a:p>
        </p:txBody>
      </p:sp>
      <p:sp>
        <p:nvSpPr>
          <p:cNvPr id="68" name="TextBox 67"/>
          <p:cNvSpPr txBox="1"/>
          <p:nvPr/>
        </p:nvSpPr>
        <p:spPr>
          <a:xfrm>
            <a:off x="6599603" y="2009001"/>
            <a:ext cx="2080057" cy="261610"/>
          </a:xfrm>
          <a:prstGeom prst="rect">
            <a:avLst/>
          </a:prstGeom>
          <a:noFill/>
        </p:spPr>
        <p:txBody>
          <a:bodyPr wrap="none" rtlCol="0">
            <a:spAutoFit/>
          </a:bodyPr>
          <a:lstStyle/>
          <a:p>
            <a:r>
              <a:rPr lang="en-US" sz="1100" kern="3000" spc="30" dirty="0">
                <a:solidFill>
                  <a:schemeClr val="tx1">
                    <a:lumMod val="85000"/>
                    <a:lumOff val="15000"/>
                  </a:schemeClr>
                </a:solidFill>
                <a:latin typeface="Liberation Sans" panose="020B0604020202020204" pitchFamily="34" charset="0"/>
              </a:rPr>
              <a:t>Evaluate. Respond. Engage</a:t>
            </a:r>
            <a:r>
              <a:rPr lang="en-US" sz="1100" kern="3000" spc="30" dirty="0" smtClean="0">
                <a:solidFill>
                  <a:schemeClr val="tx1">
                    <a:lumMod val="85000"/>
                    <a:lumOff val="15000"/>
                  </a:schemeClr>
                </a:solidFill>
                <a:latin typeface="Liberation Sans" panose="020B0604020202020204" pitchFamily="34" charset="0"/>
              </a:rPr>
              <a:t>.</a:t>
            </a:r>
            <a:endParaRPr lang="en-US" sz="1100" kern="3000" spc="30" dirty="0">
              <a:solidFill>
                <a:schemeClr val="tx1">
                  <a:lumMod val="85000"/>
                  <a:lumOff val="15000"/>
                </a:schemeClr>
              </a:solidFill>
              <a:latin typeface="Liberation Sans" panose="020B0604020202020204" pitchFamily="34" charset="0"/>
            </a:endParaRPr>
          </a:p>
        </p:txBody>
      </p:sp>
      <p:sp>
        <p:nvSpPr>
          <p:cNvPr id="69" name="TextBox 68"/>
          <p:cNvSpPr txBox="1"/>
          <p:nvPr/>
        </p:nvSpPr>
        <p:spPr>
          <a:xfrm>
            <a:off x="6599603" y="1778168"/>
            <a:ext cx="1731243" cy="369332"/>
          </a:xfrm>
          <a:prstGeom prst="rect">
            <a:avLst/>
          </a:prstGeom>
          <a:noFill/>
        </p:spPr>
        <p:txBody>
          <a:bodyPr wrap="none" rtlCol="0">
            <a:spAutoFit/>
          </a:bodyPr>
          <a:lstStyle/>
          <a:p>
            <a:r>
              <a:rPr lang="en-US" b="1" kern="3000" spc="30" dirty="0" smtClean="0">
                <a:solidFill>
                  <a:schemeClr val="tx1">
                    <a:lumMod val="85000"/>
                    <a:lumOff val="15000"/>
                  </a:schemeClr>
                </a:solidFill>
                <a:latin typeface="Liberation Sans" panose="020B0604020202020204" pitchFamily="34" charset="0"/>
              </a:rPr>
              <a:t>New Features</a:t>
            </a:r>
            <a:endParaRPr lang="en-US" b="1" kern="3000" spc="30" dirty="0">
              <a:solidFill>
                <a:schemeClr val="tx1">
                  <a:lumMod val="85000"/>
                  <a:lumOff val="15000"/>
                </a:schemeClr>
              </a:solidFill>
              <a:latin typeface="Liberation Sans" panose="020B0604020202020204" pitchFamily="34" charset="0"/>
            </a:endParaRPr>
          </a:p>
        </p:txBody>
      </p:sp>
      <p:grpSp>
        <p:nvGrpSpPr>
          <p:cNvPr id="70" name="Group 69"/>
          <p:cNvGrpSpPr/>
          <p:nvPr/>
        </p:nvGrpSpPr>
        <p:grpSpPr>
          <a:xfrm rot="2875110" flipV="1">
            <a:off x="1943984" y="2660832"/>
            <a:ext cx="1789816" cy="1766956"/>
            <a:chOff x="1253747" y="2274014"/>
            <a:chExt cx="1789816" cy="1766956"/>
          </a:xfrm>
          <a:solidFill>
            <a:schemeClr val="accent6">
              <a:lumMod val="75000"/>
            </a:schemeClr>
          </a:solidFill>
        </p:grpSpPr>
        <p:sp>
          <p:nvSpPr>
            <p:cNvPr id="71" name="Arc 70"/>
            <p:cNvSpPr/>
            <p:nvPr/>
          </p:nvSpPr>
          <p:spPr>
            <a:xfrm>
              <a:off x="1253747" y="2274014"/>
              <a:ext cx="1766956" cy="1766956"/>
            </a:xfrm>
            <a:prstGeom prst="arc">
              <a:avLst/>
            </a:prstGeom>
            <a:no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2" name="Oval 71"/>
            <p:cNvSpPr/>
            <p:nvPr/>
          </p:nvSpPr>
          <p:spPr>
            <a:xfrm>
              <a:off x="2997844"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72"/>
          <p:cNvGrpSpPr/>
          <p:nvPr/>
        </p:nvGrpSpPr>
        <p:grpSpPr>
          <a:xfrm rot="1000736" flipV="1">
            <a:off x="2534016" y="4495800"/>
            <a:ext cx="935850" cy="914400"/>
            <a:chOff x="1729914" y="2667000"/>
            <a:chExt cx="935850" cy="914400"/>
          </a:xfrm>
          <a:solidFill>
            <a:schemeClr val="accent6">
              <a:lumMod val="75000"/>
            </a:schemeClr>
          </a:solidFill>
        </p:grpSpPr>
        <p:sp>
          <p:nvSpPr>
            <p:cNvPr id="74" name="Arc 73"/>
            <p:cNvSpPr/>
            <p:nvPr/>
          </p:nvSpPr>
          <p:spPr>
            <a:xfrm>
              <a:off x="1729914" y="2667000"/>
              <a:ext cx="914400" cy="914400"/>
            </a:xfrm>
            <a:prstGeom prst="arc">
              <a:avLst/>
            </a:prstGeom>
            <a:no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5" name="Oval 74"/>
            <p:cNvSpPr/>
            <p:nvPr/>
          </p:nvSpPr>
          <p:spPr>
            <a:xfrm>
              <a:off x="2620045"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6" name="Group 75"/>
          <p:cNvGrpSpPr/>
          <p:nvPr/>
        </p:nvGrpSpPr>
        <p:grpSpPr>
          <a:xfrm rot="18724890" flipH="1" flipV="1">
            <a:off x="5469625" y="908232"/>
            <a:ext cx="1789816" cy="1766956"/>
            <a:chOff x="1253747" y="2274014"/>
            <a:chExt cx="1789816" cy="1766956"/>
          </a:xfrm>
          <a:solidFill>
            <a:schemeClr val="accent6">
              <a:lumMod val="75000"/>
            </a:schemeClr>
          </a:solidFill>
        </p:grpSpPr>
        <p:sp>
          <p:nvSpPr>
            <p:cNvPr id="77" name="Arc 76"/>
            <p:cNvSpPr/>
            <p:nvPr/>
          </p:nvSpPr>
          <p:spPr>
            <a:xfrm>
              <a:off x="1253747" y="2274014"/>
              <a:ext cx="1766956" cy="1766956"/>
            </a:xfrm>
            <a:prstGeom prst="arc">
              <a:avLst/>
            </a:prstGeom>
            <a:no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8" name="Oval 77"/>
            <p:cNvSpPr/>
            <p:nvPr/>
          </p:nvSpPr>
          <p:spPr>
            <a:xfrm>
              <a:off x="2997844"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9" name="Group 78"/>
          <p:cNvGrpSpPr/>
          <p:nvPr/>
        </p:nvGrpSpPr>
        <p:grpSpPr>
          <a:xfrm rot="2875110" flipH="1">
            <a:off x="4856359" y="3192212"/>
            <a:ext cx="1789816" cy="1766956"/>
            <a:chOff x="1253747" y="2274014"/>
            <a:chExt cx="1789816" cy="1766956"/>
          </a:xfrm>
          <a:solidFill>
            <a:schemeClr val="accent6">
              <a:lumMod val="75000"/>
            </a:schemeClr>
          </a:solidFill>
        </p:grpSpPr>
        <p:sp>
          <p:nvSpPr>
            <p:cNvPr id="80" name="Arc 79"/>
            <p:cNvSpPr/>
            <p:nvPr/>
          </p:nvSpPr>
          <p:spPr>
            <a:xfrm>
              <a:off x="1253747" y="2274014"/>
              <a:ext cx="1766956" cy="1766956"/>
            </a:xfrm>
            <a:prstGeom prst="arc">
              <a:avLst/>
            </a:prstGeom>
            <a:no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1" name="Oval 80"/>
            <p:cNvSpPr/>
            <p:nvPr/>
          </p:nvSpPr>
          <p:spPr>
            <a:xfrm>
              <a:off x="2997844"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2" name="Group 81"/>
          <p:cNvGrpSpPr/>
          <p:nvPr/>
        </p:nvGrpSpPr>
        <p:grpSpPr>
          <a:xfrm rot="5400000" flipH="1">
            <a:off x="5475675" y="4506525"/>
            <a:ext cx="935850" cy="914400"/>
            <a:chOff x="1729914" y="2667000"/>
            <a:chExt cx="935850" cy="914400"/>
          </a:xfrm>
          <a:solidFill>
            <a:schemeClr val="accent6">
              <a:lumMod val="75000"/>
            </a:schemeClr>
          </a:solidFill>
        </p:grpSpPr>
        <p:sp>
          <p:nvSpPr>
            <p:cNvPr id="83" name="Arc 82"/>
            <p:cNvSpPr/>
            <p:nvPr/>
          </p:nvSpPr>
          <p:spPr>
            <a:xfrm>
              <a:off x="1729914" y="2667000"/>
              <a:ext cx="914400" cy="914400"/>
            </a:xfrm>
            <a:prstGeom prst="arc">
              <a:avLst/>
            </a:prstGeom>
            <a:no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4" name="Oval 83"/>
            <p:cNvSpPr/>
            <p:nvPr/>
          </p:nvSpPr>
          <p:spPr>
            <a:xfrm>
              <a:off x="2620045" y="3124200"/>
              <a:ext cx="45719" cy="45719"/>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5" name="Oval 84"/>
          <p:cNvSpPr/>
          <p:nvPr/>
        </p:nvSpPr>
        <p:spPr>
          <a:xfrm>
            <a:off x="381000" y="2223143"/>
            <a:ext cx="381000" cy="381000"/>
          </a:xfrm>
          <a:prstGeom prst="ellipse">
            <a:avLst/>
          </a:prstGeom>
          <a:solidFill>
            <a:srgbClr val="06D0E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kern="3000" spc="30" dirty="0"/>
          </a:p>
        </p:txBody>
      </p:sp>
      <p:sp>
        <p:nvSpPr>
          <p:cNvPr id="86" name="Oval 85"/>
          <p:cNvSpPr/>
          <p:nvPr/>
        </p:nvSpPr>
        <p:spPr>
          <a:xfrm>
            <a:off x="382985" y="3647301"/>
            <a:ext cx="381000" cy="381000"/>
          </a:xfrm>
          <a:prstGeom prst="ellipse">
            <a:avLst/>
          </a:prstGeom>
          <a:solidFill>
            <a:srgbClr val="06D0E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solidFill>
                <a:schemeClr val="bg1"/>
              </a:solidFill>
            </a:endParaRPr>
          </a:p>
        </p:txBody>
      </p:sp>
      <p:sp>
        <p:nvSpPr>
          <p:cNvPr id="87" name="Oval 86"/>
          <p:cNvSpPr/>
          <p:nvPr/>
        </p:nvSpPr>
        <p:spPr>
          <a:xfrm>
            <a:off x="6290094" y="1851246"/>
            <a:ext cx="381000" cy="381000"/>
          </a:xfrm>
          <a:prstGeom prst="ellipse">
            <a:avLst/>
          </a:prstGeom>
          <a:solidFill>
            <a:srgbClr val="FE497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solidFill>
                <a:schemeClr val="bg1"/>
              </a:solidFill>
            </a:endParaRPr>
          </a:p>
        </p:txBody>
      </p:sp>
      <p:sp>
        <p:nvSpPr>
          <p:cNvPr id="88" name="Oval 87"/>
          <p:cNvSpPr/>
          <p:nvPr/>
        </p:nvSpPr>
        <p:spPr>
          <a:xfrm>
            <a:off x="6281056" y="3597670"/>
            <a:ext cx="381000" cy="381000"/>
          </a:xfrm>
          <a:prstGeom prst="ellipse">
            <a:avLst/>
          </a:prstGeom>
          <a:solidFill>
            <a:srgbClr val="FE497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solidFill>
                <a:schemeClr val="bg1"/>
              </a:solidFill>
            </a:endParaRPr>
          </a:p>
        </p:txBody>
      </p:sp>
      <p:sp>
        <p:nvSpPr>
          <p:cNvPr id="89" name="Oval 88"/>
          <p:cNvSpPr/>
          <p:nvPr/>
        </p:nvSpPr>
        <p:spPr>
          <a:xfrm>
            <a:off x="378276" y="5079028"/>
            <a:ext cx="381000" cy="381000"/>
          </a:xfrm>
          <a:prstGeom prst="ellipse">
            <a:avLst/>
          </a:prstGeom>
          <a:solidFill>
            <a:srgbClr val="06D0E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solidFill>
                <a:schemeClr val="bg1"/>
              </a:solidFill>
            </a:endParaRPr>
          </a:p>
        </p:txBody>
      </p:sp>
      <p:sp>
        <p:nvSpPr>
          <p:cNvPr id="90" name="Oval 89"/>
          <p:cNvSpPr/>
          <p:nvPr/>
        </p:nvSpPr>
        <p:spPr>
          <a:xfrm>
            <a:off x="6276347" y="5029397"/>
            <a:ext cx="381000" cy="381000"/>
          </a:xfrm>
          <a:prstGeom prst="ellipse">
            <a:avLst/>
          </a:prstGeom>
          <a:solidFill>
            <a:srgbClr val="FE497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solidFill>
                <a:schemeClr val="bg1"/>
              </a:solidFill>
            </a:endParaRPr>
          </a:p>
        </p:txBody>
      </p:sp>
      <p:sp>
        <p:nvSpPr>
          <p:cNvPr id="46" name="Rectangle 45"/>
          <p:cNvSpPr/>
          <p:nvPr/>
        </p:nvSpPr>
        <p:spPr>
          <a:xfrm>
            <a:off x="1940523" y="378669"/>
            <a:ext cx="5262980"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An iPad Design</a:t>
            </a:r>
            <a:endParaRPr lang="en-US" sz="5400" b="1" dirty="0">
              <a:solidFill>
                <a:schemeClr val="tx1">
                  <a:lumMod val="85000"/>
                  <a:lumOff val="15000"/>
                </a:schemeClr>
              </a:solidFill>
              <a:latin typeface="Liberation Sans" panose="020B0604020202020204" pitchFamily="34" charset="0"/>
            </a:endParaRPr>
          </a:p>
        </p:txBody>
      </p:sp>
      <p:sp>
        <p:nvSpPr>
          <p:cNvPr id="47" name="TextBox 46"/>
          <p:cNvSpPr txBox="1"/>
          <p:nvPr/>
        </p:nvSpPr>
        <p:spPr>
          <a:xfrm>
            <a:off x="3795659" y="223553"/>
            <a:ext cx="1563249" cy="307777"/>
          </a:xfrm>
          <a:prstGeom prst="rect">
            <a:avLst/>
          </a:prstGeom>
          <a:noFill/>
        </p:spPr>
        <p:txBody>
          <a:bodyPr wrap="none" rtlCol="0">
            <a:spAutoFit/>
          </a:bodyPr>
          <a:lstStyle/>
          <a:p>
            <a:pPr algn="ctr"/>
            <a:r>
              <a:rPr lang="en-US" sz="1400" spc="300" dirty="0" smtClean="0">
                <a:latin typeface="Georgia" panose="02040502050405020303" pitchFamily="18" charset="0"/>
              </a:rPr>
              <a:t>PORTFOLIO</a:t>
            </a:r>
            <a:endParaRPr lang="en-US" sz="1400" spc="300" dirty="0">
              <a:latin typeface="Georgia" panose="02040502050405020303" pitchFamily="18" charset="0"/>
            </a:endParaRPr>
          </a:p>
        </p:txBody>
      </p:sp>
      <p:sp>
        <p:nvSpPr>
          <p:cNvPr id="48" name="Isosceles Triangle 47"/>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Isosceles Triangle 48"/>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Isosceles Triangle 49"/>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7589001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Diagram 17"/>
          <p:cNvGraphicFramePr/>
          <p:nvPr>
            <p:extLst>
              <p:ext uri="{D42A27DB-BD31-4B8C-83A1-F6EECF244321}">
                <p14:modId xmlns:p14="http://schemas.microsoft.com/office/powerpoint/2010/main" val="3266350092"/>
              </p:ext>
            </p:extLst>
          </p:nvPr>
        </p:nvGraphicFramePr>
        <p:xfrm>
          <a:off x="457200" y="2514600"/>
          <a:ext cx="1569339" cy="16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extLst>
              <p:ext uri="{D42A27DB-BD31-4B8C-83A1-F6EECF244321}">
                <p14:modId xmlns:p14="http://schemas.microsoft.com/office/powerpoint/2010/main" val="735385539"/>
              </p:ext>
            </p:extLst>
          </p:nvPr>
        </p:nvGraphicFramePr>
        <p:xfrm>
          <a:off x="2403507" y="2514600"/>
          <a:ext cx="1569339" cy="160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extLst>
              <p:ext uri="{D42A27DB-BD31-4B8C-83A1-F6EECF244321}">
                <p14:modId xmlns:p14="http://schemas.microsoft.com/office/powerpoint/2010/main" val="575640642"/>
              </p:ext>
            </p:extLst>
          </p:nvPr>
        </p:nvGraphicFramePr>
        <p:xfrm>
          <a:off x="4308507" y="2514600"/>
          <a:ext cx="1569339" cy="16002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1" name="Diagram 20"/>
          <p:cNvGraphicFramePr/>
          <p:nvPr>
            <p:extLst>
              <p:ext uri="{D42A27DB-BD31-4B8C-83A1-F6EECF244321}">
                <p14:modId xmlns:p14="http://schemas.microsoft.com/office/powerpoint/2010/main" val="3050228182"/>
              </p:ext>
            </p:extLst>
          </p:nvPr>
        </p:nvGraphicFramePr>
        <p:xfrm>
          <a:off x="6289707" y="2514600"/>
          <a:ext cx="1569339" cy="16002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2" name="Diagram 21"/>
          <p:cNvGraphicFramePr/>
          <p:nvPr>
            <p:extLst>
              <p:ext uri="{D42A27DB-BD31-4B8C-83A1-F6EECF244321}">
                <p14:modId xmlns:p14="http://schemas.microsoft.com/office/powerpoint/2010/main" val="3363741962"/>
              </p:ext>
            </p:extLst>
          </p:nvPr>
        </p:nvGraphicFramePr>
        <p:xfrm>
          <a:off x="1478661" y="4267200"/>
          <a:ext cx="1569339" cy="160020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23" name="Diagram 22"/>
          <p:cNvGraphicFramePr/>
          <p:nvPr>
            <p:extLst>
              <p:ext uri="{D42A27DB-BD31-4B8C-83A1-F6EECF244321}">
                <p14:modId xmlns:p14="http://schemas.microsoft.com/office/powerpoint/2010/main" val="97454935"/>
              </p:ext>
            </p:extLst>
          </p:nvPr>
        </p:nvGraphicFramePr>
        <p:xfrm>
          <a:off x="3424968" y="4267200"/>
          <a:ext cx="1569339" cy="16002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24" name="Diagram 23"/>
          <p:cNvGraphicFramePr/>
          <p:nvPr>
            <p:extLst>
              <p:ext uri="{D42A27DB-BD31-4B8C-83A1-F6EECF244321}">
                <p14:modId xmlns:p14="http://schemas.microsoft.com/office/powerpoint/2010/main" val="3092476848"/>
              </p:ext>
            </p:extLst>
          </p:nvPr>
        </p:nvGraphicFramePr>
        <p:xfrm>
          <a:off x="5329968" y="4267200"/>
          <a:ext cx="1569339" cy="1600200"/>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25" name="Diagram 24"/>
          <p:cNvGraphicFramePr/>
          <p:nvPr>
            <p:extLst>
              <p:ext uri="{D42A27DB-BD31-4B8C-83A1-F6EECF244321}">
                <p14:modId xmlns:p14="http://schemas.microsoft.com/office/powerpoint/2010/main" val="1446482836"/>
              </p:ext>
            </p:extLst>
          </p:nvPr>
        </p:nvGraphicFramePr>
        <p:xfrm>
          <a:off x="7311168" y="4267200"/>
          <a:ext cx="1569339" cy="1600200"/>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sp>
        <p:nvSpPr>
          <p:cNvPr id="26" name="Rectangle 25"/>
          <p:cNvSpPr/>
          <p:nvPr/>
        </p:nvSpPr>
        <p:spPr>
          <a:xfrm>
            <a:off x="898071" y="378669"/>
            <a:ext cx="7348154" cy="1754326"/>
          </a:xfrm>
          <a:prstGeom prst="rect">
            <a:avLst/>
          </a:prstGeom>
        </p:spPr>
        <p:txBody>
          <a:bodyPr wrap="square">
            <a:spAutoFit/>
          </a:bodyPr>
          <a:lstStyle/>
          <a:p>
            <a:pPr algn="ctr"/>
            <a:r>
              <a:rPr lang="en-US" sz="5400" b="1" dirty="0" smtClean="0">
                <a:solidFill>
                  <a:schemeClr val="tx1">
                    <a:lumMod val="85000"/>
                    <a:lumOff val="15000"/>
                  </a:schemeClr>
                </a:solidFill>
                <a:latin typeface="Liberation Sans" panose="020B0604020202020204" pitchFamily="34" charset="0"/>
              </a:rPr>
              <a:t>Some companies we’ve work with</a:t>
            </a:r>
            <a:endParaRPr lang="en-US" sz="5400" b="1" dirty="0">
              <a:solidFill>
                <a:schemeClr val="tx1">
                  <a:lumMod val="85000"/>
                  <a:lumOff val="15000"/>
                </a:schemeClr>
              </a:solidFill>
              <a:latin typeface="Liberation Sans" panose="020B0604020202020204" pitchFamily="34" charset="0"/>
            </a:endParaRPr>
          </a:p>
        </p:txBody>
      </p:sp>
      <p:sp>
        <p:nvSpPr>
          <p:cNvPr id="27" name="TextBox 26"/>
          <p:cNvSpPr txBox="1"/>
          <p:nvPr/>
        </p:nvSpPr>
        <p:spPr>
          <a:xfrm>
            <a:off x="3969587" y="223553"/>
            <a:ext cx="1215397" cy="307777"/>
          </a:xfrm>
          <a:prstGeom prst="rect">
            <a:avLst/>
          </a:prstGeom>
          <a:noFill/>
        </p:spPr>
        <p:txBody>
          <a:bodyPr wrap="none" rtlCol="0">
            <a:spAutoFit/>
          </a:bodyPr>
          <a:lstStyle/>
          <a:p>
            <a:pPr algn="ctr"/>
            <a:r>
              <a:rPr lang="en-US" sz="1400" spc="300" dirty="0" smtClean="0">
                <a:latin typeface="Georgia" panose="02040502050405020303" pitchFamily="18" charset="0"/>
              </a:rPr>
              <a:t>CLIENTS</a:t>
            </a:r>
            <a:endParaRPr lang="en-US" sz="1400" spc="300" dirty="0">
              <a:latin typeface="Georgia" panose="02040502050405020303" pitchFamily="18" charset="0"/>
            </a:endParaRPr>
          </a:p>
        </p:txBody>
      </p:sp>
      <p:sp>
        <p:nvSpPr>
          <p:cNvPr id="28" name="Isosceles Triangle 27"/>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Isosceles Triangle 29"/>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2439522"/>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Diagram 45"/>
          <p:cNvGraphicFramePr/>
          <p:nvPr>
            <p:extLst>
              <p:ext uri="{D42A27DB-BD31-4B8C-83A1-F6EECF244321}">
                <p14:modId xmlns:p14="http://schemas.microsoft.com/office/powerpoint/2010/main" val="1683307088"/>
              </p:ext>
            </p:extLst>
          </p:nvPr>
        </p:nvGraphicFramePr>
        <p:xfrm>
          <a:off x="685800" y="1853293"/>
          <a:ext cx="1569339" cy="16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7" name="Diagram 46"/>
          <p:cNvGraphicFramePr/>
          <p:nvPr>
            <p:extLst>
              <p:ext uri="{D42A27DB-BD31-4B8C-83A1-F6EECF244321}">
                <p14:modId xmlns:p14="http://schemas.microsoft.com/office/powerpoint/2010/main" val="1303918823"/>
              </p:ext>
            </p:extLst>
          </p:nvPr>
        </p:nvGraphicFramePr>
        <p:xfrm>
          <a:off x="6794104" y="3752861"/>
          <a:ext cx="1569339" cy="160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8" name="Oval 47"/>
          <p:cNvSpPr/>
          <p:nvPr/>
        </p:nvSpPr>
        <p:spPr>
          <a:xfrm>
            <a:off x="1874684" y="1929493"/>
            <a:ext cx="459050" cy="459050"/>
          </a:xfrm>
          <a:prstGeom prst="ellipse">
            <a:avLst/>
          </a:prstGeom>
          <a:solidFill>
            <a:srgbClr val="06D0E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en-US" sz="2400" dirty="0">
              <a:solidFill>
                <a:schemeClr val="bg1"/>
              </a:solidFill>
            </a:endParaRPr>
          </a:p>
        </p:txBody>
      </p:sp>
      <p:sp>
        <p:nvSpPr>
          <p:cNvPr id="49" name="Oval 48"/>
          <p:cNvSpPr/>
          <p:nvPr/>
        </p:nvSpPr>
        <p:spPr>
          <a:xfrm>
            <a:off x="6720086" y="3829061"/>
            <a:ext cx="459050" cy="459050"/>
          </a:xfrm>
          <a:prstGeom prst="ellipse">
            <a:avLst/>
          </a:prstGeom>
          <a:solidFill>
            <a:srgbClr val="FE497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en-US" sz="2400" dirty="0">
              <a:solidFill>
                <a:schemeClr val="bg1"/>
              </a:solidFill>
            </a:endParaRPr>
          </a:p>
        </p:txBody>
      </p:sp>
      <p:sp>
        <p:nvSpPr>
          <p:cNvPr id="50" name="Rectangle 49"/>
          <p:cNvSpPr/>
          <p:nvPr/>
        </p:nvSpPr>
        <p:spPr>
          <a:xfrm>
            <a:off x="2438400" y="2158093"/>
            <a:ext cx="5105400" cy="769441"/>
          </a:xfrm>
          <a:prstGeom prst="rect">
            <a:avLst/>
          </a:prstGeom>
        </p:spPr>
        <p:txBody>
          <a:bodyPr wrap="square">
            <a:spAutoFit/>
          </a:bodyPr>
          <a:lstStyle/>
          <a:p>
            <a:r>
              <a:rPr lang="en-US" sz="1100" kern="3000" spc="30" dirty="0">
                <a:solidFill>
                  <a:schemeClr val="tx1">
                    <a:lumMod val="85000"/>
                    <a:lumOff val="15000"/>
                  </a:schemeClr>
                </a:solidFill>
                <a:latin typeface="Liberation Sans" pitchFamily="34" charset="0"/>
              </a:rPr>
              <a:t>Our team excels at marrying creative thinking with digital innovation. We all work within an established methodology, honed by years of experience, that allows us to manage budgets, deadlines and the business imperative with confidence.</a:t>
            </a:r>
          </a:p>
        </p:txBody>
      </p:sp>
      <p:sp>
        <p:nvSpPr>
          <p:cNvPr id="51" name="Rectangle 50"/>
          <p:cNvSpPr/>
          <p:nvPr/>
        </p:nvSpPr>
        <p:spPr>
          <a:xfrm>
            <a:off x="2438400" y="2927534"/>
            <a:ext cx="2362200" cy="261610"/>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itchFamily="34" charset="0"/>
              </a:rPr>
              <a:t>MICHEAL JOHN DOE  </a:t>
            </a:r>
            <a:endParaRPr lang="en-US" sz="1100" b="1" kern="3000" spc="30" dirty="0">
              <a:solidFill>
                <a:schemeClr val="tx1">
                  <a:lumMod val="85000"/>
                  <a:lumOff val="15000"/>
                </a:schemeClr>
              </a:solidFill>
              <a:latin typeface="Liberation Sans" pitchFamily="34" charset="0"/>
            </a:endParaRPr>
          </a:p>
        </p:txBody>
      </p:sp>
      <p:sp>
        <p:nvSpPr>
          <p:cNvPr id="52" name="Rectangle 51"/>
          <p:cNvSpPr/>
          <p:nvPr/>
        </p:nvSpPr>
        <p:spPr>
          <a:xfrm>
            <a:off x="2438400" y="3131072"/>
            <a:ext cx="2362200" cy="230832"/>
          </a:xfrm>
          <a:prstGeom prst="rect">
            <a:avLst/>
          </a:prstGeom>
        </p:spPr>
        <p:txBody>
          <a:bodyPr wrap="square">
            <a:spAutoFit/>
          </a:bodyPr>
          <a:lstStyle/>
          <a:p>
            <a:r>
              <a:rPr lang="en-US" sz="900" i="1" dirty="0">
                <a:solidFill>
                  <a:schemeClr val="tx1">
                    <a:lumMod val="85000"/>
                    <a:lumOff val="15000"/>
                  </a:schemeClr>
                </a:solidFill>
                <a:latin typeface="Liberation Sans" pitchFamily="34" charset="0"/>
              </a:rPr>
              <a:t>CEO, WhaleShark Media</a:t>
            </a:r>
            <a:endParaRPr lang="en-US" sz="900" i="1" kern="3000" spc="30" dirty="0">
              <a:solidFill>
                <a:schemeClr val="tx1">
                  <a:lumMod val="85000"/>
                  <a:lumOff val="15000"/>
                </a:schemeClr>
              </a:solidFill>
              <a:latin typeface="Liberation Sans" pitchFamily="34" charset="0"/>
            </a:endParaRPr>
          </a:p>
        </p:txBody>
      </p:sp>
      <p:sp>
        <p:nvSpPr>
          <p:cNvPr id="91" name="Rectangle 90"/>
          <p:cNvSpPr/>
          <p:nvPr/>
        </p:nvSpPr>
        <p:spPr>
          <a:xfrm>
            <a:off x="1540336" y="4057661"/>
            <a:ext cx="5105400" cy="769441"/>
          </a:xfrm>
          <a:prstGeom prst="rect">
            <a:avLst/>
          </a:prstGeom>
        </p:spPr>
        <p:txBody>
          <a:bodyPr wrap="square">
            <a:spAutoFit/>
          </a:bodyPr>
          <a:lstStyle/>
          <a:p>
            <a:pPr algn="r"/>
            <a:r>
              <a:rPr lang="en-US" sz="1100" kern="3000" spc="30" dirty="0">
                <a:solidFill>
                  <a:schemeClr val="tx1">
                    <a:lumMod val="85000"/>
                    <a:lumOff val="15000"/>
                  </a:schemeClr>
                </a:solidFill>
                <a:latin typeface="Liberation Sans" pitchFamily="34" charset="0"/>
              </a:rPr>
              <a:t>Our team excels at marrying creative thinking with digital innovation. We all work within an established methodology, honed by years of experience, that allows us to manage budgets, deadlines and the business imperative with confidence.</a:t>
            </a:r>
          </a:p>
        </p:txBody>
      </p:sp>
      <p:sp>
        <p:nvSpPr>
          <p:cNvPr id="92" name="Rectangle 91"/>
          <p:cNvSpPr/>
          <p:nvPr/>
        </p:nvSpPr>
        <p:spPr>
          <a:xfrm>
            <a:off x="4222419" y="4827102"/>
            <a:ext cx="2362200" cy="261610"/>
          </a:xfrm>
          <a:prstGeom prst="rect">
            <a:avLst/>
          </a:prstGeom>
        </p:spPr>
        <p:txBody>
          <a:bodyPr wrap="square">
            <a:spAutoFit/>
          </a:bodyPr>
          <a:lstStyle/>
          <a:p>
            <a:pPr algn="r"/>
            <a:r>
              <a:rPr lang="en-US" sz="1100" b="1" kern="3000" spc="30" dirty="0" smtClean="0">
                <a:solidFill>
                  <a:schemeClr val="tx1">
                    <a:lumMod val="85000"/>
                    <a:lumOff val="15000"/>
                  </a:schemeClr>
                </a:solidFill>
                <a:latin typeface="Liberation Sans" pitchFamily="34" charset="0"/>
              </a:rPr>
              <a:t>JANE DOE  </a:t>
            </a:r>
            <a:endParaRPr lang="en-US" sz="1100" b="1" kern="3000" spc="30" dirty="0">
              <a:solidFill>
                <a:schemeClr val="tx1">
                  <a:lumMod val="85000"/>
                  <a:lumOff val="15000"/>
                </a:schemeClr>
              </a:solidFill>
              <a:latin typeface="Liberation Sans" pitchFamily="34" charset="0"/>
            </a:endParaRPr>
          </a:p>
        </p:txBody>
      </p:sp>
      <p:sp>
        <p:nvSpPr>
          <p:cNvPr id="93" name="Rectangle 92"/>
          <p:cNvSpPr/>
          <p:nvPr/>
        </p:nvSpPr>
        <p:spPr>
          <a:xfrm>
            <a:off x="4222419" y="5030640"/>
            <a:ext cx="2362200" cy="230832"/>
          </a:xfrm>
          <a:prstGeom prst="rect">
            <a:avLst/>
          </a:prstGeom>
        </p:spPr>
        <p:txBody>
          <a:bodyPr wrap="square">
            <a:spAutoFit/>
          </a:bodyPr>
          <a:lstStyle/>
          <a:p>
            <a:pPr algn="r"/>
            <a:r>
              <a:rPr lang="en-US" sz="900" i="1" dirty="0">
                <a:solidFill>
                  <a:schemeClr val="tx1">
                    <a:lumMod val="85000"/>
                    <a:lumOff val="15000"/>
                  </a:schemeClr>
                </a:solidFill>
                <a:latin typeface="Liberation Sans" pitchFamily="34" charset="0"/>
              </a:rPr>
              <a:t>CEO, WhaleShark Media</a:t>
            </a:r>
            <a:endParaRPr lang="en-US" sz="900" i="1" kern="3000" spc="30" dirty="0">
              <a:solidFill>
                <a:schemeClr val="tx1">
                  <a:lumMod val="85000"/>
                  <a:lumOff val="15000"/>
                </a:schemeClr>
              </a:solidFill>
              <a:latin typeface="Liberation Sans" pitchFamily="34" charset="0"/>
            </a:endParaRPr>
          </a:p>
        </p:txBody>
      </p:sp>
      <p:sp>
        <p:nvSpPr>
          <p:cNvPr id="18" name="Rectangle 17"/>
          <p:cNvSpPr/>
          <p:nvPr/>
        </p:nvSpPr>
        <p:spPr>
          <a:xfrm>
            <a:off x="2113646" y="378669"/>
            <a:ext cx="4916731"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They Love Us!</a:t>
            </a:r>
            <a:endParaRPr lang="en-US" sz="5400" b="1" dirty="0">
              <a:solidFill>
                <a:schemeClr val="tx1">
                  <a:lumMod val="85000"/>
                  <a:lumOff val="15000"/>
                </a:schemeClr>
              </a:solidFill>
              <a:latin typeface="Liberation Sans" panose="020B0604020202020204" pitchFamily="34" charset="0"/>
            </a:endParaRPr>
          </a:p>
        </p:txBody>
      </p:sp>
      <p:sp>
        <p:nvSpPr>
          <p:cNvPr id="19" name="TextBox 18"/>
          <p:cNvSpPr txBox="1"/>
          <p:nvPr/>
        </p:nvSpPr>
        <p:spPr>
          <a:xfrm>
            <a:off x="3580056" y="223553"/>
            <a:ext cx="1994457" cy="307777"/>
          </a:xfrm>
          <a:prstGeom prst="rect">
            <a:avLst/>
          </a:prstGeom>
          <a:noFill/>
        </p:spPr>
        <p:txBody>
          <a:bodyPr wrap="none" rtlCol="0">
            <a:spAutoFit/>
          </a:bodyPr>
          <a:lstStyle/>
          <a:p>
            <a:pPr algn="ctr"/>
            <a:r>
              <a:rPr lang="en-US" sz="1400" spc="300" dirty="0" smtClean="0">
                <a:latin typeface="Georgia" panose="02040502050405020303" pitchFamily="18" charset="0"/>
              </a:rPr>
              <a:t>TESTIMONIALS</a:t>
            </a:r>
            <a:endParaRPr lang="en-US" sz="1400" spc="300" dirty="0">
              <a:latin typeface="Georgia" panose="02040502050405020303" pitchFamily="18" charset="0"/>
            </a:endParaRPr>
          </a:p>
        </p:txBody>
      </p:sp>
      <p:sp>
        <p:nvSpPr>
          <p:cNvPr id="20" name="Isosceles Triangle 19"/>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Isosceles Triangle 20"/>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Isosceles Triangle 21"/>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71323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8508" y="378669"/>
            <a:ext cx="4775603" cy="923330"/>
          </a:xfrm>
          <a:prstGeom prst="rect">
            <a:avLst/>
          </a:prstGeom>
        </p:spPr>
        <p:txBody>
          <a:bodyPr wrap="none">
            <a:spAutoFit/>
          </a:bodyPr>
          <a:lstStyle/>
          <a:p>
            <a:pPr algn="ctr"/>
            <a:r>
              <a:rPr lang="en-US" sz="5400" b="1" dirty="0" smtClean="0">
                <a:latin typeface="Liberation Sans" panose="020B0604020202020204" pitchFamily="34" charset="0"/>
              </a:rPr>
              <a:t>A bit about us</a:t>
            </a:r>
            <a:endParaRPr lang="en-US" sz="5400" b="1" dirty="0">
              <a:latin typeface="Liberation Sans" panose="020B0604020202020204" pitchFamily="34" charset="0"/>
            </a:endParaRPr>
          </a:p>
        </p:txBody>
      </p:sp>
      <p:sp>
        <p:nvSpPr>
          <p:cNvPr id="5" name="TextBox 4"/>
          <p:cNvSpPr txBox="1"/>
          <p:nvPr/>
        </p:nvSpPr>
        <p:spPr>
          <a:xfrm>
            <a:off x="3673831" y="223553"/>
            <a:ext cx="1806905" cy="307777"/>
          </a:xfrm>
          <a:prstGeom prst="rect">
            <a:avLst/>
          </a:prstGeom>
          <a:noFill/>
        </p:spPr>
        <p:txBody>
          <a:bodyPr wrap="none" rtlCol="0">
            <a:spAutoFit/>
          </a:bodyPr>
          <a:lstStyle/>
          <a:p>
            <a:pPr algn="ctr"/>
            <a:r>
              <a:rPr lang="en-US" sz="1400" spc="300" dirty="0" smtClean="0">
                <a:latin typeface="Georgia" panose="02040502050405020303" pitchFamily="18" charset="0"/>
              </a:rPr>
              <a:t>OUR STORIES</a:t>
            </a:r>
            <a:endParaRPr lang="en-US" sz="1400" spc="300" dirty="0">
              <a:latin typeface="Georgia" panose="02040502050405020303" pitchFamily="18" charset="0"/>
            </a:endParaRPr>
          </a:p>
        </p:txBody>
      </p:sp>
      <p:grpSp>
        <p:nvGrpSpPr>
          <p:cNvPr id="7" name="Group 6"/>
          <p:cNvGrpSpPr/>
          <p:nvPr/>
        </p:nvGrpSpPr>
        <p:grpSpPr>
          <a:xfrm>
            <a:off x="6881248" y="1674369"/>
            <a:ext cx="1389174" cy="1389174"/>
            <a:chOff x="6881248" y="1674369"/>
            <a:chExt cx="1389174" cy="1389174"/>
          </a:xfrm>
        </p:grpSpPr>
        <p:sp>
          <p:nvSpPr>
            <p:cNvPr id="2" name="Oval 1"/>
            <p:cNvSpPr/>
            <p:nvPr/>
          </p:nvSpPr>
          <p:spPr>
            <a:xfrm>
              <a:off x="6881248" y="1674369"/>
              <a:ext cx="1389174" cy="1389174"/>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6D0E8"/>
                </a:solidFill>
              </a:endParaRPr>
            </a:p>
          </p:txBody>
        </p:sp>
        <p:sp>
          <p:nvSpPr>
            <p:cNvPr id="3" name="TextBox 2"/>
            <p:cNvSpPr txBox="1"/>
            <p:nvPr/>
          </p:nvSpPr>
          <p:spPr>
            <a:xfrm>
              <a:off x="6881248" y="2184290"/>
              <a:ext cx="1389174" cy="369332"/>
            </a:xfrm>
            <a:prstGeom prst="rect">
              <a:avLst/>
            </a:prstGeom>
            <a:noFill/>
          </p:spPr>
          <p:txBody>
            <a:bodyPr wrap="square" rtlCol="0">
              <a:spAutoFit/>
            </a:bodyPr>
            <a:lstStyle/>
            <a:p>
              <a:pPr algn="ctr"/>
              <a:r>
                <a:rPr lang="en-US" b="1" dirty="0">
                  <a:solidFill>
                    <a:schemeClr val="bg1"/>
                  </a:solidFill>
                  <a:latin typeface="Liberation Sans" panose="020B0604020202020204" pitchFamily="34" charset="0"/>
                </a:rPr>
                <a:t>I</a:t>
              </a:r>
              <a:r>
                <a:rPr lang="en-US" b="1" dirty="0" smtClean="0">
                  <a:solidFill>
                    <a:schemeClr val="bg1"/>
                  </a:solidFill>
                  <a:latin typeface="Liberation Sans" panose="020B0604020202020204" pitchFamily="34" charset="0"/>
                </a:rPr>
                <a:t>deas</a:t>
              </a:r>
              <a:endParaRPr lang="en-US" b="1" dirty="0">
                <a:solidFill>
                  <a:schemeClr val="bg1"/>
                </a:solidFill>
                <a:latin typeface="Liberation Sans" panose="020B0604020202020204" pitchFamily="34" charset="0"/>
              </a:endParaRPr>
            </a:p>
          </p:txBody>
        </p:sp>
      </p:grpSp>
      <p:grpSp>
        <p:nvGrpSpPr>
          <p:cNvPr id="8" name="Group 7"/>
          <p:cNvGrpSpPr/>
          <p:nvPr/>
        </p:nvGrpSpPr>
        <p:grpSpPr>
          <a:xfrm>
            <a:off x="6881248" y="3106783"/>
            <a:ext cx="1389174" cy="1389174"/>
            <a:chOff x="6881248" y="3106783"/>
            <a:chExt cx="1389174" cy="1389174"/>
          </a:xfrm>
        </p:grpSpPr>
        <p:sp>
          <p:nvSpPr>
            <p:cNvPr id="9" name="Oval 8"/>
            <p:cNvSpPr/>
            <p:nvPr/>
          </p:nvSpPr>
          <p:spPr>
            <a:xfrm>
              <a:off x="6881248" y="3106783"/>
              <a:ext cx="1389174" cy="1389174"/>
            </a:xfrm>
            <a:prstGeom prst="ellips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881248" y="3616704"/>
              <a:ext cx="1389174" cy="369332"/>
            </a:xfrm>
            <a:prstGeom prst="rect">
              <a:avLst/>
            </a:prstGeom>
            <a:noFill/>
          </p:spPr>
          <p:txBody>
            <a:bodyPr wrap="square" rtlCol="0">
              <a:spAutoFit/>
            </a:bodyPr>
            <a:lstStyle/>
            <a:p>
              <a:pPr algn="ctr"/>
              <a:r>
                <a:rPr lang="en-US" b="1" dirty="0">
                  <a:solidFill>
                    <a:schemeClr val="bg1"/>
                  </a:solidFill>
                  <a:latin typeface="Liberation Sans" panose="020B0604020202020204" pitchFamily="34" charset="0"/>
                </a:rPr>
                <a:t>D</a:t>
              </a:r>
              <a:r>
                <a:rPr lang="en-US" b="1" dirty="0" smtClean="0">
                  <a:solidFill>
                    <a:schemeClr val="bg1"/>
                  </a:solidFill>
                  <a:latin typeface="Liberation Sans" panose="020B0604020202020204" pitchFamily="34" charset="0"/>
                </a:rPr>
                <a:t>eliver</a:t>
              </a:r>
              <a:endParaRPr lang="en-US" b="1" dirty="0">
                <a:solidFill>
                  <a:schemeClr val="bg1"/>
                </a:solidFill>
                <a:latin typeface="Liberation Sans" panose="020B0604020202020204" pitchFamily="34" charset="0"/>
              </a:endParaRPr>
            </a:p>
          </p:txBody>
        </p:sp>
      </p:grpSp>
      <p:grpSp>
        <p:nvGrpSpPr>
          <p:cNvPr id="30" name="Group 29"/>
          <p:cNvGrpSpPr/>
          <p:nvPr/>
        </p:nvGrpSpPr>
        <p:grpSpPr>
          <a:xfrm>
            <a:off x="6881248" y="4539197"/>
            <a:ext cx="1389174" cy="1389174"/>
            <a:chOff x="6881248" y="4539197"/>
            <a:chExt cx="1389174" cy="1389174"/>
          </a:xfrm>
        </p:grpSpPr>
        <p:sp>
          <p:nvSpPr>
            <p:cNvPr id="10" name="Oval 9"/>
            <p:cNvSpPr/>
            <p:nvPr/>
          </p:nvSpPr>
          <p:spPr>
            <a:xfrm>
              <a:off x="6881248" y="4539197"/>
              <a:ext cx="1389174" cy="13891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881248" y="5110768"/>
              <a:ext cx="1389174" cy="369332"/>
            </a:xfrm>
            <a:prstGeom prst="rect">
              <a:avLst/>
            </a:prstGeom>
            <a:noFill/>
          </p:spPr>
          <p:txBody>
            <a:bodyPr wrap="square" rtlCol="0">
              <a:spAutoFit/>
            </a:bodyPr>
            <a:lstStyle/>
            <a:p>
              <a:pPr algn="ctr"/>
              <a:r>
                <a:rPr lang="en-US" b="1" dirty="0" smtClean="0">
                  <a:solidFill>
                    <a:schemeClr val="bg1"/>
                  </a:solidFill>
                  <a:latin typeface="Liberation Sans" panose="020B0604020202020204" pitchFamily="34" charset="0"/>
                </a:rPr>
                <a:t>Result!</a:t>
              </a:r>
              <a:endParaRPr lang="en-US" b="1" dirty="0">
                <a:solidFill>
                  <a:schemeClr val="bg1"/>
                </a:solidFill>
                <a:latin typeface="Liberation Sans" panose="020B0604020202020204" pitchFamily="34" charset="0"/>
              </a:endParaRPr>
            </a:p>
          </p:txBody>
        </p:sp>
      </p:grpSp>
      <p:sp>
        <p:nvSpPr>
          <p:cNvPr id="17" name="Oval 16"/>
          <p:cNvSpPr/>
          <p:nvPr/>
        </p:nvSpPr>
        <p:spPr>
          <a:xfrm>
            <a:off x="948772" y="2054072"/>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18" name="Rectangle 17"/>
          <p:cNvSpPr/>
          <p:nvPr/>
        </p:nvSpPr>
        <p:spPr>
          <a:xfrm>
            <a:off x="1322599" y="1980931"/>
            <a:ext cx="5437430"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9" name="Oval 18"/>
          <p:cNvSpPr/>
          <p:nvPr/>
        </p:nvSpPr>
        <p:spPr>
          <a:xfrm>
            <a:off x="948772" y="2846160"/>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20" name="Rectangle 19"/>
          <p:cNvSpPr/>
          <p:nvPr/>
        </p:nvSpPr>
        <p:spPr>
          <a:xfrm>
            <a:off x="1322599" y="2773019"/>
            <a:ext cx="5437430"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1" name="Oval 20"/>
          <p:cNvSpPr/>
          <p:nvPr/>
        </p:nvSpPr>
        <p:spPr>
          <a:xfrm>
            <a:off x="948772" y="3686156"/>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22" name="Rectangle 21"/>
          <p:cNvSpPr/>
          <p:nvPr/>
        </p:nvSpPr>
        <p:spPr>
          <a:xfrm>
            <a:off x="1322599" y="3613015"/>
            <a:ext cx="5437430"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3" name="Oval 22"/>
          <p:cNvSpPr/>
          <p:nvPr/>
        </p:nvSpPr>
        <p:spPr>
          <a:xfrm>
            <a:off x="948772" y="4502344"/>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24" name="Rectangle 23"/>
          <p:cNvSpPr/>
          <p:nvPr/>
        </p:nvSpPr>
        <p:spPr>
          <a:xfrm>
            <a:off x="1322599" y="4429203"/>
            <a:ext cx="5437430"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5" name="Oval 24"/>
          <p:cNvSpPr/>
          <p:nvPr/>
        </p:nvSpPr>
        <p:spPr>
          <a:xfrm>
            <a:off x="948772" y="5267792"/>
            <a:ext cx="288032" cy="288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solidFill>
                <a:schemeClr val="bg1"/>
              </a:solidFill>
            </a:endParaRPr>
          </a:p>
        </p:txBody>
      </p:sp>
      <p:sp>
        <p:nvSpPr>
          <p:cNvPr id="26" name="Rectangle 25"/>
          <p:cNvSpPr/>
          <p:nvPr/>
        </p:nvSpPr>
        <p:spPr>
          <a:xfrm>
            <a:off x="1322599" y="5194651"/>
            <a:ext cx="5437430"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7" name="Isosceles Triangle 2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任意多边形 30"/>
          <p:cNvSpPr/>
          <p:nvPr/>
        </p:nvSpPr>
        <p:spPr>
          <a:xfrm>
            <a:off x="1017555" y="2143244"/>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2" name="任意多边形 31"/>
          <p:cNvSpPr/>
          <p:nvPr/>
        </p:nvSpPr>
        <p:spPr>
          <a:xfrm>
            <a:off x="1017555" y="2946674"/>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3" name="任意多边形 32"/>
          <p:cNvSpPr/>
          <p:nvPr/>
        </p:nvSpPr>
        <p:spPr>
          <a:xfrm>
            <a:off x="1017555" y="3775328"/>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4" name="任意多边形 33"/>
          <p:cNvSpPr/>
          <p:nvPr/>
        </p:nvSpPr>
        <p:spPr>
          <a:xfrm>
            <a:off x="1017555" y="4591516"/>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
        <p:nvSpPr>
          <p:cNvPr id="35" name="任意多边形 34"/>
          <p:cNvSpPr/>
          <p:nvPr/>
        </p:nvSpPr>
        <p:spPr>
          <a:xfrm>
            <a:off x="1017555" y="5356964"/>
            <a:ext cx="150465" cy="106260"/>
          </a:xfrm>
          <a:custGeom>
            <a:avLst/>
            <a:gdLst/>
            <a:ahLst/>
            <a:cxnLst/>
            <a:rect l="l" t="t" r="r" b="b"/>
            <a:pathLst>
              <a:path w="150465" h="106260">
                <a:moveTo>
                  <a:pt x="134169" y="0"/>
                </a:moveTo>
                <a:lnTo>
                  <a:pt x="150465" y="16297"/>
                </a:lnTo>
                <a:lnTo>
                  <a:pt x="60272" y="106260"/>
                </a:lnTo>
                <a:lnTo>
                  <a:pt x="0" y="45765"/>
                </a:lnTo>
                <a:lnTo>
                  <a:pt x="16297" y="29468"/>
                </a:lnTo>
                <a:lnTo>
                  <a:pt x="60324" y="736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ms-MY" altLang="zh-CN" dirty="0">
              <a:solidFill>
                <a:schemeClr val="bg1"/>
              </a:solidFill>
            </a:endParaRPr>
          </a:p>
        </p:txBody>
      </p:sp>
    </p:spTree>
    <p:extLst>
      <p:ext uri="{BB962C8B-B14F-4D97-AF65-F5344CB8AC3E}">
        <p14:creationId xmlns:p14="http://schemas.microsoft.com/office/powerpoint/2010/main" val="2768219521"/>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415372" y="1751995"/>
            <a:ext cx="4968552" cy="45556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Content Placeholder 10"/>
          <p:cNvSpPr txBox="1">
            <a:spLocks/>
          </p:cNvSpPr>
          <p:nvPr/>
        </p:nvSpPr>
        <p:spPr>
          <a:xfrm>
            <a:off x="900772" y="4075423"/>
            <a:ext cx="2112275" cy="187220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1100" i="1" kern="3000" spc="30" dirty="0">
              <a:solidFill>
                <a:schemeClr val="tx1">
                  <a:lumMod val="85000"/>
                  <a:lumOff val="15000"/>
                </a:schemeClr>
              </a:solidFill>
              <a:latin typeface="Liberation Sans" panose="020B0604020202020204" pitchFamily="34" charset="0"/>
            </a:endParaRPr>
          </a:p>
          <a:p>
            <a:pPr algn="l"/>
            <a:r>
              <a:rPr lang="en-US" sz="1100" b="1" kern="3000" spc="30" dirty="0" smtClean="0">
                <a:solidFill>
                  <a:schemeClr val="tx1">
                    <a:lumMod val="85000"/>
                    <a:lumOff val="15000"/>
                  </a:schemeClr>
                </a:solidFill>
                <a:latin typeface="Liberation Sans" panose="020B0604020202020204" pitchFamily="34" charset="0"/>
              </a:rPr>
              <a:t>PHONE :</a:t>
            </a:r>
          </a:p>
          <a:p>
            <a:pPr algn="l"/>
            <a:r>
              <a:rPr lang="en-US" sz="1100" i="1" kern="3000" spc="30" dirty="0" smtClean="0">
                <a:solidFill>
                  <a:schemeClr val="tx1">
                    <a:lumMod val="85000"/>
                    <a:lumOff val="15000"/>
                  </a:schemeClr>
                </a:solidFill>
                <a:latin typeface="Liberation Sans" panose="020B0604020202020204" pitchFamily="34" charset="0"/>
              </a:rPr>
              <a:t>+1234 567 890</a:t>
            </a:r>
          </a:p>
          <a:p>
            <a:pPr algn="l"/>
            <a:endParaRPr lang="en-US" sz="1100" b="1" i="1" kern="3000" spc="30" dirty="0">
              <a:solidFill>
                <a:schemeClr val="tx1">
                  <a:lumMod val="85000"/>
                  <a:lumOff val="15000"/>
                </a:schemeClr>
              </a:solidFill>
              <a:latin typeface="Liberation Sans" panose="020B0604020202020204" pitchFamily="34" charset="0"/>
            </a:endParaRPr>
          </a:p>
          <a:p>
            <a:pPr algn="l"/>
            <a:r>
              <a:rPr lang="en-US" sz="1100" b="1" kern="3000" spc="30" dirty="0" smtClean="0">
                <a:solidFill>
                  <a:schemeClr val="tx1">
                    <a:lumMod val="85000"/>
                    <a:lumOff val="15000"/>
                  </a:schemeClr>
                </a:solidFill>
                <a:latin typeface="Liberation Sans" panose="020B0604020202020204" pitchFamily="34" charset="0"/>
              </a:rPr>
              <a:t>EMAIL :</a:t>
            </a:r>
          </a:p>
          <a:p>
            <a:pPr algn="l"/>
            <a:r>
              <a:rPr lang="en-US" sz="1100" i="1" kern="3000" spc="30" dirty="0" smtClean="0">
                <a:solidFill>
                  <a:schemeClr val="tx1">
                    <a:lumMod val="85000"/>
                    <a:lumOff val="15000"/>
                  </a:schemeClr>
                </a:solidFill>
                <a:latin typeface="Liberation Sans" panose="020B0604020202020204" pitchFamily="34" charset="0"/>
              </a:rPr>
              <a:t>youremail@myemail.com</a:t>
            </a:r>
          </a:p>
          <a:p>
            <a:pPr algn="l"/>
            <a:endParaRPr lang="en-US" sz="1100" b="1" i="1" kern="3000" spc="30" dirty="0">
              <a:solidFill>
                <a:schemeClr val="tx1">
                  <a:lumMod val="85000"/>
                  <a:lumOff val="15000"/>
                </a:schemeClr>
              </a:solidFill>
              <a:latin typeface="Liberation Sans" panose="020B0604020202020204" pitchFamily="34" charset="0"/>
            </a:endParaRPr>
          </a:p>
          <a:p>
            <a:pPr algn="l"/>
            <a:r>
              <a:rPr lang="en-US" sz="1100" b="1" kern="3000" spc="30" dirty="0" smtClean="0">
                <a:solidFill>
                  <a:schemeClr val="tx1">
                    <a:lumMod val="85000"/>
                    <a:lumOff val="15000"/>
                  </a:schemeClr>
                </a:solidFill>
                <a:latin typeface="Liberation Sans" panose="020B0604020202020204" pitchFamily="34" charset="0"/>
              </a:rPr>
              <a:t>WWW :</a:t>
            </a:r>
          </a:p>
          <a:p>
            <a:pPr algn="l"/>
            <a:r>
              <a:rPr lang="en-US" sz="1100" i="1" kern="3000" spc="30" dirty="0" smtClean="0">
                <a:solidFill>
                  <a:schemeClr val="tx1">
                    <a:lumMod val="85000"/>
                    <a:lumOff val="15000"/>
                  </a:schemeClr>
                </a:solidFill>
                <a:latin typeface="Liberation Sans" panose="020B0604020202020204" pitchFamily="34" charset="0"/>
              </a:rPr>
              <a:t>Mywebsite.com</a:t>
            </a:r>
            <a:endParaRPr lang="en-US" sz="1100" i="1" kern="3000" spc="30" dirty="0">
              <a:solidFill>
                <a:schemeClr val="tx1">
                  <a:lumMod val="85000"/>
                  <a:lumOff val="15000"/>
                </a:schemeClr>
              </a:solidFill>
              <a:latin typeface="Liberation Sans" panose="020B0604020202020204" pitchFamily="34" charset="0"/>
            </a:endParaRPr>
          </a:p>
        </p:txBody>
      </p:sp>
      <p:sp>
        <p:nvSpPr>
          <p:cNvPr id="20" name="Rectangle 19"/>
          <p:cNvSpPr/>
          <p:nvPr/>
        </p:nvSpPr>
        <p:spPr>
          <a:xfrm>
            <a:off x="930946" y="1751995"/>
            <a:ext cx="1534462" cy="1569660"/>
          </a:xfrm>
          <a:prstGeom prst="rect">
            <a:avLst/>
          </a:prstGeom>
          <a:solidFill>
            <a:schemeClr val="bg1">
              <a:lumMod val="95000"/>
            </a:schemeClr>
          </a:solidFill>
        </p:spPr>
        <p:txBody>
          <a:bodyPr wrap="square">
            <a:spAutoFit/>
          </a:bodyPr>
          <a:lstStyle/>
          <a:p>
            <a:pPr algn="ctr"/>
            <a:endParaRPr lang="ru-RU" sz="9600" dirty="0">
              <a:solidFill>
                <a:srgbClr val="06D0E8"/>
              </a:solidFill>
              <a:ea typeface="Entypo" pitchFamily="2" charset="0"/>
            </a:endParaRPr>
          </a:p>
        </p:txBody>
      </p:sp>
      <p:sp>
        <p:nvSpPr>
          <p:cNvPr id="21" name="TextBox 20"/>
          <p:cNvSpPr txBox="1"/>
          <p:nvPr/>
        </p:nvSpPr>
        <p:spPr>
          <a:xfrm>
            <a:off x="851502" y="3552203"/>
            <a:ext cx="1883849" cy="707886"/>
          </a:xfrm>
          <a:prstGeom prst="rect">
            <a:avLst/>
          </a:prstGeom>
          <a:noFill/>
        </p:spPr>
        <p:txBody>
          <a:bodyPr wrap="none" rtlCol="0">
            <a:spAutoFit/>
          </a:bodyPr>
          <a:lstStyle/>
          <a:p>
            <a:r>
              <a:rPr lang="en-US" sz="4000" b="1" kern="3000" spc="-150" dirty="0" smtClean="0">
                <a:solidFill>
                  <a:schemeClr val="tx1">
                    <a:lumMod val="85000"/>
                    <a:lumOff val="15000"/>
                  </a:schemeClr>
                </a:solidFill>
                <a:latin typeface="Liberation Sans" panose="020B0604020202020204" pitchFamily="34" charset="0"/>
              </a:rPr>
              <a:t>Call us!</a:t>
            </a:r>
            <a:endParaRPr lang="en-US" sz="4000" b="1" kern="3000" spc="-150" dirty="0">
              <a:solidFill>
                <a:schemeClr val="tx1">
                  <a:lumMod val="85000"/>
                  <a:lumOff val="15000"/>
                </a:schemeClr>
              </a:solidFill>
              <a:latin typeface="Liberation Sans" panose="020B0604020202020204" pitchFamily="34" charset="0"/>
            </a:endParaRPr>
          </a:p>
        </p:txBody>
      </p:sp>
      <p:graphicFrame>
        <p:nvGraphicFramePr>
          <p:cNvPr id="22" name="Logo Placeholder">
            <a:hlinkClick r:id="" action="ppaction://hlinkshowjump?jump=firstslide"/>
          </p:cNvPr>
          <p:cNvGraphicFramePr/>
          <p:nvPr>
            <p:extLst>
              <p:ext uri="{D42A27DB-BD31-4B8C-83A1-F6EECF244321}">
                <p14:modId xmlns:p14="http://schemas.microsoft.com/office/powerpoint/2010/main" val="441033933"/>
              </p:ext>
            </p:extLst>
          </p:nvPr>
        </p:nvGraphicFramePr>
        <p:xfrm>
          <a:off x="3551224" y="1915183"/>
          <a:ext cx="4706827" cy="4228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TextBox 22"/>
          <p:cNvSpPr txBox="1"/>
          <p:nvPr/>
        </p:nvSpPr>
        <p:spPr>
          <a:xfrm>
            <a:off x="7606372" y="1600200"/>
            <a:ext cx="996107" cy="523220"/>
          </a:xfrm>
          <a:prstGeom prst="rect">
            <a:avLst/>
          </a:prstGeom>
          <a:solidFill>
            <a:srgbClr val="FE497C"/>
          </a:solidFill>
        </p:spPr>
        <p:txBody>
          <a:bodyPr wrap="none" rtlCol="0">
            <a:spAutoFit/>
          </a:bodyPr>
          <a:lstStyle/>
          <a:p>
            <a:r>
              <a:rPr lang="en-US" sz="2800" b="1" kern="3000" spc="30" dirty="0" smtClean="0">
                <a:solidFill>
                  <a:schemeClr val="bg1"/>
                </a:solidFill>
                <a:latin typeface="Liberation Sans" panose="020B0604020202020204" pitchFamily="34" charset="0"/>
              </a:rPr>
              <a:t>MAP</a:t>
            </a:r>
            <a:endParaRPr lang="en-US" sz="2800" b="1" kern="3000" spc="30" dirty="0">
              <a:solidFill>
                <a:schemeClr val="bg1"/>
              </a:solidFill>
              <a:latin typeface="Liberation Sans" panose="020B0604020202020204" pitchFamily="34" charset="0"/>
            </a:endParaRPr>
          </a:p>
        </p:txBody>
      </p:sp>
      <p:sp>
        <p:nvSpPr>
          <p:cNvPr id="25" name="Rectangle 24"/>
          <p:cNvSpPr/>
          <p:nvPr/>
        </p:nvSpPr>
        <p:spPr>
          <a:xfrm>
            <a:off x="2344478" y="378669"/>
            <a:ext cx="4455067"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Get in touch!</a:t>
            </a:r>
            <a:endParaRPr lang="en-US" sz="5400" b="1" dirty="0">
              <a:solidFill>
                <a:schemeClr val="tx1">
                  <a:lumMod val="85000"/>
                  <a:lumOff val="15000"/>
                </a:schemeClr>
              </a:solidFill>
              <a:latin typeface="Liberation Sans" panose="020B0604020202020204" pitchFamily="34" charset="0"/>
            </a:endParaRPr>
          </a:p>
        </p:txBody>
      </p:sp>
      <p:sp>
        <p:nvSpPr>
          <p:cNvPr id="26" name="TextBox 25"/>
          <p:cNvSpPr txBox="1"/>
          <p:nvPr/>
        </p:nvSpPr>
        <p:spPr>
          <a:xfrm>
            <a:off x="3928708" y="223553"/>
            <a:ext cx="1297151" cy="307777"/>
          </a:xfrm>
          <a:prstGeom prst="rect">
            <a:avLst/>
          </a:prstGeom>
          <a:noFill/>
        </p:spPr>
        <p:txBody>
          <a:bodyPr wrap="none" rtlCol="0">
            <a:spAutoFit/>
          </a:bodyPr>
          <a:lstStyle/>
          <a:p>
            <a:pPr algn="ctr"/>
            <a:r>
              <a:rPr lang="en-US" sz="1400" spc="300" dirty="0" smtClean="0">
                <a:latin typeface="Georgia" panose="02040502050405020303" pitchFamily="18" charset="0"/>
              </a:rPr>
              <a:t>CONTACT</a:t>
            </a:r>
            <a:endParaRPr lang="en-US" sz="1400" spc="300" dirty="0">
              <a:latin typeface="Georgia" panose="02040502050405020303" pitchFamily="18" charset="0"/>
            </a:endParaRPr>
          </a:p>
        </p:txBody>
      </p:sp>
      <p:sp>
        <p:nvSpPr>
          <p:cNvPr id="27" name="Isosceles Triangle 26"/>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27"/>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Isosceles Triangle 28"/>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任意多边形 15"/>
          <p:cNvSpPr/>
          <p:nvPr/>
        </p:nvSpPr>
        <p:spPr>
          <a:xfrm>
            <a:off x="1393277" y="1908981"/>
            <a:ext cx="609799" cy="1188244"/>
          </a:xfrm>
          <a:custGeom>
            <a:avLst/>
            <a:gdLst/>
            <a:ahLst/>
            <a:cxnLst/>
            <a:rect l="l" t="t" r="r" b="b"/>
            <a:pathLst>
              <a:path w="609799" h="1188244">
                <a:moveTo>
                  <a:pt x="304900" y="1027509"/>
                </a:moveTo>
                <a:cubicBezTo>
                  <a:pt x="288628" y="1027509"/>
                  <a:pt x="274638" y="1033363"/>
                  <a:pt x="262930" y="1045071"/>
                </a:cubicBezTo>
                <a:cubicBezTo>
                  <a:pt x="251222" y="1056779"/>
                  <a:pt x="245368" y="1070769"/>
                  <a:pt x="245368" y="1087041"/>
                </a:cubicBezTo>
                <a:cubicBezTo>
                  <a:pt x="245368" y="1103312"/>
                  <a:pt x="251222" y="1117203"/>
                  <a:pt x="262930" y="1128712"/>
                </a:cubicBezTo>
                <a:cubicBezTo>
                  <a:pt x="274638" y="1140222"/>
                  <a:pt x="288628" y="1145977"/>
                  <a:pt x="304900" y="1145977"/>
                </a:cubicBezTo>
                <a:cubicBezTo>
                  <a:pt x="321171" y="1145977"/>
                  <a:pt x="335161" y="1140222"/>
                  <a:pt x="346869" y="1128712"/>
                </a:cubicBezTo>
                <a:cubicBezTo>
                  <a:pt x="358577" y="1117203"/>
                  <a:pt x="364431" y="1103312"/>
                  <a:pt x="364431" y="1087041"/>
                </a:cubicBezTo>
                <a:cubicBezTo>
                  <a:pt x="364431" y="1070769"/>
                  <a:pt x="358577" y="1056779"/>
                  <a:pt x="346869" y="1045071"/>
                </a:cubicBezTo>
                <a:cubicBezTo>
                  <a:pt x="335161" y="1033363"/>
                  <a:pt x="321171" y="1027509"/>
                  <a:pt x="304900" y="1027509"/>
                </a:cubicBezTo>
                <a:close/>
                <a:moveTo>
                  <a:pt x="51296" y="214312"/>
                </a:moveTo>
                <a:lnTo>
                  <a:pt x="51296" y="984647"/>
                </a:lnTo>
                <a:lnTo>
                  <a:pt x="558503" y="984647"/>
                </a:lnTo>
                <a:lnTo>
                  <a:pt x="558503" y="214312"/>
                </a:lnTo>
                <a:close/>
                <a:moveTo>
                  <a:pt x="258465" y="91083"/>
                </a:moveTo>
                <a:cubicBezTo>
                  <a:pt x="252115" y="91083"/>
                  <a:pt x="248940" y="94853"/>
                  <a:pt x="248940" y="102394"/>
                </a:cubicBezTo>
                <a:cubicBezTo>
                  <a:pt x="248940" y="108744"/>
                  <a:pt x="252115" y="111919"/>
                  <a:pt x="258465" y="111919"/>
                </a:cubicBezTo>
                <a:lnTo>
                  <a:pt x="351334" y="111919"/>
                </a:lnTo>
                <a:cubicBezTo>
                  <a:pt x="357684" y="111919"/>
                  <a:pt x="360859" y="108744"/>
                  <a:pt x="360859" y="102394"/>
                </a:cubicBezTo>
                <a:cubicBezTo>
                  <a:pt x="360859" y="94853"/>
                  <a:pt x="357684" y="91083"/>
                  <a:pt x="351334" y="91083"/>
                </a:cubicBezTo>
                <a:close/>
                <a:moveTo>
                  <a:pt x="101303" y="0"/>
                </a:moveTo>
                <a:cubicBezTo>
                  <a:pt x="102096" y="0"/>
                  <a:pt x="102989" y="198"/>
                  <a:pt x="103982" y="595"/>
                </a:cubicBezTo>
                <a:cubicBezTo>
                  <a:pt x="104974" y="992"/>
                  <a:pt x="105668" y="1191"/>
                  <a:pt x="106065" y="1191"/>
                </a:cubicBezTo>
                <a:lnTo>
                  <a:pt x="503734" y="1191"/>
                </a:lnTo>
                <a:cubicBezTo>
                  <a:pt x="504131" y="1191"/>
                  <a:pt x="504825" y="992"/>
                  <a:pt x="505818" y="595"/>
                </a:cubicBezTo>
                <a:cubicBezTo>
                  <a:pt x="506810" y="198"/>
                  <a:pt x="507703" y="0"/>
                  <a:pt x="508496" y="0"/>
                </a:cubicBezTo>
                <a:cubicBezTo>
                  <a:pt x="536675" y="0"/>
                  <a:pt x="560884" y="10120"/>
                  <a:pt x="581125" y="30361"/>
                </a:cubicBezTo>
                <a:cubicBezTo>
                  <a:pt x="601365" y="50602"/>
                  <a:pt x="610890" y="74612"/>
                  <a:pt x="609700" y="102394"/>
                </a:cubicBezTo>
                <a:lnTo>
                  <a:pt x="609700" y="1087041"/>
                </a:lnTo>
                <a:cubicBezTo>
                  <a:pt x="609700" y="1113631"/>
                  <a:pt x="600373" y="1136650"/>
                  <a:pt x="581720" y="1156097"/>
                </a:cubicBezTo>
                <a:cubicBezTo>
                  <a:pt x="563067" y="1175544"/>
                  <a:pt x="540643" y="1186259"/>
                  <a:pt x="514450" y="1188244"/>
                </a:cubicBezTo>
                <a:lnTo>
                  <a:pt x="95350" y="1188244"/>
                </a:lnTo>
                <a:cubicBezTo>
                  <a:pt x="69156" y="1186259"/>
                  <a:pt x="46732" y="1175544"/>
                  <a:pt x="28079" y="1156097"/>
                </a:cubicBezTo>
                <a:cubicBezTo>
                  <a:pt x="9426" y="1136650"/>
                  <a:pt x="100" y="1113631"/>
                  <a:pt x="100" y="1087041"/>
                </a:cubicBezTo>
                <a:lnTo>
                  <a:pt x="100" y="102394"/>
                </a:lnTo>
                <a:cubicBezTo>
                  <a:pt x="-1091" y="74612"/>
                  <a:pt x="8434" y="50602"/>
                  <a:pt x="28675" y="30361"/>
                </a:cubicBezTo>
                <a:cubicBezTo>
                  <a:pt x="48915" y="10120"/>
                  <a:pt x="73125" y="0"/>
                  <a:pt x="101303"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ru-RU" altLang="zh-CN" sz="9600" dirty="0">
              <a:solidFill>
                <a:srgbClr val="06D0E8"/>
              </a:solidFill>
              <a:ea typeface="Entypo" pitchFamily="2" charset="0"/>
            </a:endParaRPr>
          </a:p>
        </p:txBody>
      </p:sp>
    </p:spTree>
    <p:extLst>
      <p:ext uri="{BB962C8B-B14F-4D97-AF65-F5344CB8AC3E}">
        <p14:creationId xmlns:p14="http://schemas.microsoft.com/office/powerpoint/2010/main" val="559908964"/>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81697" y="378669"/>
            <a:ext cx="2980624"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Timeline</a:t>
            </a:r>
            <a:endParaRPr lang="en-US" sz="5400" b="1" dirty="0">
              <a:solidFill>
                <a:schemeClr val="tx1">
                  <a:lumMod val="85000"/>
                  <a:lumOff val="15000"/>
                </a:schemeClr>
              </a:solidFill>
              <a:latin typeface="Liberation Sans" panose="020B0604020202020204" pitchFamily="34" charset="0"/>
            </a:endParaRPr>
          </a:p>
        </p:txBody>
      </p:sp>
      <p:sp>
        <p:nvSpPr>
          <p:cNvPr id="5" name="TextBox 4"/>
          <p:cNvSpPr txBox="1"/>
          <p:nvPr/>
        </p:nvSpPr>
        <p:spPr>
          <a:xfrm>
            <a:off x="3673831" y="223553"/>
            <a:ext cx="1806905" cy="307777"/>
          </a:xfrm>
          <a:prstGeom prst="rect">
            <a:avLst/>
          </a:prstGeom>
          <a:noFill/>
        </p:spPr>
        <p:txBody>
          <a:bodyPr wrap="none" rtlCol="0">
            <a:spAutoFit/>
          </a:bodyPr>
          <a:lstStyle/>
          <a:p>
            <a:pPr algn="ctr"/>
            <a:r>
              <a:rPr lang="en-US" sz="1400" spc="300" dirty="0" smtClean="0">
                <a:latin typeface="Georgia" panose="02040502050405020303" pitchFamily="18" charset="0"/>
              </a:rPr>
              <a:t>OUR STORIES</a:t>
            </a:r>
            <a:endParaRPr lang="en-US" sz="1400" spc="300" dirty="0">
              <a:latin typeface="Georgia" panose="02040502050405020303" pitchFamily="18" charset="0"/>
            </a:endParaRPr>
          </a:p>
        </p:txBody>
      </p:sp>
      <p:sp>
        <p:nvSpPr>
          <p:cNvPr id="2" name="TextBox 1"/>
          <p:cNvSpPr txBox="1"/>
          <p:nvPr/>
        </p:nvSpPr>
        <p:spPr>
          <a:xfrm>
            <a:off x="800102" y="2771998"/>
            <a:ext cx="2082621" cy="1200329"/>
          </a:xfrm>
          <a:prstGeom prst="rect">
            <a:avLst/>
          </a:prstGeom>
          <a:noFill/>
        </p:spPr>
        <p:txBody>
          <a:bodyPr wrap="none" rtlCol="0">
            <a:spAutoFit/>
          </a:bodyPr>
          <a:lstStyle/>
          <a:p>
            <a:r>
              <a:rPr lang="en-US" sz="7200" b="1" spc="-300" dirty="0" smtClean="0">
                <a:solidFill>
                  <a:srgbClr val="06D0E8"/>
                </a:solidFill>
                <a:latin typeface="Liberation Sans" panose="020B0604020202020204" pitchFamily="34" charset="0"/>
              </a:rPr>
              <a:t>2001</a:t>
            </a:r>
            <a:endParaRPr lang="en-US" sz="7200" b="1" spc="-300" dirty="0">
              <a:solidFill>
                <a:srgbClr val="06D0E8"/>
              </a:solidFill>
              <a:latin typeface="Liberation Sans" panose="020B0604020202020204" pitchFamily="34" charset="0"/>
            </a:endParaRPr>
          </a:p>
        </p:txBody>
      </p:sp>
      <p:sp>
        <p:nvSpPr>
          <p:cNvPr id="11" name="Rectangle 10"/>
          <p:cNvSpPr/>
          <p:nvPr/>
        </p:nvSpPr>
        <p:spPr>
          <a:xfrm>
            <a:off x="890273" y="3801628"/>
            <a:ext cx="1902278" cy="769441"/>
          </a:xfrm>
          <a:prstGeom prst="rect">
            <a:avLst/>
          </a:prstGeom>
        </p:spPr>
        <p:txBody>
          <a:bodyPr wrap="square">
            <a:spAutoFit/>
          </a:bodyPr>
          <a:lstStyle/>
          <a:p>
            <a:pPr algn="ctr"/>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a:t>
            </a:r>
            <a:endParaRPr lang="en-US" sz="1100" kern="3000" spc="30" dirty="0">
              <a:solidFill>
                <a:schemeClr val="tx1">
                  <a:lumMod val="85000"/>
                  <a:lumOff val="15000"/>
                </a:schemeClr>
              </a:solidFill>
              <a:latin typeface="Liberation Sans" panose="020B0604020202020204" pitchFamily="34" charset="0"/>
            </a:endParaRPr>
          </a:p>
        </p:txBody>
      </p:sp>
      <p:sp>
        <p:nvSpPr>
          <p:cNvPr id="12" name="TextBox 11"/>
          <p:cNvSpPr txBox="1"/>
          <p:nvPr/>
        </p:nvSpPr>
        <p:spPr>
          <a:xfrm>
            <a:off x="3530061" y="2771998"/>
            <a:ext cx="2082621" cy="1200329"/>
          </a:xfrm>
          <a:prstGeom prst="rect">
            <a:avLst/>
          </a:prstGeom>
          <a:noFill/>
        </p:spPr>
        <p:txBody>
          <a:bodyPr wrap="none" rtlCol="0">
            <a:spAutoFit/>
          </a:bodyPr>
          <a:lstStyle/>
          <a:p>
            <a:r>
              <a:rPr lang="en-US" sz="7200" b="1" spc="-300" dirty="0" smtClean="0">
                <a:solidFill>
                  <a:srgbClr val="FE497C"/>
                </a:solidFill>
                <a:latin typeface="Liberation Sans" panose="020B0604020202020204" pitchFamily="34" charset="0"/>
              </a:rPr>
              <a:t>2002</a:t>
            </a:r>
            <a:endParaRPr lang="en-US" sz="7200" b="1" spc="-300" dirty="0">
              <a:solidFill>
                <a:srgbClr val="FE497C"/>
              </a:solidFill>
              <a:latin typeface="Liberation Sans" panose="020B0604020202020204" pitchFamily="34" charset="0"/>
            </a:endParaRPr>
          </a:p>
        </p:txBody>
      </p:sp>
      <p:sp>
        <p:nvSpPr>
          <p:cNvPr id="13" name="Rectangle 12"/>
          <p:cNvSpPr/>
          <p:nvPr/>
        </p:nvSpPr>
        <p:spPr>
          <a:xfrm>
            <a:off x="3325139" y="3801628"/>
            <a:ext cx="2546537" cy="1446550"/>
          </a:xfrm>
          <a:prstGeom prst="rect">
            <a:avLst/>
          </a:prstGeom>
        </p:spPr>
        <p:txBody>
          <a:bodyPr wrap="square">
            <a:spAutoFit/>
          </a:bodyPr>
          <a:lstStyle/>
          <a:p>
            <a:pPr algn="ctr"/>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smtClean="0">
                <a:solidFill>
                  <a:schemeClr val="tx1">
                    <a:lumMod val="85000"/>
                    <a:lumOff val="15000"/>
                  </a:schemeClr>
                </a:solidFill>
                <a:latin typeface="Liberation Sans" panose="020B0604020202020204" pitchFamily="34" charset="0"/>
              </a:rPr>
              <a:t>Neue Swiss, </a:t>
            </a:r>
            <a:r>
              <a:rPr lang="en-US" sz="1100" kern="3000" spc="30" dirty="0">
                <a:solidFill>
                  <a:schemeClr val="tx1">
                    <a:lumMod val="85000"/>
                    <a:lumOff val="15000"/>
                  </a:schemeClr>
                </a:solidFill>
                <a:latin typeface="Liberation Sans" panose="020B0604020202020204" pitchFamily="34" charset="0"/>
              </a:rPr>
              <a:t>what tends to get people hired is fit. When talented people fit well together they produce some pretty impressive stuff. </a:t>
            </a:r>
          </a:p>
        </p:txBody>
      </p:sp>
      <p:sp>
        <p:nvSpPr>
          <p:cNvPr id="16" name="TextBox 15"/>
          <p:cNvSpPr txBox="1"/>
          <p:nvPr/>
        </p:nvSpPr>
        <p:spPr>
          <a:xfrm>
            <a:off x="6256941" y="2771998"/>
            <a:ext cx="2082621" cy="1200329"/>
          </a:xfrm>
          <a:prstGeom prst="rect">
            <a:avLst/>
          </a:prstGeom>
          <a:noFill/>
        </p:spPr>
        <p:txBody>
          <a:bodyPr wrap="none" rtlCol="0">
            <a:spAutoFit/>
          </a:bodyPr>
          <a:lstStyle/>
          <a:p>
            <a:r>
              <a:rPr lang="en-US" sz="7200" b="1" spc="-300" dirty="0" smtClean="0">
                <a:solidFill>
                  <a:schemeClr val="tx1">
                    <a:lumMod val="75000"/>
                    <a:lumOff val="25000"/>
                  </a:schemeClr>
                </a:solidFill>
                <a:latin typeface="Liberation Sans" panose="020B0604020202020204" pitchFamily="34" charset="0"/>
              </a:rPr>
              <a:t>2005</a:t>
            </a:r>
            <a:endParaRPr lang="en-US" sz="7200" b="1" spc="-300" dirty="0">
              <a:solidFill>
                <a:schemeClr val="tx1">
                  <a:lumMod val="75000"/>
                  <a:lumOff val="25000"/>
                </a:schemeClr>
              </a:solidFill>
              <a:latin typeface="Liberation Sans" panose="020B0604020202020204" pitchFamily="34" charset="0"/>
            </a:endParaRPr>
          </a:p>
        </p:txBody>
      </p:sp>
      <p:sp>
        <p:nvSpPr>
          <p:cNvPr id="17" name="Rectangle 16"/>
          <p:cNvSpPr/>
          <p:nvPr/>
        </p:nvSpPr>
        <p:spPr>
          <a:xfrm>
            <a:off x="6347112" y="3801628"/>
            <a:ext cx="1902278" cy="769441"/>
          </a:xfrm>
          <a:prstGeom prst="rect">
            <a:avLst/>
          </a:prstGeom>
        </p:spPr>
        <p:txBody>
          <a:bodyPr wrap="square">
            <a:spAutoFit/>
          </a:bodyPr>
          <a:lstStyle/>
          <a:p>
            <a:pPr algn="ctr"/>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a:t>
            </a:r>
            <a:endParaRPr lang="en-US" sz="1100" kern="3000" spc="30" dirty="0">
              <a:solidFill>
                <a:schemeClr val="tx1">
                  <a:lumMod val="85000"/>
                  <a:lumOff val="15000"/>
                </a:schemeClr>
              </a:solidFill>
              <a:latin typeface="Liberation Sans" panose="020B0604020202020204" pitchFamily="34" charset="0"/>
            </a:endParaRPr>
          </a:p>
        </p:txBody>
      </p:sp>
      <p:cxnSp>
        <p:nvCxnSpPr>
          <p:cNvPr id="18" name="Straight Connector 17"/>
          <p:cNvCxnSpPr/>
          <p:nvPr/>
        </p:nvCxnSpPr>
        <p:spPr>
          <a:xfrm>
            <a:off x="898074" y="2666235"/>
            <a:ext cx="7368012" cy="0"/>
          </a:xfrm>
          <a:prstGeom prst="line">
            <a:avLst/>
          </a:prstGeom>
          <a:ln w="38100"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1557886" y="2315171"/>
            <a:ext cx="567052" cy="567052"/>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sz="2400" dirty="0">
              <a:solidFill>
                <a:srgbClr val="06D0E8"/>
              </a:solidFill>
            </a:endParaRPr>
          </a:p>
        </p:txBody>
      </p:sp>
      <p:sp>
        <p:nvSpPr>
          <p:cNvPr id="20" name="Oval 19"/>
          <p:cNvSpPr/>
          <p:nvPr/>
        </p:nvSpPr>
        <p:spPr>
          <a:xfrm>
            <a:off x="4288474" y="2315171"/>
            <a:ext cx="567052" cy="567052"/>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sz="2400" dirty="0">
              <a:solidFill>
                <a:srgbClr val="FE497C"/>
              </a:solidFill>
            </a:endParaRPr>
          </a:p>
        </p:txBody>
      </p:sp>
      <p:sp>
        <p:nvSpPr>
          <p:cNvPr id="21" name="Oval 20"/>
          <p:cNvSpPr/>
          <p:nvPr/>
        </p:nvSpPr>
        <p:spPr>
          <a:xfrm>
            <a:off x="7018433" y="2315171"/>
            <a:ext cx="567052" cy="567052"/>
          </a:xfrm>
          <a:prstGeom prst="ellipse">
            <a:avLst/>
          </a:prstGeom>
          <a:solidFill>
            <a:schemeClr val="bg1">
              <a:lumMod val="95000"/>
            </a:schemeClr>
          </a:solidFill>
          <a:ln w="38100">
            <a:solidFill>
              <a:schemeClr val="bg1"/>
            </a:solid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sz="2400" dirty="0">
              <a:solidFill>
                <a:schemeClr val="tx1">
                  <a:lumMod val="75000"/>
                  <a:lumOff val="25000"/>
                </a:schemeClr>
              </a:solidFill>
            </a:endParaRPr>
          </a:p>
        </p:txBody>
      </p:sp>
      <p:sp>
        <p:nvSpPr>
          <p:cNvPr id="22" name="Isosceles Triangle 21"/>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Isosceles Triangle 22"/>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Isosceles Triangle 23"/>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任意多边形 26"/>
          <p:cNvSpPr/>
          <p:nvPr/>
        </p:nvSpPr>
        <p:spPr>
          <a:xfrm>
            <a:off x="1689012" y="2478945"/>
            <a:ext cx="304800" cy="239504"/>
          </a:xfrm>
          <a:custGeom>
            <a:avLst/>
            <a:gdLst/>
            <a:ahLst/>
            <a:cxnLst/>
            <a:rect l="l" t="t" r="r" b="b"/>
            <a:pathLst>
              <a:path w="304800" h="239504">
                <a:moveTo>
                  <a:pt x="257345" y="61232"/>
                </a:moveTo>
                <a:cubicBezTo>
                  <a:pt x="271973" y="69283"/>
                  <a:pt x="283539" y="79375"/>
                  <a:pt x="292043" y="91508"/>
                </a:cubicBezTo>
                <a:cubicBezTo>
                  <a:pt x="300548" y="103641"/>
                  <a:pt x="304800" y="116681"/>
                  <a:pt x="304800" y="130628"/>
                </a:cubicBezTo>
                <a:cubicBezTo>
                  <a:pt x="304800" y="144235"/>
                  <a:pt x="300775" y="156964"/>
                  <a:pt x="292724" y="168813"/>
                </a:cubicBezTo>
                <a:cubicBezTo>
                  <a:pt x="284673" y="180663"/>
                  <a:pt x="273617" y="190670"/>
                  <a:pt x="259556" y="198834"/>
                </a:cubicBezTo>
                <a:cubicBezTo>
                  <a:pt x="260690" y="201556"/>
                  <a:pt x="261853" y="204050"/>
                  <a:pt x="263043" y="206318"/>
                </a:cubicBezTo>
                <a:cubicBezTo>
                  <a:pt x="264234" y="208586"/>
                  <a:pt x="265651" y="210769"/>
                  <a:pt x="267295" y="212867"/>
                </a:cubicBezTo>
                <a:cubicBezTo>
                  <a:pt x="268940" y="214964"/>
                  <a:pt x="270215" y="216609"/>
                  <a:pt x="271122" y="217799"/>
                </a:cubicBezTo>
                <a:cubicBezTo>
                  <a:pt x="272030" y="218990"/>
                  <a:pt x="273504" y="220662"/>
                  <a:pt x="275545" y="222817"/>
                </a:cubicBezTo>
                <a:cubicBezTo>
                  <a:pt x="277586" y="224971"/>
                  <a:pt x="278890" y="226389"/>
                  <a:pt x="279457" y="227069"/>
                </a:cubicBezTo>
                <a:cubicBezTo>
                  <a:pt x="279570" y="227182"/>
                  <a:pt x="279797" y="227438"/>
                  <a:pt x="280137" y="227834"/>
                </a:cubicBezTo>
                <a:cubicBezTo>
                  <a:pt x="280477" y="228231"/>
                  <a:pt x="280732" y="228515"/>
                  <a:pt x="280903" y="228685"/>
                </a:cubicBezTo>
                <a:cubicBezTo>
                  <a:pt x="281073" y="228855"/>
                  <a:pt x="281299" y="229138"/>
                  <a:pt x="281583" y="229535"/>
                </a:cubicBezTo>
                <a:cubicBezTo>
                  <a:pt x="281866" y="229932"/>
                  <a:pt x="282065" y="230244"/>
                  <a:pt x="282178" y="230471"/>
                </a:cubicBezTo>
                <a:cubicBezTo>
                  <a:pt x="282292" y="230698"/>
                  <a:pt x="282433" y="230981"/>
                  <a:pt x="282603" y="231321"/>
                </a:cubicBezTo>
                <a:cubicBezTo>
                  <a:pt x="282774" y="231661"/>
                  <a:pt x="282887" y="232002"/>
                  <a:pt x="282944" y="232342"/>
                </a:cubicBezTo>
                <a:cubicBezTo>
                  <a:pt x="283000" y="232682"/>
                  <a:pt x="283029" y="233050"/>
                  <a:pt x="283029" y="233447"/>
                </a:cubicBezTo>
                <a:cubicBezTo>
                  <a:pt x="283029" y="233844"/>
                  <a:pt x="282972" y="234213"/>
                  <a:pt x="282859" y="234553"/>
                </a:cubicBezTo>
                <a:cubicBezTo>
                  <a:pt x="282518" y="236140"/>
                  <a:pt x="281781" y="237388"/>
                  <a:pt x="280647" y="238295"/>
                </a:cubicBezTo>
                <a:cubicBezTo>
                  <a:pt x="279514" y="239202"/>
                  <a:pt x="278266" y="239599"/>
                  <a:pt x="276905" y="239486"/>
                </a:cubicBezTo>
                <a:cubicBezTo>
                  <a:pt x="271236" y="238692"/>
                  <a:pt x="266360" y="237785"/>
                  <a:pt x="262278" y="236764"/>
                </a:cubicBezTo>
                <a:cubicBezTo>
                  <a:pt x="244815" y="232228"/>
                  <a:pt x="229054" y="224971"/>
                  <a:pt x="214993" y="214993"/>
                </a:cubicBezTo>
                <a:cubicBezTo>
                  <a:pt x="204788" y="216807"/>
                  <a:pt x="194809" y="217714"/>
                  <a:pt x="185057" y="217714"/>
                </a:cubicBezTo>
                <a:cubicBezTo>
                  <a:pt x="154328" y="217714"/>
                  <a:pt x="127567" y="210230"/>
                  <a:pt x="104775" y="195262"/>
                </a:cubicBezTo>
                <a:cubicBezTo>
                  <a:pt x="111352" y="195716"/>
                  <a:pt x="116341" y="195943"/>
                  <a:pt x="119743" y="195943"/>
                </a:cubicBezTo>
                <a:cubicBezTo>
                  <a:pt x="137999" y="195943"/>
                  <a:pt x="155518" y="193391"/>
                  <a:pt x="172301" y="188289"/>
                </a:cubicBezTo>
                <a:cubicBezTo>
                  <a:pt x="189083" y="183186"/>
                  <a:pt x="204051" y="175872"/>
                  <a:pt x="217204" y="166347"/>
                </a:cubicBezTo>
                <a:cubicBezTo>
                  <a:pt x="231378" y="155915"/>
                  <a:pt x="242264" y="143895"/>
                  <a:pt x="249861" y="130288"/>
                </a:cubicBezTo>
                <a:cubicBezTo>
                  <a:pt x="257459" y="116681"/>
                  <a:pt x="261257" y="102280"/>
                  <a:pt x="261257" y="87085"/>
                </a:cubicBezTo>
                <a:cubicBezTo>
                  <a:pt x="261257" y="78354"/>
                  <a:pt x="259953" y="69736"/>
                  <a:pt x="257345" y="61232"/>
                </a:cubicBezTo>
                <a:close/>
                <a:moveTo>
                  <a:pt x="119743" y="21771"/>
                </a:moveTo>
                <a:cubicBezTo>
                  <a:pt x="102394" y="21771"/>
                  <a:pt x="86179" y="24719"/>
                  <a:pt x="71097" y="30616"/>
                </a:cubicBezTo>
                <a:cubicBezTo>
                  <a:pt x="56016" y="36512"/>
                  <a:pt x="44025" y="44506"/>
                  <a:pt x="35124" y="54598"/>
                </a:cubicBezTo>
                <a:cubicBezTo>
                  <a:pt x="26222" y="64690"/>
                  <a:pt x="21771" y="75519"/>
                  <a:pt x="21771" y="87085"/>
                </a:cubicBezTo>
                <a:cubicBezTo>
                  <a:pt x="21771" y="96384"/>
                  <a:pt x="24776" y="105342"/>
                  <a:pt x="30786" y="113960"/>
                </a:cubicBezTo>
                <a:cubicBezTo>
                  <a:pt x="36796" y="122577"/>
                  <a:pt x="45244" y="130061"/>
                  <a:pt x="56130" y="136411"/>
                </a:cubicBezTo>
                <a:lnTo>
                  <a:pt x="72628" y="145936"/>
                </a:lnTo>
                <a:lnTo>
                  <a:pt x="66675" y="160224"/>
                </a:lnTo>
                <a:cubicBezTo>
                  <a:pt x="70530" y="157956"/>
                  <a:pt x="74046" y="155745"/>
                  <a:pt x="77221" y="153590"/>
                </a:cubicBezTo>
                <a:lnTo>
                  <a:pt x="84705" y="148318"/>
                </a:lnTo>
                <a:lnTo>
                  <a:pt x="93719" y="150019"/>
                </a:lnTo>
                <a:cubicBezTo>
                  <a:pt x="102564" y="151606"/>
                  <a:pt x="111238" y="152400"/>
                  <a:pt x="119743" y="152400"/>
                </a:cubicBezTo>
                <a:cubicBezTo>
                  <a:pt x="137092" y="152400"/>
                  <a:pt x="153307" y="149452"/>
                  <a:pt x="168388" y="143555"/>
                </a:cubicBezTo>
                <a:cubicBezTo>
                  <a:pt x="183470" y="137659"/>
                  <a:pt x="195461" y="129665"/>
                  <a:pt x="204362" y="119573"/>
                </a:cubicBezTo>
                <a:cubicBezTo>
                  <a:pt x="213264" y="109481"/>
                  <a:pt x="217714" y="98652"/>
                  <a:pt x="217714" y="87085"/>
                </a:cubicBezTo>
                <a:cubicBezTo>
                  <a:pt x="217714" y="75519"/>
                  <a:pt x="213264" y="64690"/>
                  <a:pt x="204362" y="54598"/>
                </a:cubicBezTo>
                <a:cubicBezTo>
                  <a:pt x="195461" y="44506"/>
                  <a:pt x="183470" y="36512"/>
                  <a:pt x="168388" y="30616"/>
                </a:cubicBezTo>
                <a:cubicBezTo>
                  <a:pt x="153307" y="24719"/>
                  <a:pt x="137092" y="21771"/>
                  <a:pt x="119743" y="21771"/>
                </a:cubicBezTo>
                <a:close/>
                <a:moveTo>
                  <a:pt x="119743" y="0"/>
                </a:moveTo>
                <a:cubicBezTo>
                  <a:pt x="141401" y="0"/>
                  <a:pt x="161443" y="3883"/>
                  <a:pt x="179869" y="11651"/>
                </a:cubicBezTo>
                <a:cubicBezTo>
                  <a:pt x="198296" y="19418"/>
                  <a:pt x="212838" y="29992"/>
                  <a:pt x="223497" y="43373"/>
                </a:cubicBezTo>
                <a:cubicBezTo>
                  <a:pt x="234156" y="56753"/>
                  <a:pt x="239486" y="71324"/>
                  <a:pt x="239486" y="87085"/>
                </a:cubicBezTo>
                <a:cubicBezTo>
                  <a:pt x="239486" y="102847"/>
                  <a:pt x="234156" y="117418"/>
                  <a:pt x="223497" y="130798"/>
                </a:cubicBezTo>
                <a:cubicBezTo>
                  <a:pt x="212838" y="144179"/>
                  <a:pt x="198296" y="154753"/>
                  <a:pt x="179869" y="162520"/>
                </a:cubicBezTo>
                <a:cubicBezTo>
                  <a:pt x="161443" y="170288"/>
                  <a:pt x="141401" y="174171"/>
                  <a:pt x="119743" y="174171"/>
                </a:cubicBezTo>
                <a:cubicBezTo>
                  <a:pt x="109991" y="174171"/>
                  <a:pt x="100013" y="173264"/>
                  <a:pt x="89807" y="171450"/>
                </a:cubicBezTo>
                <a:cubicBezTo>
                  <a:pt x="75746" y="181428"/>
                  <a:pt x="59985" y="188686"/>
                  <a:pt x="42522" y="193221"/>
                </a:cubicBezTo>
                <a:cubicBezTo>
                  <a:pt x="38440" y="194242"/>
                  <a:pt x="33564" y="195149"/>
                  <a:pt x="27895" y="195943"/>
                </a:cubicBezTo>
                <a:lnTo>
                  <a:pt x="27384" y="195943"/>
                </a:lnTo>
                <a:cubicBezTo>
                  <a:pt x="26137" y="195943"/>
                  <a:pt x="24975" y="195489"/>
                  <a:pt x="23898" y="194582"/>
                </a:cubicBezTo>
                <a:cubicBezTo>
                  <a:pt x="22820" y="193675"/>
                  <a:pt x="22168" y="192484"/>
                  <a:pt x="21942" y="191010"/>
                </a:cubicBezTo>
                <a:cubicBezTo>
                  <a:pt x="21828" y="190670"/>
                  <a:pt x="21771" y="190301"/>
                  <a:pt x="21771" y="189904"/>
                </a:cubicBezTo>
                <a:cubicBezTo>
                  <a:pt x="21771" y="189508"/>
                  <a:pt x="21800" y="189139"/>
                  <a:pt x="21857" y="188799"/>
                </a:cubicBezTo>
                <a:cubicBezTo>
                  <a:pt x="21913" y="188459"/>
                  <a:pt x="22027" y="188119"/>
                  <a:pt x="22197" y="187778"/>
                </a:cubicBezTo>
                <a:cubicBezTo>
                  <a:pt x="22367" y="187438"/>
                  <a:pt x="22509" y="187155"/>
                  <a:pt x="22622" y="186928"/>
                </a:cubicBezTo>
                <a:cubicBezTo>
                  <a:pt x="22735" y="186701"/>
                  <a:pt x="22934" y="186389"/>
                  <a:pt x="23217" y="185992"/>
                </a:cubicBezTo>
                <a:cubicBezTo>
                  <a:pt x="23501" y="185596"/>
                  <a:pt x="23728" y="185312"/>
                  <a:pt x="23898" y="185142"/>
                </a:cubicBezTo>
                <a:cubicBezTo>
                  <a:pt x="24068" y="184972"/>
                  <a:pt x="24323" y="184688"/>
                  <a:pt x="24663" y="184292"/>
                </a:cubicBezTo>
                <a:cubicBezTo>
                  <a:pt x="25003" y="183895"/>
                  <a:pt x="25230" y="183640"/>
                  <a:pt x="25343" y="183526"/>
                </a:cubicBezTo>
                <a:cubicBezTo>
                  <a:pt x="25910" y="182846"/>
                  <a:pt x="27214" y="181428"/>
                  <a:pt x="29255" y="179274"/>
                </a:cubicBezTo>
                <a:cubicBezTo>
                  <a:pt x="31296" y="177119"/>
                  <a:pt x="32771" y="175447"/>
                  <a:pt x="33678" y="174256"/>
                </a:cubicBezTo>
                <a:cubicBezTo>
                  <a:pt x="34585" y="173066"/>
                  <a:pt x="35861" y="171421"/>
                  <a:pt x="37505" y="169324"/>
                </a:cubicBezTo>
                <a:cubicBezTo>
                  <a:pt x="39149" y="167226"/>
                  <a:pt x="40566" y="165043"/>
                  <a:pt x="41757" y="162775"/>
                </a:cubicBezTo>
                <a:cubicBezTo>
                  <a:pt x="42948" y="160507"/>
                  <a:pt x="44110" y="158013"/>
                  <a:pt x="45244" y="155291"/>
                </a:cubicBezTo>
                <a:cubicBezTo>
                  <a:pt x="31183" y="147127"/>
                  <a:pt x="20127" y="137092"/>
                  <a:pt x="12076" y="125185"/>
                </a:cubicBezTo>
                <a:cubicBezTo>
                  <a:pt x="4026" y="113279"/>
                  <a:pt x="0" y="100579"/>
                  <a:pt x="0" y="87085"/>
                </a:cubicBezTo>
                <a:cubicBezTo>
                  <a:pt x="0" y="71324"/>
                  <a:pt x="5330" y="56753"/>
                  <a:pt x="15988" y="43373"/>
                </a:cubicBezTo>
                <a:cubicBezTo>
                  <a:pt x="26647" y="29992"/>
                  <a:pt x="41190" y="19418"/>
                  <a:pt x="59616" y="11651"/>
                </a:cubicBezTo>
                <a:cubicBezTo>
                  <a:pt x="78043" y="3883"/>
                  <a:pt x="98085" y="0"/>
                  <a:pt x="119743"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400" dirty="0">
              <a:solidFill>
                <a:srgbClr val="06D0E8"/>
              </a:solidFill>
            </a:endParaRPr>
          </a:p>
        </p:txBody>
      </p:sp>
      <p:sp>
        <p:nvSpPr>
          <p:cNvPr id="28" name="任意多边形 27"/>
          <p:cNvSpPr/>
          <p:nvPr/>
        </p:nvSpPr>
        <p:spPr>
          <a:xfrm>
            <a:off x="4416249" y="2457859"/>
            <a:ext cx="304800" cy="261258"/>
          </a:xfrm>
          <a:custGeom>
            <a:avLst/>
            <a:gdLst/>
            <a:ahLst/>
            <a:cxnLst/>
            <a:rect l="l" t="t" r="r" b="b"/>
            <a:pathLst>
              <a:path w="304800" h="261258">
                <a:moveTo>
                  <a:pt x="5443" y="217715"/>
                </a:moveTo>
                <a:lnTo>
                  <a:pt x="38100" y="217715"/>
                </a:lnTo>
                <a:cubicBezTo>
                  <a:pt x="39688" y="217715"/>
                  <a:pt x="40992" y="218225"/>
                  <a:pt x="42012" y="219245"/>
                </a:cubicBezTo>
                <a:cubicBezTo>
                  <a:pt x="43033" y="220266"/>
                  <a:pt x="43543" y="221570"/>
                  <a:pt x="43543" y="223157"/>
                </a:cubicBezTo>
                <a:lnTo>
                  <a:pt x="43543" y="255815"/>
                </a:lnTo>
                <a:cubicBezTo>
                  <a:pt x="43543" y="257402"/>
                  <a:pt x="43033" y="258706"/>
                  <a:pt x="42012" y="259727"/>
                </a:cubicBezTo>
                <a:cubicBezTo>
                  <a:pt x="40992" y="260747"/>
                  <a:pt x="39688" y="261258"/>
                  <a:pt x="38100" y="261258"/>
                </a:cubicBezTo>
                <a:lnTo>
                  <a:pt x="5443" y="261258"/>
                </a:lnTo>
                <a:cubicBezTo>
                  <a:pt x="3855" y="261258"/>
                  <a:pt x="2551" y="260747"/>
                  <a:pt x="1531" y="259727"/>
                </a:cubicBezTo>
                <a:cubicBezTo>
                  <a:pt x="510" y="258706"/>
                  <a:pt x="0" y="257402"/>
                  <a:pt x="0" y="255815"/>
                </a:cubicBezTo>
                <a:lnTo>
                  <a:pt x="0" y="223157"/>
                </a:lnTo>
                <a:cubicBezTo>
                  <a:pt x="0" y="221570"/>
                  <a:pt x="510" y="220266"/>
                  <a:pt x="1531" y="219245"/>
                </a:cubicBezTo>
                <a:cubicBezTo>
                  <a:pt x="2551" y="218225"/>
                  <a:pt x="3855" y="217715"/>
                  <a:pt x="5443" y="217715"/>
                </a:cubicBezTo>
                <a:close/>
                <a:moveTo>
                  <a:pt x="70757" y="195943"/>
                </a:moveTo>
                <a:lnTo>
                  <a:pt x="103414" y="195943"/>
                </a:lnTo>
                <a:cubicBezTo>
                  <a:pt x="105002" y="195943"/>
                  <a:pt x="106306" y="196453"/>
                  <a:pt x="107326" y="197474"/>
                </a:cubicBezTo>
                <a:cubicBezTo>
                  <a:pt x="108347" y="198495"/>
                  <a:pt x="108857" y="199799"/>
                  <a:pt x="108857" y="201386"/>
                </a:cubicBezTo>
                <a:lnTo>
                  <a:pt x="108857" y="255815"/>
                </a:lnTo>
                <a:cubicBezTo>
                  <a:pt x="108857" y="257402"/>
                  <a:pt x="108347" y="258706"/>
                  <a:pt x="107326" y="259727"/>
                </a:cubicBezTo>
                <a:cubicBezTo>
                  <a:pt x="106306" y="260747"/>
                  <a:pt x="105002" y="261258"/>
                  <a:pt x="103414" y="261258"/>
                </a:cubicBezTo>
                <a:lnTo>
                  <a:pt x="70757" y="261258"/>
                </a:lnTo>
                <a:cubicBezTo>
                  <a:pt x="69170" y="261258"/>
                  <a:pt x="67866" y="260747"/>
                  <a:pt x="66845" y="259727"/>
                </a:cubicBezTo>
                <a:cubicBezTo>
                  <a:pt x="65825" y="258706"/>
                  <a:pt x="65314" y="257402"/>
                  <a:pt x="65314" y="255815"/>
                </a:cubicBezTo>
                <a:lnTo>
                  <a:pt x="65314" y="201386"/>
                </a:lnTo>
                <a:cubicBezTo>
                  <a:pt x="65314" y="199799"/>
                  <a:pt x="65825" y="198495"/>
                  <a:pt x="66845" y="197474"/>
                </a:cubicBezTo>
                <a:cubicBezTo>
                  <a:pt x="67866" y="196453"/>
                  <a:pt x="69170" y="195943"/>
                  <a:pt x="70757" y="195943"/>
                </a:cubicBezTo>
                <a:close/>
                <a:moveTo>
                  <a:pt x="136072" y="152400"/>
                </a:moveTo>
                <a:lnTo>
                  <a:pt x="168729" y="152400"/>
                </a:lnTo>
                <a:cubicBezTo>
                  <a:pt x="170316" y="152400"/>
                  <a:pt x="171620" y="152911"/>
                  <a:pt x="172641" y="153931"/>
                </a:cubicBezTo>
                <a:cubicBezTo>
                  <a:pt x="173661" y="154952"/>
                  <a:pt x="174172" y="156256"/>
                  <a:pt x="174172" y="157843"/>
                </a:cubicBezTo>
                <a:lnTo>
                  <a:pt x="174172" y="255815"/>
                </a:lnTo>
                <a:cubicBezTo>
                  <a:pt x="174172" y="257402"/>
                  <a:pt x="173661" y="258706"/>
                  <a:pt x="172641" y="259727"/>
                </a:cubicBezTo>
                <a:cubicBezTo>
                  <a:pt x="171620" y="260747"/>
                  <a:pt x="170316" y="261258"/>
                  <a:pt x="168729" y="261258"/>
                </a:cubicBezTo>
                <a:lnTo>
                  <a:pt x="136072" y="261258"/>
                </a:lnTo>
                <a:cubicBezTo>
                  <a:pt x="134484" y="261258"/>
                  <a:pt x="133180" y="260747"/>
                  <a:pt x="132160" y="259727"/>
                </a:cubicBezTo>
                <a:cubicBezTo>
                  <a:pt x="131139" y="258706"/>
                  <a:pt x="130629" y="257402"/>
                  <a:pt x="130629" y="255815"/>
                </a:cubicBezTo>
                <a:lnTo>
                  <a:pt x="130629" y="157843"/>
                </a:lnTo>
                <a:cubicBezTo>
                  <a:pt x="130629" y="156256"/>
                  <a:pt x="131139" y="154952"/>
                  <a:pt x="132160" y="153931"/>
                </a:cubicBezTo>
                <a:cubicBezTo>
                  <a:pt x="133180" y="152911"/>
                  <a:pt x="134484" y="152400"/>
                  <a:pt x="136072" y="152400"/>
                </a:cubicBezTo>
                <a:close/>
                <a:moveTo>
                  <a:pt x="201386" y="87086"/>
                </a:moveTo>
                <a:lnTo>
                  <a:pt x="234043" y="87086"/>
                </a:lnTo>
                <a:cubicBezTo>
                  <a:pt x="235631" y="87086"/>
                  <a:pt x="236935" y="87596"/>
                  <a:pt x="237955" y="88617"/>
                </a:cubicBezTo>
                <a:cubicBezTo>
                  <a:pt x="238976" y="89637"/>
                  <a:pt x="239486" y="90941"/>
                  <a:pt x="239486" y="92529"/>
                </a:cubicBezTo>
                <a:lnTo>
                  <a:pt x="239486" y="255815"/>
                </a:lnTo>
                <a:cubicBezTo>
                  <a:pt x="239486" y="257402"/>
                  <a:pt x="238976" y="258706"/>
                  <a:pt x="237955" y="259727"/>
                </a:cubicBezTo>
                <a:cubicBezTo>
                  <a:pt x="236935" y="260747"/>
                  <a:pt x="235631" y="261258"/>
                  <a:pt x="234043" y="261258"/>
                </a:cubicBezTo>
                <a:lnTo>
                  <a:pt x="201386" y="261258"/>
                </a:lnTo>
                <a:cubicBezTo>
                  <a:pt x="199798" y="261258"/>
                  <a:pt x="198494" y="260747"/>
                  <a:pt x="197474" y="259727"/>
                </a:cubicBezTo>
                <a:cubicBezTo>
                  <a:pt x="196453" y="258706"/>
                  <a:pt x="195943" y="257402"/>
                  <a:pt x="195943" y="255815"/>
                </a:cubicBezTo>
                <a:lnTo>
                  <a:pt x="195943" y="92529"/>
                </a:lnTo>
                <a:cubicBezTo>
                  <a:pt x="195943" y="90941"/>
                  <a:pt x="196453" y="89637"/>
                  <a:pt x="197474" y="88617"/>
                </a:cubicBezTo>
                <a:cubicBezTo>
                  <a:pt x="198494" y="87596"/>
                  <a:pt x="199798" y="87086"/>
                  <a:pt x="201386" y="87086"/>
                </a:cubicBezTo>
                <a:close/>
                <a:moveTo>
                  <a:pt x="266700" y="0"/>
                </a:moveTo>
                <a:lnTo>
                  <a:pt x="299357" y="0"/>
                </a:lnTo>
                <a:cubicBezTo>
                  <a:pt x="300945" y="0"/>
                  <a:pt x="302249" y="511"/>
                  <a:pt x="303269" y="1531"/>
                </a:cubicBezTo>
                <a:cubicBezTo>
                  <a:pt x="304290" y="2552"/>
                  <a:pt x="304800" y="3856"/>
                  <a:pt x="304800" y="5443"/>
                </a:cubicBezTo>
                <a:lnTo>
                  <a:pt x="304800" y="255815"/>
                </a:lnTo>
                <a:cubicBezTo>
                  <a:pt x="304800" y="257402"/>
                  <a:pt x="304290" y="258706"/>
                  <a:pt x="303269" y="259727"/>
                </a:cubicBezTo>
                <a:cubicBezTo>
                  <a:pt x="302249" y="260747"/>
                  <a:pt x="300945" y="261258"/>
                  <a:pt x="299357" y="261258"/>
                </a:cubicBezTo>
                <a:lnTo>
                  <a:pt x="266700" y="261258"/>
                </a:lnTo>
                <a:cubicBezTo>
                  <a:pt x="265113" y="261258"/>
                  <a:pt x="263809" y="260747"/>
                  <a:pt x="262788" y="259727"/>
                </a:cubicBezTo>
                <a:cubicBezTo>
                  <a:pt x="261768" y="258706"/>
                  <a:pt x="261257" y="257402"/>
                  <a:pt x="261257" y="255815"/>
                </a:cubicBezTo>
                <a:lnTo>
                  <a:pt x="261257" y="5443"/>
                </a:lnTo>
                <a:cubicBezTo>
                  <a:pt x="261257" y="3856"/>
                  <a:pt x="261768" y="2552"/>
                  <a:pt x="262788" y="1531"/>
                </a:cubicBezTo>
                <a:cubicBezTo>
                  <a:pt x="263809" y="511"/>
                  <a:pt x="265113" y="0"/>
                  <a:pt x="266700" y="0"/>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400" dirty="0">
              <a:solidFill>
                <a:srgbClr val="FE497C"/>
              </a:solidFill>
            </a:endParaRPr>
          </a:p>
        </p:txBody>
      </p:sp>
      <p:sp>
        <p:nvSpPr>
          <p:cNvPr id="29" name="任意多边形 28"/>
          <p:cNvSpPr/>
          <p:nvPr/>
        </p:nvSpPr>
        <p:spPr>
          <a:xfrm>
            <a:off x="7156736" y="2478945"/>
            <a:ext cx="283029" cy="261258"/>
          </a:xfrm>
          <a:custGeom>
            <a:avLst/>
            <a:gdLst/>
            <a:ahLst/>
            <a:cxnLst/>
            <a:rect l="l" t="t" r="r" b="b"/>
            <a:pathLst>
              <a:path w="283029" h="261258">
                <a:moveTo>
                  <a:pt x="217715" y="65315"/>
                </a:moveTo>
                <a:cubicBezTo>
                  <a:pt x="217715" y="89014"/>
                  <a:pt x="213519" y="110048"/>
                  <a:pt x="205128" y="128418"/>
                </a:cubicBezTo>
                <a:cubicBezTo>
                  <a:pt x="221116" y="125129"/>
                  <a:pt x="234468" y="118723"/>
                  <a:pt x="245184" y="109198"/>
                </a:cubicBezTo>
                <a:cubicBezTo>
                  <a:pt x="255900" y="99673"/>
                  <a:pt x="261257" y="90488"/>
                  <a:pt x="261257" y="81643"/>
                </a:cubicBezTo>
                <a:lnTo>
                  <a:pt x="261257" y="65315"/>
                </a:lnTo>
                <a:close/>
                <a:moveTo>
                  <a:pt x="21772" y="65315"/>
                </a:moveTo>
                <a:lnTo>
                  <a:pt x="21772" y="81643"/>
                </a:lnTo>
                <a:cubicBezTo>
                  <a:pt x="21772" y="90488"/>
                  <a:pt x="27129" y="99673"/>
                  <a:pt x="37845" y="109198"/>
                </a:cubicBezTo>
                <a:cubicBezTo>
                  <a:pt x="48561" y="118723"/>
                  <a:pt x="61913" y="125129"/>
                  <a:pt x="77901" y="128418"/>
                </a:cubicBezTo>
                <a:cubicBezTo>
                  <a:pt x="69510" y="110048"/>
                  <a:pt x="65315" y="89014"/>
                  <a:pt x="65315" y="65315"/>
                </a:cubicBezTo>
                <a:close/>
                <a:moveTo>
                  <a:pt x="92529" y="0"/>
                </a:moveTo>
                <a:lnTo>
                  <a:pt x="190500" y="0"/>
                </a:lnTo>
                <a:cubicBezTo>
                  <a:pt x="197984" y="0"/>
                  <a:pt x="204391" y="2665"/>
                  <a:pt x="209720" y="7995"/>
                </a:cubicBezTo>
                <a:cubicBezTo>
                  <a:pt x="215050" y="13324"/>
                  <a:pt x="217715" y="19731"/>
                  <a:pt x="217715" y="27215"/>
                </a:cubicBezTo>
                <a:lnTo>
                  <a:pt x="217715" y="43543"/>
                </a:lnTo>
                <a:lnTo>
                  <a:pt x="266700" y="43543"/>
                </a:lnTo>
                <a:cubicBezTo>
                  <a:pt x="271236" y="43543"/>
                  <a:pt x="275091" y="45131"/>
                  <a:pt x="278266" y="48306"/>
                </a:cubicBezTo>
                <a:cubicBezTo>
                  <a:pt x="281441" y="51481"/>
                  <a:pt x="283029" y="55336"/>
                  <a:pt x="283029" y="59872"/>
                </a:cubicBezTo>
                <a:lnTo>
                  <a:pt x="283029" y="81643"/>
                </a:lnTo>
                <a:cubicBezTo>
                  <a:pt x="283029" y="89694"/>
                  <a:pt x="280676" y="97802"/>
                  <a:pt x="275970" y="105966"/>
                </a:cubicBezTo>
                <a:cubicBezTo>
                  <a:pt x="271264" y="114130"/>
                  <a:pt x="264914" y="121501"/>
                  <a:pt x="256920" y="128078"/>
                </a:cubicBezTo>
                <a:cubicBezTo>
                  <a:pt x="248926" y="134654"/>
                  <a:pt x="239117" y="140182"/>
                  <a:pt x="227495" y="144661"/>
                </a:cubicBezTo>
                <a:cubicBezTo>
                  <a:pt x="215872" y="149140"/>
                  <a:pt x="203654" y="151663"/>
                  <a:pt x="190840" y="152230"/>
                </a:cubicBezTo>
                <a:cubicBezTo>
                  <a:pt x="186078" y="158353"/>
                  <a:pt x="180692" y="163740"/>
                  <a:pt x="174682" y="168389"/>
                </a:cubicBezTo>
                <a:cubicBezTo>
                  <a:pt x="170373" y="172244"/>
                  <a:pt x="167396" y="176355"/>
                  <a:pt x="165752" y="180720"/>
                </a:cubicBezTo>
                <a:cubicBezTo>
                  <a:pt x="164108" y="185086"/>
                  <a:pt x="163286" y="190160"/>
                  <a:pt x="163286" y="195943"/>
                </a:cubicBezTo>
                <a:cubicBezTo>
                  <a:pt x="163286" y="202066"/>
                  <a:pt x="165015" y="207226"/>
                  <a:pt x="168474" y="211421"/>
                </a:cubicBezTo>
                <a:cubicBezTo>
                  <a:pt x="171932" y="215617"/>
                  <a:pt x="177460" y="217715"/>
                  <a:pt x="185057" y="217715"/>
                </a:cubicBezTo>
                <a:cubicBezTo>
                  <a:pt x="193562" y="217715"/>
                  <a:pt x="201131" y="220294"/>
                  <a:pt x="207764" y="225454"/>
                </a:cubicBezTo>
                <a:cubicBezTo>
                  <a:pt x="214398" y="230613"/>
                  <a:pt x="217715" y="237105"/>
                  <a:pt x="217715" y="244929"/>
                </a:cubicBezTo>
                <a:lnTo>
                  <a:pt x="217715" y="255815"/>
                </a:lnTo>
                <a:cubicBezTo>
                  <a:pt x="217715" y="257402"/>
                  <a:pt x="217204" y="258706"/>
                  <a:pt x="216184" y="259727"/>
                </a:cubicBezTo>
                <a:cubicBezTo>
                  <a:pt x="215163" y="260747"/>
                  <a:pt x="213859" y="261258"/>
                  <a:pt x="212272" y="261258"/>
                </a:cubicBezTo>
                <a:lnTo>
                  <a:pt x="70757" y="261258"/>
                </a:lnTo>
                <a:cubicBezTo>
                  <a:pt x="69170" y="261258"/>
                  <a:pt x="67866" y="260747"/>
                  <a:pt x="66845" y="259727"/>
                </a:cubicBezTo>
                <a:cubicBezTo>
                  <a:pt x="65825" y="258706"/>
                  <a:pt x="65315" y="257402"/>
                  <a:pt x="65315" y="255815"/>
                </a:cubicBezTo>
                <a:lnTo>
                  <a:pt x="65315" y="244929"/>
                </a:lnTo>
                <a:cubicBezTo>
                  <a:pt x="65315" y="237105"/>
                  <a:pt x="68631" y="230613"/>
                  <a:pt x="75265" y="225454"/>
                </a:cubicBezTo>
                <a:cubicBezTo>
                  <a:pt x="81898" y="220294"/>
                  <a:pt x="89467" y="217715"/>
                  <a:pt x="97972" y="217715"/>
                </a:cubicBezTo>
                <a:cubicBezTo>
                  <a:pt x="105569" y="217715"/>
                  <a:pt x="111097" y="215617"/>
                  <a:pt x="114555" y="211421"/>
                </a:cubicBezTo>
                <a:cubicBezTo>
                  <a:pt x="118014" y="207226"/>
                  <a:pt x="119743" y="202066"/>
                  <a:pt x="119743" y="195943"/>
                </a:cubicBezTo>
                <a:cubicBezTo>
                  <a:pt x="119743" y="190160"/>
                  <a:pt x="118921" y="185086"/>
                  <a:pt x="117277" y="180720"/>
                </a:cubicBezTo>
                <a:cubicBezTo>
                  <a:pt x="115633" y="176355"/>
                  <a:pt x="112656" y="172244"/>
                  <a:pt x="108347" y="168389"/>
                </a:cubicBezTo>
                <a:cubicBezTo>
                  <a:pt x="102337" y="163740"/>
                  <a:pt x="96951" y="158353"/>
                  <a:pt x="92189" y="152230"/>
                </a:cubicBezTo>
                <a:cubicBezTo>
                  <a:pt x="79375" y="151663"/>
                  <a:pt x="67157" y="149140"/>
                  <a:pt x="55534" y="144661"/>
                </a:cubicBezTo>
                <a:cubicBezTo>
                  <a:pt x="43912" y="140182"/>
                  <a:pt x="34103" y="134654"/>
                  <a:pt x="26109" y="128078"/>
                </a:cubicBezTo>
                <a:cubicBezTo>
                  <a:pt x="18115" y="121501"/>
                  <a:pt x="11765" y="114130"/>
                  <a:pt x="7059" y="105966"/>
                </a:cubicBezTo>
                <a:cubicBezTo>
                  <a:pt x="2353" y="97802"/>
                  <a:pt x="0" y="89694"/>
                  <a:pt x="0" y="81643"/>
                </a:cubicBezTo>
                <a:lnTo>
                  <a:pt x="0" y="59872"/>
                </a:lnTo>
                <a:cubicBezTo>
                  <a:pt x="0" y="55336"/>
                  <a:pt x="1588" y="51481"/>
                  <a:pt x="4763" y="48306"/>
                </a:cubicBezTo>
                <a:cubicBezTo>
                  <a:pt x="7938" y="45131"/>
                  <a:pt x="11793" y="43543"/>
                  <a:pt x="16329" y="43543"/>
                </a:cubicBezTo>
                <a:lnTo>
                  <a:pt x="65315" y="43543"/>
                </a:lnTo>
                <a:lnTo>
                  <a:pt x="65315" y="27215"/>
                </a:lnTo>
                <a:cubicBezTo>
                  <a:pt x="65315" y="19731"/>
                  <a:pt x="67979" y="13324"/>
                  <a:pt x="73309" y="7995"/>
                </a:cubicBezTo>
                <a:cubicBezTo>
                  <a:pt x="78638" y="2665"/>
                  <a:pt x="85045" y="0"/>
                  <a:pt x="92529"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400" dirty="0">
              <a:solidFill>
                <a:schemeClr val="tx1">
                  <a:lumMod val="75000"/>
                  <a:lumOff val="25000"/>
                </a:schemeClr>
              </a:solidFill>
            </a:endParaRPr>
          </a:p>
        </p:txBody>
      </p:sp>
    </p:spTree>
    <p:extLst>
      <p:ext uri="{BB962C8B-B14F-4D97-AF65-F5344CB8AC3E}">
        <p14:creationId xmlns:p14="http://schemas.microsoft.com/office/powerpoint/2010/main" val="220959610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7445" y="378669"/>
            <a:ext cx="8011110" cy="1754326"/>
          </a:xfrm>
          <a:prstGeom prst="rect">
            <a:avLst/>
          </a:prstGeom>
        </p:spPr>
        <p:txBody>
          <a:bodyPr wrap="square">
            <a:spAutoFit/>
          </a:bodyPr>
          <a:lstStyle/>
          <a:p>
            <a:pPr algn="ctr"/>
            <a:r>
              <a:rPr lang="en-US" sz="5400" b="1" dirty="0">
                <a:latin typeface="Liberation Sans" panose="020B0604020202020204" pitchFamily="34" charset="0"/>
              </a:rPr>
              <a:t>We design utility based digital experiences</a:t>
            </a:r>
          </a:p>
        </p:txBody>
      </p:sp>
      <p:sp>
        <p:nvSpPr>
          <p:cNvPr id="5" name="TextBox 4"/>
          <p:cNvSpPr txBox="1"/>
          <p:nvPr/>
        </p:nvSpPr>
        <p:spPr>
          <a:xfrm>
            <a:off x="3980006" y="223553"/>
            <a:ext cx="1194558" cy="307777"/>
          </a:xfrm>
          <a:prstGeom prst="rect">
            <a:avLst/>
          </a:prstGeom>
          <a:noFill/>
        </p:spPr>
        <p:txBody>
          <a:bodyPr wrap="none" rtlCol="0">
            <a:spAutoFit/>
          </a:bodyPr>
          <a:lstStyle/>
          <a:p>
            <a:pPr algn="ctr"/>
            <a:r>
              <a:rPr lang="en-US" sz="1400" spc="300" dirty="0" smtClean="0">
                <a:latin typeface="Georgia" panose="02040502050405020303" pitchFamily="18" charset="0"/>
              </a:rPr>
              <a:t>HIRE US</a:t>
            </a:r>
            <a:endParaRPr lang="en-US" sz="1400" spc="300" dirty="0">
              <a:latin typeface="Georgia" panose="02040502050405020303" pitchFamily="18" charset="0"/>
            </a:endParaRPr>
          </a:p>
        </p:txBody>
      </p:sp>
      <p:sp>
        <p:nvSpPr>
          <p:cNvPr id="12" name="Rectangle 11"/>
          <p:cNvSpPr/>
          <p:nvPr/>
        </p:nvSpPr>
        <p:spPr>
          <a:xfrm>
            <a:off x="907077" y="2292753"/>
            <a:ext cx="6790552"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907077" y="2288111"/>
            <a:ext cx="3219224"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BRANDING</a:t>
            </a:r>
            <a:endParaRPr lang="en-US" sz="1100" b="1" dirty="0">
              <a:latin typeface="Liberation Sans" pitchFamily="34" charset="0"/>
            </a:endParaRPr>
          </a:p>
        </p:txBody>
      </p:sp>
      <p:sp>
        <p:nvSpPr>
          <p:cNvPr id="14" name="Rectangle 13"/>
          <p:cNvSpPr/>
          <p:nvPr/>
        </p:nvSpPr>
        <p:spPr>
          <a:xfrm>
            <a:off x="907077" y="2766802"/>
            <a:ext cx="6790552"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917695" y="2762160"/>
            <a:ext cx="3656350" cy="312073"/>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PRINTING</a:t>
            </a:r>
            <a:endParaRPr lang="en-US" sz="1100" b="1" dirty="0">
              <a:latin typeface="Liberation Sans" pitchFamily="34" charset="0"/>
            </a:endParaRPr>
          </a:p>
        </p:txBody>
      </p:sp>
      <p:sp>
        <p:nvSpPr>
          <p:cNvPr id="16" name="Rectangle 15"/>
          <p:cNvSpPr/>
          <p:nvPr/>
        </p:nvSpPr>
        <p:spPr>
          <a:xfrm>
            <a:off x="907077" y="3224002"/>
            <a:ext cx="6790552"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7" name="Rectangle 16"/>
          <p:cNvSpPr/>
          <p:nvPr/>
        </p:nvSpPr>
        <p:spPr>
          <a:xfrm>
            <a:off x="907077" y="3219360"/>
            <a:ext cx="5929413"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MARKETING</a:t>
            </a:r>
            <a:endParaRPr lang="en-US" sz="1100" b="1" dirty="0">
              <a:latin typeface="Liberation Sans" pitchFamily="34" charset="0"/>
            </a:endParaRPr>
          </a:p>
        </p:txBody>
      </p:sp>
      <p:sp>
        <p:nvSpPr>
          <p:cNvPr id="18" name="Rectangle 17"/>
          <p:cNvSpPr/>
          <p:nvPr/>
        </p:nvSpPr>
        <p:spPr>
          <a:xfrm>
            <a:off x="907077" y="3698051"/>
            <a:ext cx="6790552" cy="312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907077" y="3693409"/>
            <a:ext cx="5107612" cy="312073"/>
          </a:xfrm>
          <a:prstGeom prst="rect">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DESIGNING</a:t>
            </a:r>
            <a:endParaRPr lang="en-US" sz="1100" b="1" dirty="0">
              <a:latin typeface="Liberation Sans" pitchFamily="34" charset="0"/>
            </a:endParaRPr>
          </a:p>
        </p:txBody>
      </p:sp>
      <p:sp>
        <p:nvSpPr>
          <p:cNvPr id="20" name="Rectangle 19"/>
          <p:cNvSpPr/>
          <p:nvPr/>
        </p:nvSpPr>
        <p:spPr>
          <a:xfrm>
            <a:off x="907077" y="4150609"/>
            <a:ext cx="6790552" cy="3167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1" name="Rectangle 20"/>
          <p:cNvSpPr/>
          <p:nvPr/>
        </p:nvSpPr>
        <p:spPr>
          <a:xfrm>
            <a:off x="917695" y="4150609"/>
            <a:ext cx="6720668" cy="312073"/>
          </a:xfrm>
          <a:prstGeom prst="rect">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smtClean="0">
                <a:latin typeface="Liberation Sans" pitchFamily="34" charset="0"/>
              </a:rPr>
              <a:t>DREAMING</a:t>
            </a:r>
            <a:endParaRPr lang="en-US" sz="1100" b="1" dirty="0">
              <a:latin typeface="Liberation Sans" pitchFamily="34" charset="0"/>
            </a:endParaRPr>
          </a:p>
        </p:txBody>
      </p:sp>
      <p:sp>
        <p:nvSpPr>
          <p:cNvPr id="22" name="Rectangle 21"/>
          <p:cNvSpPr/>
          <p:nvPr/>
        </p:nvSpPr>
        <p:spPr>
          <a:xfrm>
            <a:off x="7638363" y="2180987"/>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45</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23" name="Rectangle 22"/>
          <p:cNvSpPr/>
          <p:nvPr/>
        </p:nvSpPr>
        <p:spPr>
          <a:xfrm>
            <a:off x="7638363" y="2655556"/>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55</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24" name="Rectangle 23"/>
          <p:cNvSpPr/>
          <p:nvPr/>
        </p:nvSpPr>
        <p:spPr>
          <a:xfrm>
            <a:off x="7638363" y="3086226"/>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89</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25" name="Rectangle 24"/>
          <p:cNvSpPr/>
          <p:nvPr/>
        </p:nvSpPr>
        <p:spPr>
          <a:xfrm>
            <a:off x="7638363" y="3560795"/>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78</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26" name="Rectangle 25"/>
          <p:cNvSpPr/>
          <p:nvPr/>
        </p:nvSpPr>
        <p:spPr>
          <a:xfrm>
            <a:off x="7638363" y="4038697"/>
            <a:ext cx="732894" cy="523220"/>
          </a:xfrm>
          <a:prstGeom prst="rect">
            <a:avLst/>
          </a:prstGeom>
        </p:spPr>
        <p:txBody>
          <a:bodyPr wrap="none">
            <a:spAutoFit/>
          </a:bodyPr>
          <a:lstStyle/>
          <a:p>
            <a:pPr algn="ctr"/>
            <a:r>
              <a:rPr lang="en-US" sz="2800" b="1" spc="-150" dirty="0" smtClean="0">
                <a:solidFill>
                  <a:schemeClr val="tx1">
                    <a:lumMod val="85000"/>
                    <a:lumOff val="15000"/>
                  </a:schemeClr>
                </a:solidFill>
                <a:latin typeface="Liberation Sans" panose="020B0604020202020204" pitchFamily="34" charset="0"/>
              </a:rPr>
              <a:t>99</a:t>
            </a:r>
            <a:r>
              <a:rPr lang="en-US" b="1" spc="-150" dirty="0" smtClean="0">
                <a:solidFill>
                  <a:schemeClr val="tx1">
                    <a:lumMod val="85000"/>
                    <a:lumOff val="15000"/>
                  </a:schemeClr>
                </a:solidFill>
                <a:latin typeface="Liberation Sans" panose="020B0604020202020204" pitchFamily="34" charset="0"/>
              </a:rPr>
              <a:t>%</a:t>
            </a:r>
            <a:endParaRPr lang="en-US" b="1" spc="-150" dirty="0">
              <a:solidFill>
                <a:schemeClr val="tx1">
                  <a:lumMod val="85000"/>
                  <a:lumOff val="15000"/>
                </a:schemeClr>
              </a:solidFill>
              <a:latin typeface="Liberation Sans" panose="020B0604020202020204" pitchFamily="34" charset="0"/>
            </a:endParaRPr>
          </a:p>
        </p:txBody>
      </p:sp>
      <p:sp>
        <p:nvSpPr>
          <p:cNvPr id="27" name="Oval 26"/>
          <p:cNvSpPr/>
          <p:nvPr/>
        </p:nvSpPr>
        <p:spPr>
          <a:xfrm>
            <a:off x="945765" y="4653621"/>
            <a:ext cx="1313628" cy="1313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8" name="Oval 27"/>
          <p:cNvSpPr/>
          <p:nvPr/>
        </p:nvSpPr>
        <p:spPr>
          <a:xfrm>
            <a:off x="2936781" y="4653621"/>
            <a:ext cx="1313628" cy="1313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9" name="Oval 28"/>
          <p:cNvSpPr/>
          <p:nvPr/>
        </p:nvSpPr>
        <p:spPr>
          <a:xfrm>
            <a:off x="4927797" y="4653621"/>
            <a:ext cx="1313628" cy="1313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0" name="Oval 29"/>
          <p:cNvSpPr/>
          <p:nvPr/>
        </p:nvSpPr>
        <p:spPr>
          <a:xfrm>
            <a:off x="6921558" y="4653621"/>
            <a:ext cx="1313628" cy="1313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 name="TextBox 2"/>
          <p:cNvSpPr txBox="1"/>
          <p:nvPr/>
        </p:nvSpPr>
        <p:spPr>
          <a:xfrm>
            <a:off x="1129535" y="5987820"/>
            <a:ext cx="946093" cy="338554"/>
          </a:xfrm>
          <a:prstGeom prst="rect">
            <a:avLst/>
          </a:prstGeom>
          <a:noFill/>
        </p:spPr>
        <p:txBody>
          <a:bodyPr wrap="none" rtlCol="0">
            <a:spAutoFit/>
          </a:bodyPr>
          <a:lstStyle/>
          <a:p>
            <a:pPr algn="ctr"/>
            <a:r>
              <a:rPr lang="en-US" sz="1600" b="1" dirty="0" smtClean="0">
                <a:solidFill>
                  <a:schemeClr val="tx1">
                    <a:lumMod val="85000"/>
                    <a:lumOff val="15000"/>
                  </a:schemeClr>
                </a:solidFill>
                <a:latin typeface="Liberation Sans" panose="020B0604020202020204" pitchFamily="34" charset="0"/>
              </a:rPr>
              <a:t>PUBLIC</a:t>
            </a:r>
            <a:endParaRPr lang="en-US" sz="1600" b="1"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3063644" y="5987820"/>
            <a:ext cx="1059906" cy="338554"/>
          </a:xfrm>
          <a:prstGeom prst="rect">
            <a:avLst/>
          </a:prstGeom>
          <a:noFill/>
        </p:spPr>
        <p:txBody>
          <a:bodyPr wrap="none" rtlCol="0">
            <a:spAutoFit/>
          </a:bodyPr>
          <a:lstStyle/>
          <a:p>
            <a:pPr algn="ctr"/>
            <a:r>
              <a:rPr lang="en-US" sz="1600" b="1" dirty="0" smtClean="0">
                <a:solidFill>
                  <a:schemeClr val="tx1">
                    <a:lumMod val="85000"/>
                    <a:lumOff val="15000"/>
                  </a:schemeClr>
                </a:solidFill>
                <a:latin typeface="Liberation Sans" panose="020B0604020202020204" pitchFamily="34" charset="0"/>
              </a:rPr>
              <a:t>MARKET</a:t>
            </a:r>
            <a:endParaRPr lang="en-US" sz="1600" b="1" dirty="0">
              <a:solidFill>
                <a:schemeClr val="tx1">
                  <a:lumMod val="85000"/>
                  <a:lumOff val="15000"/>
                </a:schemeClr>
              </a:solidFill>
              <a:latin typeface="Liberation Sans" panose="020B0604020202020204" pitchFamily="34" charset="0"/>
            </a:endParaRPr>
          </a:p>
        </p:txBody>
      </p:sp>
      <p:sp>
        <p:nvSpPr>
          <p:cNvPr id="32" name="TextBox 31"/>
          <p:cNvSpPr txBox="1"/>
          <p:nvPr/>
        </p:nvSpPr>
        <p:spPr>
          <a:xfrm>
            <a:off x="5043567" y="5987820"/>
            <a:ext cx="1082091" cy="338554"/>
          </a:xfrm>
          <a:prstGeom prst="rect">
            <a:avLst/>
          </a:prstGeom>
          <a:noFill/>
        </p:spPr>
        <p:txBody>
          <a:bodyPr wrap="none" rtlCol="0">
            <a:spAutoFit/>
          </a:bodyPr>
          <a:lstStyle/>
          <a:p>
            <a:pPr algn="ctr"/>
            <a:r>
              <a:rPr lang="en-US" sz="1600" b="1" dirty="0" smtClean="0">
                <a:solidFill>
                  <a:schemeClr val="tx1">
                    <a:lumMod val="85000"/>
                    <a:lumOff val="15000"/>
                  </a:schemeClr>
                </a:solidFill>
                <a:latin typeface="Liberation Sans" panose="020B0604020202020204" pitchFamily="34" charset="0"/>
              </a:rPr>
              <a:t>AWARDS</a:t>
            </a:r>
            <a:endParaRPr lang="en-US" sz="1600" b="1" dirty="0">
              <a:solidFill>
                <a:schemeClr val="tx1">
                  <a:lumMod val="85000"/>
                  <a:lumOff val="15000"/>
                </a:schemeClr>
              </a:solidFill>
              <a:latin typeface="Liberation Sans" panose="020B0604020202020204" pitchFamily="34" charset="0"/>
            </a:endParaRPr>
          </a:p>
        </p:txBody>
      </p:sp>
      <p:sp>
        <p:nvSpPr>
          <p:cNvPr id="33" name="TextBox 32"/>
          <p:cNvSpPr txBox="1"/>
          <p:nvPr/>
        </p:nvSpPr>
        <p:spPr>
          <a:xfrm>
            <a:off x="6950702" y="5987820"/>
            <a:ext cx="1255344" cy="338554"/>
          </a:xfrm>
          <a:prstGeom prst="rect">
            <a:avLst/>
          </a:prstGeom>
          <a:noFill/>
        </p:spPr>
        <p:txBody>
          <a:bodyPr wrap="none" rtlCol="0">
            <a:spAutoFit/>
          </a:bodyPr>
          <a:lstStyle/>
          <a:p>
            <a:pPr algn="ctr"/>
            <a:r>
              <a:rPr lang="en-US" sz="1600" b="1" dirty="0" smtClean="0">
                <a:solidFill>
                  <a:schemeClr val="tx1">
                    <a:lumMod val="85000"/>
                    <a:lumOff val="15000"/>
                  </a:schemeClr>
                </a:solidFill>
                <a:latin typeface="Liberation Sans" panose="020B0604020202020204" pitchFamily="34" charset="0"/>
              </a:rPr>
              <a:t>AWESOME</a:t>
            </a:r>
            <a:endParaRPr lang="en-US" sz="1600" b="1" dirty="0">
              <a:solidFill>
                <a:schemeClr val="tx1">
                  <a:lumMod val="85000"/>
                  <a:lumOff val="15000"/>
                </a:schemeClr>
              </a:solidFill>
              <a:latin typeface="Liberation Sans" panose="020B0604020202020204" pitchFamily="34" charset="0"/>
            </a:endParaRPr>
          </a:p>
        </p:txBody>
      </p:sp>
      <p:sp>
        <p:nvSpPr>
          <p:cNvPr id="34" name="Isosceles Triangle 33"/>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Isosceles Triangle 34"/>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Isosceles Triangle 35"/>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任意多边形 39"/>
          <p:cNvSpPr/>
          <p:nvPr/>
        </p:nvSpPr>
        <p:spPr>
          <a:xfrm>
            <a:off x="1397791" y="5134902"/>
            <a:ext cx="409575" cy="351346"/>
          </a:xfrm>
          <a:custGeom>
            <a:avLst/>
            <a:gdLst/>
            <a:ahLst/>
            <a:cxnLst/>
            <a:rect l="l" t="t" r="r" b="b"/>
            <a:pathLst>
              <a:path w="409575" h="351346">
                <a:moveTo>
                  <a:pt x="351064" y="37027"/>
                </a:moveTo>
                <a:cubicBezTo>
                  <a:pt x="291029" y="83043"/>
                  <a:pt x="232519" y="109175"/>
                  <a:pt x="175532" y="115422"/>
                </a:cubicBezTo>
                <a:lnTo>
                  <a:pt x="175532" y="177132"/>
                </a:lnTo>
                <a:cubicBezTo>
                  <a:pt x="232976" y="183532"/>
                  <a:pt x="291487" y="209511"/>
                  <a:pt x="351064" y="255070"/>
                </a:cubicBezTo>
                <a:close/>
                <a:moveTo>
                  <a:pt x="351064" y="0"/>
                </a:moveTo>
                <a:cubicBezTo>
                  <a:pt x="358987" y="0"/>
                  <a:pt x="365844" y="2895"/>
                  <a:pt x="371634" y="8686"/>
                </a:cubicBezTo>
                <a:cubicBezTo>
                  <a:pt x="377424" y="14476"/>
                  <a:pt x="380319" y="21332"/>
                  <a:pt x="380319" y="29256"/>
                </a:cubicBezTo>
                <a:lnTo>
                  <a:pt x="380319" y="117022"/>
                </a:lnTo>
                <a:cubicBezTo>
                  <a:pt x="388395" y="117022"/>
                  <a:pt x="395290" y="119879"/>
                  <a:pt x="401004" y="125593"/>
                </a:cubicBezTo>
                <a:cubicBezTo>
                  <a:pt x="406718" y="131307"/>
                  <a:pt x="409575" y="138201"/>
                  <a:pt x="409575" y="146277"/>
                </a:cubicBezTo>
                <a:cubicBezTo>
                  <a:pt x="409575" y="154353"/>
                  <a:pt x="406718" y="161248"/>
                  <a:pt x="401004" y="166962"/>
                </a:cubicBezTo>
                <a:cubicBezTo>
                  <a:pt x="395290" y="172675"/>
                  <a:pt x="388395" y="175532"/>
                  <a:pt x="380319" y="175532"/>
                </a:cubicBezTo>
                <a:lnTo>
                  <a:pt x="380319" y="263299"/>
                </a:lnTo>
                <a:cubicBezTo>
                  <a:pt x="380319" y="271222"/>
                  <a:pt x="377424" y="278079"/>
                  <a:pt x="371634" y="283869"/>
                </a:cubicBezTo>
                <a:cubicBezTo>
                  <a:pt x="365844" y="289659"/>
                  <a:pt x="358987" y="292554"/>
                  <a:pt x="351064" y="292554"/>
                </a:cubicBezTo>
                <a:cubicBezTo>
                  <a:pt x="287525" y="239681"/>
                  <a:pt x="225662" y="210730"/>
                  <a:pt x="165475" y="205702"/>
                </a:cubicBezTo>
                <a:cubicBezTo>
                  <a:pt x="156638" y="208597"/>
                  <a:pt x="149705" y="213625"/>
                  <a:pt x="144676" y="220787"/>
                </a:cubicBezTo>
                <a:cubicBezTo>
                  <a:pt x="139648" y="227948"/>
                  <a:pt x="137286" y="235605"/>
                  <a:pt x="137591" y="243757"/>
                </a:cubicBezTo>
                <a:cubicBezTo>
                  <a:pt x="137896" y="251909"/>
                  <a:pt x="140943" y="258956"/>
                  <a:pt x="146733" y="264898"/>
                </a:cubicBezTo>
                <a:cubicBezTo>
                  <a:pt x="143686" y="269927"/>
                  <a:pt x="141934" y="274917"/>
                  <a:pt x="141477" y="279869"/>
                </a:cubicBezTo>
                <a:cubicBezTo>
                  <a:pt x="141019" y="284821"/>
                  <a:pt x="141477" y="289240"/>
                  <a:pt x="142848" y="293125"/>
                </a:cubicBezTo>
                <a:cubicBezTo>
                  <a:pt x="144219" y="297011"/>
                  <a:pt x="146772" y="301201"/>
                  <a:pt x="150505" y="305696"/>
                </a:cubicBezTo>
                <a:cubicBezTo>
                  <a:pt x="154238" y="310191"/>
                  <a:pt x="157895" y="314000"/>
                  <a:pt x="161475" y="317124"/>
                </a:cubicBezTo>
                <a:cubicBezTo>
                  <a:pt x="165056" y="320247"/>
                  <a:pt x="169742" y="324095"/>
                  <a:pt x="175532" y="328666"/>
                </a:cubicBezTo>
                <a:cubicBezTo>
                  <a:pt x="171113" y="337504"/>
                  <a:pt x="162618" y="343827"/>
                  <a:pt x="150048" y="347636"/>
                </a:cubicBezTo>
                <a:cubicBezTo>
                  <a:pt x="137477" y="351446"/>
                  <a:pt x="124640" y="352322"/>
                  <a:pt x="111536" y="350265"/>
                </a:cubicBezTo>
                <a:cubicBezTo>
                  <a:pt x="98432" y="348208"/>
                  <a:pt x="88375" y="343979"/>
                  <a:pt x="81366" y="337580"/>
                </a:cubicBezTo>
                <a:cubicBezTo>
                  <a:pt x="80299" y="334075"/>
                  <a:pt x="78052" y="327409"/>
                  <a:pt x="74624" y="317581"/>
                </a:cubicBezTo>
                <a:cubicBezTo>
                  <a:pt x="71195" y="307753"/>
                  <a:pt x="68757" y="300553"/>
                  <a:pt x="67310" y="295982"/>
                </a:cubicBezTo>
                <a:cubicBezTo>
                  <a:pt x="65862" y="291411"/>
                  <a:pt x="64110" y="284631"/>
                  <a:pt x="62053" y="275641"/>
                </a:cubicBezTo>
                <a:cubicBezTo>
                  <a:pt x="59996" y="266651"/>
                  <a:pt x="58853" y="258956"/>
                  <a:pt x="58625" y="252556"/>
                </a:cubicBezTo>
                <a:cubicBezTo>
                  <a:pt x="58396" y="246157"/>
                  <a:pt x="58663" y="238652"/>
                  <a:pt x="59424" y="230043"/>
                </a:cubicBezTo>
                <a:cubicBezTo>
                  <a:pt x="60186" y="221434"/>
                  <a:pt x="61862" y="213016"/>
                  <a:pt x="64453" y="204788"/>
                </a:cubicBezTo>
                <a:lnTo>
                  <a:pt x="36569" y="204788"/>
                </a:lnTo>
                <a:cubicBezTo>
                  <a:pt x="26512" y="204788"/>
                  <a:pt x="17903" y="201207"/>
                  <a:pt x="10742" y="194046"/>
                </a:cubicBezTo>
                <a:cubicBezTo>
                  <a:pt x="3580" y="186884"/>
                  <a:pt x="0" y="178275"/>
                  <a:pt x="0" y="168219"/>
                </a:cubicBezTo>
                <a:lnTo>
                  <a:pt x="0" y="124336"/>
                </a:lnTo>
                <a:cubicBezTo>
                  <a:pt x="0" y="114279"/>
                  <a:pt x="3580" y="105670"/>
                  <a:pt x="10742" y="98509"/>
                </a:cubicBezTo>
                <a:cubicBezTo>
                  <a:pt x="17903" y="91347"/>
                  <a:pt x="26512" y="87766"/>
                  <a:pt x="36569" y="87766"/>
                </a:cubicBezTo>
                <a:lnTo>
                  <a:pt x="146276" y="87766"/>
                </a:lnTo>
                <a:cubicBezTo>
                  <a:pt x="212558" y="87766"/>
                  <a:pt x="280820" y="58511"/>
                  <a:pt x="3510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41" name="任意多边形 40"/>
          <p:cNvSpPr/>
          <p:nvPr/>
        </p:nvSpPr>
        <p:spPr>
          <a:xfrm>
            <a:off x="3460883" y="5134902"/>
            <a:ext cx="468085" cy="351065"/>
          </a:xfrm>
          <a:custGeom>
            <a:avLst/>
            <a:gdLst/>
            <a:ahLst/>
            <a:cxnLst/>
            <a:rect l="l" t="t" r="r" b="b"/>
            <a:pathLst>
              <a:path w="468085" h="351065">
                <a:moveTo>
                  <a:pt x="87766" y="175532"/>
                </a:moveTo>
                <a:lnTo>
                  <a:pt x="146276" y="175532"/>
                </a:lnTo>
                <a:lnTo>
                  <a:pt x="146276" y="292554"/>
                </a:lnTo>
                <a:lnTo>
                  <a:pt x="87766" y="292554"/>
                </a:lnTo>
                <a:close/>
                <a:moveTo>
                  <a:pt x="263298" y="117022"/>
                </a:moveTo>
                <a:lnTo>
                  <a:pt x="321809" y="117022"/>
                </a:lnTo>
                <a:lnTo>
                  <a:pt x="321809" y="292554"/>
                </a:lnTo>
                <a:lnTo>
                  <a:pt x="263298" y="292554"/>
                </a:lnTo>
                <a:close/>
                <a:moveTo>
                  <a:pt x="175532" y="58511"/>
                </a:moveTo>
                <a:lnTo>
                  <a:pt x="234042" y="58511"/>
                </a:lnTo>
                <a:lnTo>
                  <a:pt x="234042" y="292554"/>
                </a:lnTo>
                <a:lnTo>
                  <a:pt x="175532" y="292554"/>
                </a:lnTo>
                <a:close/>
                <a:moveTo>
                  <a:pt x="351064" y="29256"/>
                </a:moveTo>
                <a:lnTo>
                  <a:pt x="409575" y="29256"/>
                </a:lnTo>
                <a:lnTo>
                  <a:pt x="409575" y="292554"/>
                </a:lnTo>
                <a:lnTo>
                  <a:pt x="351064" y="292554"/>
                </a:lnTo>
                <a:close/>
                <a:moveTo>
                  <a:pt x="0" y="0"/>
                </a:moveTo>
                <a:lnTo>
                  <a:pt x="29255" y="0"/>
                </a:lnTo>
                <a:lnTo>
                  <a:pt x="29255" y="321809"/>
                </a:lnTo>
                <a:lnTo>
                  <a:pt x="468085" y="321809"/>
                </a:lnTo>
                <a:lnTo>
                  <a:pt x="468085" y="351065"/>
                </a:lnTo>
                <a:lnTo>
                  <a:pt x="0" y="35106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42" name="任意多边形 41"/>
          <p:cNvSpPr/>
          <p:nvPr/>
        </p:nvSpPr>
        <p:spPr>
          <a:xfrm>
            <a:off x="5394451" y="5192504"/>
            <a:ext cx="380320" cy="351065"/>
          </a:xfrm>
          <a:custGeom>
            <a:avLst/>
            <a:gdLst/>
            <a:ahLst/>
            <a:cxnLst/>
            <a:rect l="l" t="t" r="r" b="b"/>
            <a:pathLst>
              <a:path w="380320" h="351065">
                <a:moveTo>
                  <a:pt x="292554" y="87766"/>
                </a:moveTo>
                <a:cubicBezTo>
                  <a:pt x="292554" y="119612"/>
                  <a:pt x="286916" y="147877"/>
                  <a:pt x="275641" y="172561"/>
                </a:cubicBezTo>
                <a:cubicBezTo>
                  <a:pt x="297125" y="168142"/>
                  <a:pt x="315067" y="159533"/>
                  <a:pt x="329466" y="146734"/>
                </a:cubicBezTo>
                <a:cubicBezTo>
                  <a:pt x="343865" y="133935"/>
                  <a:pt x="351065" y="121593"/>
                  <a:pt x="351065" y="109708"/>
                </a:cubicBezTo>
                <a:lnTo>
                  <a:pt x="351065" y="87766"/>
                </a:lnTo>
                <a:close/>
                <a:moveTo>
                  <a:pt x="29256" y="87766"/>
                </a:moveTo>
                <a:lnTo>
                  <a:pt x="29256" y="109708"/>
                </a:lnTo>
                <a:cubicBezTo>
                  <a:pt x="29256" y="121593"/>
                  <a:pt x="36455" y="133935"/>
                  <a:pt x="50854" y="146734"/>
                </a:cubicBezTo>
                <a:cubicBezTo>
                  <a:pt x="65253" y="159533"/>
                  <a:pt x="83195" y="168142"/>
                  <a:pt x="104680" y="172561"/>
                </a:cubicBezTo>
                <a:cubicBezTo>
                  <a:pt x="93404" y="147877"/>
                  <a:pt x="87766" y="119612"/>
                  <a:pt x="87766" y="87766"/>
                </a:cubicBezTo>
                <a:close/>
                <a:moveTo>
                  <a:pt x="124336" y="0"/>
                </a:moveTo>
                <a:lnTo>
                  <a:pt x="255985" y="0"/>
                </a:lnTo>
                <a:cubicBezTo>
                  <a:pt x="266041" y="0"/>
                  <a:pt x="274650" y="3581"/>
                  <a:pt x="281812" y="10743"/>
                </a:cubicBezTo>
                <a:cubicBezTo>
                  <a:pt x="288973" y="17904"/>
                  <a:pt x="292554" y="26513"/>
                  <a:pt x="292554" y="36570"/>
                </a:cubicBezTo>
                <a:lnTo>
                  <a:pt x="292554" y="58511"/>
                </a:lnTo>
                <a:lnTo>
                  <a:pt x="358378" y="58511"/>
                </a:lnTo>
                <a:cubicBezTo>
                  <a:pt x="364473" y="58511"/>
                  <a:pt x="369654" y="60644"/>
                  <a:pt x="373920" y="64911"/>
                </a:cubicBezTo>
                <a:cubicBezTo>
                  <a:pt x="378187" y="69177"/>
                  <a:pt x="380320" y="74358"/>
                  <a:pt x="380320" y="80453"/>
                </a:cubicBezTo>
                <a:lnTo>
                  <a:pt x="380320" y="109708"/>
                </a:lnTo>
                <a:cubicBezTo>
                  <a:pt x="380320" y="120526"/>
                  <a:pt x="377158" y="131421"/>
                  <a:pt x="370835" y="142392"/>
                </a:cubicBezTo>
                <a:cubicBezTo>
                  <a:pt x="364511" y="153362"/>
                  <a:pt x="355979" y="163267"/>
                  <a:pt x="345236" y="172104"/>
                </a:cubicBezTo>
                <a:cubicBezTo>
                  <a:pt x="334494" y="180942"/>
                  <a:pt x="321314" y="188370"/>
                  <a:pt x="305696" y="194388"/>
                </a:cubicBezTo>
                <a:cubicBezTo>
                  <a:pt x="290078" y="200407"/>
                  <a:pt x="273660" y="203797"/>
                  <a:pt x="256442" y="204559"/>
                </a:cubicBezTo>
                <a:cubicBezTo>
                  <a:pt x="250042" y="212787"/>
                  <a:pt x="242804" y="220025"/>
                  <a:pt x="234729" y="226272"/>
                </a:cubicBezTo>
                <a:cubicBezTo>
                  <a:pt x="228939" y="231453"/>
                  <a:pt x="224939" y="236976"/>
                  <a:pt x="222729" y="242843"/>
                </a:cubicBezTo>
                <a:cubicBezTo>
                  <a:pt x="220520" y="248709"/>
                  <a:pt x="219415" y="255528"/>
                  <a:pt x="219415" y="263299"/>
                </a:cubicBezTo>
                <a:cubicBezTo>
                  <a:pt x="219415" y="271527"/>
                  <a:pt x="221739" y="278460"/>
                  <a:pt x="226386" y="284097"/>
                </a:cubicBezTo>
                <a:cubicBezTo>
                  <a:pt x="231034" y="289735"/>
                  <a:pt x="238462" y="292554"/>
                  <a:pt x="248671" y="292554"/>
                </a:cubicBezTo>
                <a:cubicBezTo>
                  <a:pt x="260099" y="292554"/>
                  <a:pt x="270269" y="296020"/>
                  <a:pt x="279183" y="302953"/>
                </a:cubicBezTo>
                <a:cubicBezTo>
                  <a:pt x="288097" y="309886"/>
                  <a:pt x="292554" y="318609"/>
                  <a:pt x="292554" y="329123"/>
                </a:cubicBezTo>
                <a:lnTo>
                  <a:pt x="292554" y="343751"/>
                </a:lnTo>
                <a:cubicBezTo>
                  <a:pt x="292554" y="345884"/>
                  <a:pt x="291868" y="347636"/>
                  <a:pt x="290497" y="349008"/>
                </a:cubicBezTo>
                <a:cubicBezTo>
                  <a:pt x="289125" y="350379"/>
                  <a:pt x="287373" y="351065"/>
                  <a:pt x="285240" y="351065"/>
                </a:cubicBezTo>
                <a:lnTo>
                  <a:pt x="95080" y="351065"/>
                </a:lnTo>
                <a:cubicBezTo>
                  <a:pt x="92947" y="351065"/>
                  <a:pt x="91195" y="350379"/>
                  <a:pt x="89823" y="349008"/>
                </a:cubicBezTo>
                <a:cubicBezTo>
                  <a:pt x="88452" y="347636"/>
                  <a:pt x="87766" y="345884"/>
                  <a:pt x="87766" y="343751"/>
                </a:cubicBezTo>
                <a:lnTo>
                  <a:pt x="87766" y="329123"/>
                </a:lnTo>
                <a:cubicBezTo>
                  <a:pt x="87766" y="318609"/>
                  <a:pt x="92223" y="309886"/>
                  <a:pt x="101137" y="302953"/>
                </a:cubicBezTo>
                <a:cubicBezTo>
                  <a:pt x="110051" y="296020"/>
                  <a:pt x="120221" y="292554"/>
                  <a:pt x="131649" y="292554"/>
                </a:cubicBezTo>
                <a:cubicBezTo>
                  <a:pt x="141858" y="292554"/>
                  <a:pt x="149286" y="289735"/>
                  <a:pt x="153934" y="284097"/>
                </a:cubicBezTo>
                <a:cubicBezTo>
                  <a:pt x="158581" y="278460"/>
                  <a:pt x="160905" y="271527"/>
                  <a:pt x="160905" y="263299"/>
                </a:cubicBezTo>
                <a:cubicBezTo>
                  <a:pt x="160905" y="255528"/>
                  <a:pt x="159800" y="248709"/>
                  <a:pt x="157591" y="242843"/>
                </a:cubicBezTo>
                <a:cubicBezTo>
                  <a:pt x="155381" y="236976"/>
                  <a:pt x="151381" y="231453"/>
                  <a:pt x="145591" y="226272"/>
                </a:cubicBezTo>
                <a:cubicBezTo>
                  <a:pt x="137516" y="220025"/>
                  <a:pt x="130278" y="212787"/>
                  <a:pt x="123878" y="204559"/>
                </a:cubicBezTo>
                <a:cubicBezTo>
                  <a:pt x="106660" y="203797"/>
                  <a:pt x="90242" y="200407"/>
                  <a:pt x="74624" y="194388"/>
                </a:cubicBezTo>
                <a:cubicBezTo>
                  <a:pt x="59006" y="188370"/>
                  <a:pt x="45826" y="180942"/>
                  <a:pt x="35084" y="172104"/>
                </a:cubicBezTo>
                <a:cubicBezTo>
                  <a:pt x="24342" y="163267"/>
                  <a:pt x="15809" y="153362"/>
                  <a:pt x="9485" y="142392"/>
                </a:cubicBezTo>
                <a:cubicBezTo>
                  <a:pt x="3162" y="131421"/>
                  <a:pt x="0" y="120526"/>
                  <a:pt x="0" y="109708"/>
                </a:cubicBezTo>
                <a:lnTo>
                  <a:pt x="0" y="80453"/>
                </a:lnTo>
                <a:cubicBezTo>
                  <a:pt x="0" y="74358"/>
                  <a:pt x="2133" y="69177"/>
                  <a:pt x="6400" y="64911"/>
                </a:cubicBezTo>
                <a:cubicBezTo>
                  <a:pt x="10666" y="60644"/>
                  <a:pt x="15847" y="58511"/>
                  <a:pt x="21942" y="58511"/>
                </a:cubicBezTo>
                <a:lnTo>
                  <a:pt x="87766" y="58511"/>
                </a:lnTo>
                <a:lnTo>
                  <a:pt x="87766" y="36570"/>
                </a:lnTo>
                <a:cubicBezTo>
                  <a:pt x="87766" y="26513"/>
                  <a:pt x="91347" y="17904"/>
                  <a:pt x="98509" y="10743"/>
                </a:cubicBezTo>
                <a:cubicBezTo>
                  <a:pt x="105670" y="3581"/>
                  <a:pt x="114279" y="0"/>
                  <a:pt x="1243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
        <p:nvSpPr>
          <p:cNvPr id="43" name="任意多边形 42"/>
          <p:cNvSpPr/>
          <p:nvPr/>
        </p:nvSpPr>
        <p:spPr>
          <a:xfrm>
            <a:off x="7402840" y="5163249"/>
            <a:ext cx="351064" cy="380320"/>
          </a:xfrm>
          <a:custGeom>
            <a:avLst/>
            <a:gdLst/>
            <a:ahLst/>
            <a:cxnLst/>
            <a:rect l="l" t="t" r="r" b="b"/>
            <a:pathLst>
              <a:path w="351064" h="380320">
                <a:moveTo>
                  <a:pt x="43883" y="292554"/>
                </a:moveTo>
                <a:cubicBezTo>
                  <a:pt x="39921" y="292554"/>
                  <a:pt x="36493" y="294001"/>
                  <a:pt x="33598" y="296896"/>
                </a:cubicBezTo>
                <a:cubicBezTo>
                  <a:pt x="30703" y="299791"/>
                  <a:pt x="29255" y="303220"/>
                  <a:pt x="29255" y="307181"/>
                </a:cubicBezTo>
                <a:cubicBezTo>
                  <a:pt x="29255" y="311143"/>
                  <a:pt x="30703" y="314571"/>
                  <a:pt x="33598" y="317466"/>
                </a:cubicBezTo>
                <a:cubicBezTo>
                  <a:pt x="36493" y="320361"/>
                  <a:pt x="39921" y="321809"/>
                  <a:pt x="43883" y="321809"/>
                </a:cubicBezTo>
                <a:cubicBezTo>
                  <a:pt x="47844" y="321809"/>
                  <a:pt x="51273" y="320361"/>
                  <a:pt x="54168" y="317466"/>
                </a:cubicBezTo>
                <a:cubicBezTo>
                  <a:pt x="57063" y="314571"/>
                  <a:pt x="58510" y="311143"/>
                  <a:pt x="58510" y="307181"/>
                </a:cubicBezTo>
                <a:cubicBezTo>
                  <a:pt x="58510" y="303220"/>
                  <a:pt x="57063" y="299791"/>
                  <a:pt x="54168" y="296896"/>
                </a:cubicBezTo>
                <a:cubicBezTo>
                  <a:pt x="51273" y="294001"/>
                  <a:pt x="47844" y="292554"/>
                  <a:pt x="43883" y="292554"/>
                </a:cubicBezTo>
                <a:close/>
                <a:moveTo>
                  <a:pt x="197473" y="29255"/>
                </a:moveTo>
                <a:cubicBezTo>
                  <a:pt x="193512" y="33217"/>
                  <a:pt x="190617" y="39693"/>
                  <a:pt x="188788" y="48683"/>
                </a:cubicBezTo>
                <a:cubicBezTo>
                  <a:pt x="186960" y="57673"/>
                  <a:pt x="184636" y="67234"/>
                  <a:pt x="181817" y="77367"/>
                </a:cubicBezTo>
                <a:cubicBezTo>
                  <a:pt x="178998" y="87499"/>
                  <a:pt x="174465" y="95842"/>
                  <a:pt x="168218" y="102394"/>
                </a:cubicBezTo>
                <a:cubicBezTo>
                  <a:pt x="164866" y="105898"/>
                  <a:pt x="159000" y="112831"/>
                  <a:pt x="150619" y="123192"/>
                </a:cubicBezTo>
                <a:cubicBezTo>
                  <a:pt x="150010" y="123954"/>
                  <a:pt x="148257" y="126240"/>
                  <a:pt x="145362" y="130049"/>
                </a:cubicBezTo>
                <a:cubicBezTo>
                  <a:pt x="142467" y="133858"/>
                  <a:pt x="140067" y="136982"/>
                  <a:pt x="138163" y="139420"/>
                </a:cubicBezTo>
                <a:cubicBezTo>
                  <a:pt x="136258" y="141858"/>
                  <a:pt x="133630" y="145096"/>
                  <a:pt x="130278" y="149134"/>
                </a:cubicBezTo>
                <a:cubicBezTo>
                  <a:pt x="126925" y="153172"/>
                  <a:pt x="123878" y="156524"/>
                  <a:pt x="121135" y="159190"/>
                </a:cubicBezTo>
                <a:cubicBezTo>
                  <a:pt x="118393" y="161857"/>
                  <a:pt x="115459" y="164561"/>
                  <a:pt x="112336" y="167304"/>
                </a:cubicBezTo>
                <a:cubicBezTo>
                  <a:pt x="109212" y="170047"/>
                  <a:pt x="106165" y="172104"/>
                  <a:pt x="103193" y="173475"/>
                </a:cubicBezTo>
                <a:cubicBezTo>
                  <a:pt x="100222" y="174846"/>
                  <a:pt x="97518" y="175532"/>
                  <a:pt x="95080" y="175532"/>
                </a:cubicBezTo>
                <a:lnTo>
                  <a:pt x="87766" y="175532"/>
                </a:lnTo>
                <a:lnTo>
                  <a:pt x="87766" y="321809"/>
                </a:lnTo>
                <a:lnTo>
                  <a:pt x="95080" y="321809"/>
                </a:lnTo>
                <a:cubicBezTo>
                  <a:pt x="97060" y="321809"/>
                  <a:pt x="99460" y="322037"/>
                  <a:pt x="102279" y="322495"/>
                </a:cubicBezTo>
                <a:cubicBezTo>
                  <a:pt x="105098" y="322952"/>
                  <a:pt x="107612" y="323447"/>
                  <a:pt x="109822" y="323980"/>
                </a:cubicBezTo>
                <a:cubicBezTo>
                  <a:pt x="112031" y="324513"/>
                  <a:pt x="114926" y="325352"/>
                  <a:pt x="118507" y="326494"/>
                </a:cubicBezTo>
                <a:cubicBezTo>
                  <a:pt x="122088" y="327637"/>
                  <a:pt x="124754" y="328513"/>
                  <a:pt x="126506" y="329123"/>
                </a:cubicBezTo>
                <a:cubicBezTo>
                  <a:pt x="128259" y="329732"/>
                  <a:pt x="130963" y="330685"/>
                  <a:pt x="134620" y="331980"/>
                </a:cubicBezTo>
                <a:cubicBezTo>
                  <a:pt x="138277" y="333275"/>
                  <a:pt x="140486" y="334075"/>
                  <a:pt x="141248" y="334380"/>
                </a:cubicBezTo>
                <a:cubicBezTo>
                  <a:pt x="173399" y="345503"/>
                  <a:pt x="199454" y="351064"/>
                  <a:pt x="219415" y="351064"/>
                </a:cubicBezTo>
                <a:lnTo>
                  <a:pt x="247070" y="351064"/>
                </a:lnTo>
                <a:cubicBezTo>
                  <a:pt x="276326" y="351064"/>
                  <a:pt x="290953" y="338341"/>
                  <a:pt x="290953" y="312895"/>
                </a:cubicBezTo>
                <a:cubicBezTo>
                  <a:pt x="290953" y="308933"/>
                  <a:pt x="290572" y="304667"/>
                  <a:pt x="289811" y="300096"/>
                </a:cubicBezTo>
                <a:cubicBezTo>
                  <a:pt x="294382" y="297658"/>
                  <a:pt x="298001" y="293658"/>
                  <a:pt x="300667" y="288097"/>
                </a:cubicBezTo>
                <a:cubicBezTo>
                  <a:pt x="303334" y="282535"/>
                  <a:pt x="304667" y="276935"/>
                  <a:pt x="304667" y="271298"/>
                </a:cubicBezTo>
                <a:cubicBezTo>
                  <a:pt x="304667" y="265660"/>
                  <a:pt x="303295" y="260403"/>
                  <a:pt x="300553" y="255527"/>
                </a:cubicBezTo>
                <a:cubicBezTo>
                  <a:pt x="308629" y="247909"/>
                  <a:pt x="312666" y="238843"/>
                  <a:pt x="312666" y="228329"/>
                </a:cubicBezTo>
                <a:cubicBezTo>
                  <a:pt x="312666" y="224520"/>
                  <a:pt x="311904" y="220291"/>
                  <a:pt x="310381" y="215644"/>
                </a:cubicBezTo>
                <a:cubicBezTo>
                  <a:pt x="308857" y="210997"/>
                  <a:pt x="306952" y="207378"/>
                  <a:pt x="304667" y="204787"/>
                </a:cubicBezTo>
                <a:cubicBezTo>
                  <a:pt x="309543" y="204635"/>
                  <a:pt x="313619" y="201054"/>
                  <a:pt x="316895" y="194045"/>
                </a:cubicBezTo>
                <a:cubicBezTo>
                  <a:pt x="320171" y="187036"/>
                  <a:pt x="321809" y="180865"/>
                  <a:pt x="321809" y="175532"/>
                </a:cubicBezTo>
                <a:cubicBezTo>
                  <a:pt x="321809" y="167761"/>
                  <a:pt x="318837" y="160943"/>
                  <a:pt x="312895" y="155076"/>
                </a:cubicBezTo>
                <a:cubicBezTo>
                  <a:pt x="306952" y="149210"/>
                  <a:pt x="300172" y="146277"/>
                  <a:pt x="292553" y="146277"/>
                </a:cubicBezTo>
                <a:lnTo>
                  <a:pt x="212101" y="146277"/>
                </a:lnTo>
                <a:cubicBezTo>
                  <a:pt x="212101" y="137439"/>
                  <a:pt x="215758" y="125288"/>
                  <a:pt x="223072" y="109822"/>
                </a:cubicBezTo>
                <a:cubicBezTo>
                  <a:pt x="230386" y="94356"/>
                  <a:pt x="234043" y="82128"/>
                  <a:pt x="234043" y="73138"/>
                </a:cubicBezTo>
                <a:cubicBezTo>
                  <a:pt x="234043" y="58206"/>
                  <a:pt x="231605" y="47159"/>
                  <a:pt x="226729" y="39998"/>
                </a:cubicBezTo>
                <a:cubicBezTo>
                  <a:pt x="221853" y="32836"/>
                  <a:pt x="212101" y="29255"/>
                  <a:pt x="197473" y="29255"/>
                </a:cubicBezTo>
                <a:close/>
                <a:moveTo>
                  <a:pt x="197473" y="0"/>
                </a:moveTo>
                <a:cubicBezTo>
                  <a:pt x="210273" y="0"/>
                  <a:pt x="221777" y="2476"/>
                  <a:pt x="231986" y="7428"/>
                </a:cubicBezTo>
                <a:cubicBezTo>
                  <a:pt x="242194" y="12380"/>
                  <a:pt x="249965" y="20113"/>
                  <a:pt x="255298" y="30627"/>
                </a:cubicBezTo>
                <a:cubicBezTo>
                  <a:pt x="260631" y="41140"/>
                  <a:pt x="263298" y="55311"/>
                  <a:pt x="263298" y="73138"/>
                </a:cubicBezTo>
                <a:cubicBezTo>
                  <a:pt x="263298" y="87309"/>
                  <a:pt x="259641" y="101937"/>
                  <a:pt x="252327" y="117021"/>
                </a:cubicBezTo>
                <a:lnTo>
                  <a:pt x="292553" y="117021"/>
                </a:lnTo>
                <a:cubicBezTo>
                  <a:pt x="308400" y="117021"/>
                  <a:pt x="322113" y="122811"/>
                  <a:pt x="333694" y="134392"/>
                </a:cubicBezTo>
                <a:cubicBezTo>
                  <a:pt x="345274" y="145972"/>
                  <a:pt x="351064" y="159609"/>
                  <a:pt x="351064" y="175304"/>
                </a:cubicBezTo>
                <a:cubicBezTo>
                  <a:pt x="351064" y="188865"/>
                  <a:pt x="347331" y="201283"/>
                  <a:pt x="339865" y="212558"/>
                </a:cubicBezTo>
                <a:cubicBezTo>
                  <a:pt x="341236" y="217587"/>
                  <a:pt x="341922" y="222843"/>
                  <a:pt x="341922" y="228329"/>
                </a:cubicBezTo>
                <a:cubicBezTo>
                  <a:pt x="341922" y="240061"/>
                  <a:pt x="339027" y="251032"/>
                  <a:pt x="333237" y="261241"/>
                </a:cubicBezTo>
                <a:cubicBezTo>
                  <a:pt x="333694" y="264441"/>
                  <a:pt x="333922" y="267717"/>
                  <a:pt x="333922" y="271069"/>
                </a:cubicBezTo>
                <a:cubicBezTo>
                  <a:pt x="333922" y="286459"/>
                  <a:pt x="329351" y="300020"/>
                  <a:pt x="320209" y="311752"/>
                </a:cubicBezTo>
                <a:cubicBezTo>
                  <a:pt x="320361" y="332932"/>
                  <a:pt x="313885" y="349655"/>
                  <a:pt x="300781" y="361921"/>
                </a:cubicBezTo>
                <a:cubicBezTo>
                  <a:pt x="287677" y="374187"/>
                  <a:pt x="270383" y="380320"/>
                  <a:pt x="248899" y="380320"/>
                </a:cubicBezTo>
                <a:lnTo>
                  <a:pt x="240671" y="380320"/>
                </a:lnTo>
                <a:lnTo>
                  <a:pt x="219415" y="380320"/>
                </a:lnTo>
                <a:cubicBezTo>
                  <a:pt x="204787" y="380320"/>
                  <a:pt x="190350" y="378605"/>
                  <a:pt x="176103" y="375177"/>
                </a:cubicBezTo>
                <a:cubicBezTo>
                  <a:pt x="161857" y="371749"/>
                  <a:pt x="145362" y="366759"/>
                  <a:pt x="126621" y="360207"/>
                </a:cubicBezTo>
                <a:cubicBezTo>
                  <a:pt x="108945" y="354112"/>
                  <a:pt x="98432" y="351064"/>
                  <a:pt x="95080" y="351064"/>
                </a:cubicBezTo>
                <a:lnTo>
                  <a:pt x="29255" y="351064"/>
                </a:lnTo>
                <a:cubicBezTo>
                  <a:pt x="21179" y="351064"/>
                  <a:pt x="14285" y="348207"/>
                  <a:pt x="8571" y="342493"/>
                </a:cubicBezTo>
                <a:cubicBezTo>
                  <a:pt x="2857" y="336779"/>
                  <a:pt x="0" y="329885"/>
                  <a:pt x="0" y="321809"/>
                </a:cubicBezTo>
                <a:lnTo>
                  <a:pt x="0" y="175532"/>
                </a:lnTo>
                <a:cubicBezTo>
                  <a:pt x="0" y="167456"/>
                  <a:pt x="2857" y="160562"/>
                  <a:pt x="8571" y="154848"/>
                </a:cubicBezTo>
                <a:cubicBezTo>
                  <a:pt x="14285" y="149134"/>
                  <a:pt x="21179" y="146277"/>
                  <a:pt x="29255" y="146277"/>
                </a:cubicBezTo>
                <a:lnTo>
                  <a:pt x="91880" y="146277"/>
                </a:lnTo>
                <a:cubicBezTo>
                  <a:pt x="97365" y="142620"/>
                  <a:pt x="107803" y="130811"/>
                  <a:pt x="123192" y="110850"/>
                </a:cubicBezTo>
                <a:cubicBezTo>
                  <a:pt x="132030" y="99422"/>
                  <a:pt x="140182" y="89671"/>
                  <a:pt x="147648" y="81595"/>
                </a:cubicBezTo>
                <a:cubicBezTo>
                  <a:pt x="151305" y="77786"/>
                  <a:pt x="154009" y="71272"/>
                  <a:pt x="155762" y="62053"/>
                </a:cubicBezTo>
                <a:cubicBezTo>
                  <a:pt x="157514" y="52835"/>
                  <a:pt x="159838" y="43197"/>
                  <a:pt x="162733" y="33141"/>
                </a:cubicBezTo>
                <a:cubicBezTo>
                  <a:pt x="165628" y="23084"/>
                  <a:pt x="170351" y="14856"/>
                  <a:pt x="176903" y="8457"/>
                </a:cubicBezTo>
                <a:cubicBezTo>
                  <a:pt x="182846" y="2819"/>
                  <a:pt x="189702" y="0"/>
                  <a:pt x="19747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Tree>
    <p:extLst>
      <p:ext uri="{BB962C8B-B14F-4D97-AF65-F5344CB8AC3E}">
        <p14:creationId xmlns:p14="http://schemas.microsoft.com/office/powerpoint/2010/main" val="194515711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72212" y="2493220"/>
            <a:ext cx="4799584" cy="1569660"/>
          </a:xfrm>
          <a:prstGeom prst="rect">
            <a:avLst/>
          </a:prstGeom>
        </p:spPr>
        <p:txBody>
          <a:bodyPr wrap="none">
            <a:spAutoFit/>
          </a:bodyPr>
          <a:lstStyle/>
          <a:p>
            <a:pPr algn="ctr"/>
            <a:r>
              <a:rPr lang="en-US" sz="4800" b="1" spc="-150" dirty="0" smtClean="0">
                <a:solidFill>
                  <a:schemeClr val="tx1">
                    <a:lumMod val="85000"/>
                    <a:lumOff val="15000"/>
                  </a:schemeClr>
                </a:solidFill>
                <a:latin typeface="Liberation Sans" panose="020B0604020202020204" pitchFamily="34" charset="0"/>
              </a:rPr>
              <a:t>Trust us!</a:t>
            </a:r>
          </a:p>
          <a:p>
            <a:pPr algn="ctr"/>
            <a:r>
              <a:rPr lang="en-US" sz="4800" b="1" spc="-150" dirty="0" smtClean="0">
                <a:solidFill>
                  <a:schemeClr val="tx1">
                    <a:lumMod val="85000"/>
                    <a:lumOff val="15000"/>
                  </a:schemeClr>
                </a:solidFill>
                <a:latin typeface="Liberation Sans" panose="020B0604020202020204" pitchFamily="34" charset="0"/>
              </a:rPr>
              <a:t>We’re Awesome!</a:t>
            </a:r>
            <a:endParaRPr lang="en-US" sz="4800" b="1" spc="-150" dirty="0">
              <a:solidFill>
                <a:schemeClr val="tx1">
                  <a:lumMod val="85000"/>
                  <a:lumOff val="15000"/>
                </a:schemeClr>
              </a:solidFill>
              <a:latin typeface="Liberation Sans" panose="020B0604020202020204" pitchFamily="34" charset="0"/>
            </a:endParaRPr>
          </a:p>
        </p:txBody>
      </p:sp>
      <p:sp>
        <p:nvSpPr>
          <p:cNvPr id="17" name="Rectangle 16"/>
          <p:cNvSpPr/>
          <p:nvPr/>
        </p:nvSpPr>
        <p:spPr>
          <a:xfrm>
            <a:off x="3441246" y="4233270"/>
            <a:ext cx="2261507" cy="738664"/>
          </a:xfrm>
          <a:prstGeom prst="rect">
            <a:avLst/>
          </a:prstGeom>
        </p:spPr>
        <p:txBody>
          <a:bodyPr wrap="square">
            <a:spAutoFit/>
          </a:bodyPr>
          <a:lstStyle/>
          <a:p>
            <a:pPr algn="ctr"/>
            <a:r>
              <a:rPr lang="ms-MY" sz="1400" dirty="0">
                <a:solidFill>
                  <a:schemeClr val="tx1">
                    <a:lumMod val="75000"/>
                    <a:lumOff val="25000"/>
                  </a:schemeClr>
                </a:solidFill>
                <a:latin typeface="Georgia" panose="02040502050405020303" pitchFamily="18" charset="0"/>
                <a:ea typeface="Adobe Kaiti Std R" pitchFamily="18" charset="-128"/>
              </a:rPr>
              <a:t>We May Strong as </a:t>
            </a:r>
          </a:p>
          <a:p>
            <a:pPr algn="ctr"/>
            <a:r>
              <a:rPr lang="ms-MY" sz="1400" dirty="0">
                <a:solidFill>
                  <a:schemeClr val="tx1">
                    <a:lumMod val="75000"/>
                    <a:lumOff val="25000"/>
                  </a:schemeClr>
                </a:solidFill>
                <a:latin typeface="Georgia" panose="02040502050405020303" pitchFamily="18" charset="0"/>
                <a:ea typeface="Adobe Kaiti Std R" pitchFamily="18" charset="-128"/>
              </a:rPr>
              <a:t>Individuals, but Together</a:t>
            </a:r>
          </a:p>
          <a:p>
            <a:pPr algn="ctr"/>
            <a:r>
              <a:rPr lang="ms-MY" sz="1400" dirty="0">
                <a:solidFill>
                  <a:schemeClr val="tx1">
                    <a:lumMod val="75000"/>
                    <a:lumOff val="25000"/>
                  </a:schemeClr>
                </a:solidFill>
                <a:latin typeface="Georgia" panose="02040502050405020303" pitchFamily="18" charset="0"/>
                <a:ea typeface="Adobe Kaiti Std R" pitchFamily="18" charset="-128"/>
              </a:rPr>
              <a:t>We are Invincible!</a:t>
            </a:r>
          </a:p>
        </p:txBody>
      </p:sp>
      <p:sp>
        <p:nvSpPr>
          <p:cNvPr id="11" name="任意多边形 10"/>
          <p:cNvSpPr/>
          <p:nvPr/>
        </p:nvSpPr>
        <p:spPr>
          <a:xfrm>
            <a:off x="3455514" y="4263578"/>
            <a:ext cx="262979" cy="234851"/>
          </a:xfrm>
          <a:custGeom>
            <a:avLst/>
            <a:gdLst/>
            <a:ahLst/>
            <a:cxnLst/>
            <a:rect l="l" t="t" r="r" b="b"/>
            <a:pathLst>
              <a:path w="262979" h="234851">
                <a:moveTo>
                  <a:pt x="249584" y="0"/>
                </a:move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2" y="152697"/>
                </a:cubicBezTo>
                <a:cubicBezTo>
                  <a:pt x="254942" y="161925"/>
                  <a:pt x="259407" y="173385"/>
                  <a:pt x="259407" y="187077"/>
                </a:cubicBezTo>
                <a:cubicBezTo>
                  <a:pt x="259407" y="200471"/>
                  <a:pt x="254719" y="211782"/>
                  <a:pt x="245343" y="221010"/>
                </a:cubicBezTo>
                <a:cubicBezTo>
                  <a:pt x="235967" y="230237"/>
                  <a:pt x="224730" y="234851"/>
                  <a:pt x="211633" y="234851"/>
                </a:cubicBezTo>
                <a:cubicBezTo>
                  <a:pt x="193178" y="234851"/>
                  <a:pt x="177998" y="227260"/>
                  <a:pt x="166092" y="212080"/>
                </a:cubicBezTo>
                <a:cubicBezTo>
                  <a:pt x="154185" y="196899"/>
                  <a:pt x="148232" y="177849"/>
                  <a:pt x="148232" y="154930"/>
                </a:cubicBezTo>
                <a:cubicBezTo>
                  <a:pt x="148232" y="129034"/>
                  <a:pt x="153441" y="105296"/>
                  <a:pt x="163859" y="83716"/>
                </a:cubicBezTo>
                <a:cubicBezTo>
                  <a:pt x="174277" y="62136"/>
                  <a:pt x="189755" y="42788"/>
                  <a:pt x="210294" y="25673"/>
                </a:cubicBezTo>
                <a:cubicBezTo>
                  <a:pt x="230832" y="8557"/>
                  <a:pt x="243929" y="0"/>
                  <a:pt x="249584" y="0"/>
                </a:cubicBezTo>
                <a:close/>
                <a:moveTo>
                  <a:pt x="101352" y="0"/>
                </a:move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1" y="139452"/>
                  <a:pt x="63698" y="138856"/>
                  <a:pt x="66079" y="138856"/>
                </a:cubicBezTo>
                <a:cubicBezTo>
                  <a:pt x="78878"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ubicBezTo>
                  <a:pt x="44946" y="234851"/>
                  <a:pt x="29765" y="227260"/>
                  <a:pt x="17859" y="212080"/>
                </a:cubicBezTo>
                <a:cubicBezTo>
                  <a:pt x="5953" y="196899"/>
                  <a:pt x="0" y="177849"/>
                  <a:pt x="0" y="154930"/>
                </a:cubicBezTo>
                <a:cubicBezTo>
                  <a:pt x="0" y="129034"/>
                  <a:pt x="5134" y="105445"/>
                  <a:pt x="15403" y="84162"/>
                </a:cubicBezTo>
                <a:cubicBezTo>
                  <a:pt x="25672" y="62880"/>
                  <a:pt x="41151" y="43532"/>
                  <a:pt x="61838" y="26119"/>
                </a:cubicBezTo>
                <a:cubicBezTo>
                  <a:pt x="82525" y="8706"/>
                  <a:pt x="95696" y="0"/>
                  <a:pt x="101352" y="0"/>
                </a:cubicBezTo>
                <a:close/>
              </a:path>
            </a:pathLst>
          </a:custGeom>
          <a:solidFill>
            <a:srgbClr val="06D0E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06D0E8"/>
              </a:solidFill>
            </a:endParaRPr>
          </a:p>
        </p:txBody>
      </p:sp>
      <p:sp>
        <p:nvSpPr>
          <p:cNvPr id="15" name="任意多边形 14"/>
          <p:cNvSpPr/>
          <p:nvPr/>
        </p:nvSpPr>
        <p:spPr>
          <a:xfrm rot="10800000">
            <a:off x="5346101" y="4731528"/>
            <a:ext cx="262979" cy="234851"/>
          </a:xfrm>
          <a:custGeom>
            <a:avLst/>
            <a:gdLst/>
            <a:ahLst/>
            <a:cxnLst/>
            <a:rect l="l" t="t" r="r" b="b"/>
            <a:pathLst>
              <a:path w="262979" h="234851">
                <a:moveTo>
                  <a:pt x="63400" y="234851"/>
                </a:moveTo>
                <a:cubicBezTo>
                  <a:pt x="44946" y="234851"/>
                  <a:pt x="29765" y="227260"/>
                  <a:pt x="17859" y="212080"/>
                </a:cubicBezTo>
                <a:cubicBezTo>
                  <a:pt x="5953" y="196899"/>
                  <a:pt x="0" y="177849"/>
                  <a:pt x="0" y="154930"/>
                </a:cubicBezTo>
                <a:cubicBezTo>
                  <a:pt x="0" y="129034"/>
                  <a:pt x="5134" y="105445"/>
                  <a:pt x="15403" y="84162"/>
                </a:cubicBezTo>
                <a:cubicBezTo>
                  <a:pt x="25673" y="62880"/>
                  <a:pt x="41151" y="43532"/>
                  <a:pt x="61838" y="26119"/>
                </a:cubicBezTo>
                <a:cubicBezTo>
                  <a:pt x="82525" y="8706"/>
                  <a:pt x="95696" y="0"/>
                  <a:pt x="101352" y="0"/>
                </a:cubicBezTo>
                <a:cubicBezTo>
                  <a:pt x="105221" y="0"/>
                  <a:pt x="108421" y="1935"/>
                  <a:pt x="110951" y="5804"/>
                </a:cubicBezTo>
                <a:cubicBezTo>
                  <a:pt x="113481" y="9674"/>
                  <a:pt x="114746" y="12948"/>
                  <a:pt x="114746" y="15627"/>
                </a:cubicBezTo>
                <a:lnTo>
                  <a:pt x="113407" y="18752"/>
                </a:lnTo>
                <a:cubicBezTo>
                  <a:pt x="68758" y="47030"/>
                  <a:pt x="46434" y="81558"/>
                  <a:pt x="46434" y="122337"/>
                </a:cubicBezTo>
                <a:cubicBezTo>
                  <a:pt x="46434" y="135433"/>
                  <a:pt x="48518" y="141982"/>
                  <a:pt x="52685" y="141982"/>
                </a:cubicBezTo>
                <a:lnTo>
                  <a:pt x="57150" y="140642"/>
                </a:lnTo>
                <a:cubicBezTo>
                  <a:pt x="60722" y="139452"/>
                  <a:pt x="63698" y="138856"/>
                  <a:pt x="66079" y="138856"/>
                </a:cubicBezTo>
                <a:cubicBezTo>
                  <a:pt x="78879" y="138856"/>
                  <a:pt x="89594" y="143470"/>
                  <a:pt x="98226" y="152697"/>
                </a:cubicBezTo>
                <a:cubicBezTo>
                  <a:pt x="106858" y="161925"/>
                  <a:pt x="111174" y="173385"/>
                  <a:pt x="111174" y="187077"/>
                </a:cubicBezTo>
                <a:cubicBezTo>
                  <a:pt x="111174" y="200471"/>
                  <a:pt x="106486" y="211782"/>
                  <a:pt x="97110" y="221010"/>
                </a:cubicBezTo>
                <a:cubicBezTo>
                  <a:pt x="87734" y="230237"/>
                  <a:pt x="76497" y="234851"/>
                  <a:pt x="63400" y="234851"/>
                </a:cubicBezTo>
                <a:close/>
                <a:moveTo>
                  <a:pt x="211633" y="234851"/>
                </a:moveTo>
                <a:cubicBezTo>
                  <a:pt x="193179" y="234851"/>
                  <a:pt x="177998" y="227260"/>
                  <a:pt x="166092" y="212080"/>
                </a:cubicBezTo>
                <a:cubicBezTo>
                  <a:pt x="154186" y="196899"/>
                  <a:pt x="148232" y="177849"/>
                  <a:pt x="148232" y="154930"/>
                </a:cubicBezTo>
                <a:cubicBezTo>
                  <a:pt x="148232" y="129034"/>
                  <a:pt x="153441" y="105296"/>
                  <a:pt x="163859" y="83716"/>
                </a:cubicBezTo>
                <a:cubicBezTo>
                  <a:pt x="174277" y="62136"/>
                  <a:pt x="189756" y="42788"/>
                  <a:pt x="210294" y="25673"/>
                </a:cubicBezTo>
                <a:cubicBezTo>
                  <a:pt x="230832" y="8557"/>
                  <a:pt x="243929" y="0"/>
                  <a:pt x="249584" y="0"/>
                </a:cubicBezTo>
                <a:cubicBezTo>
                  <a:pt x="253454" y="0"/>
                  <a:pt x="256654" y="1935"/>
                  <a:pt x="259184" y="5804"/>
                </a:cubicBezTo>
                <a:cubicBezTo>
                  <a:pt x="261714" y="9674"/>
                  <a:pt x="262979" y="12948"/>
                  <a:pt x="262979" y="15627"/>
                </a:cubicBezTo>
                <a:lnTo>
                  <a:pt x="261639" y="18752"/>
                </a:lnTo>
                <a:cubicBezTo>
                  <a:pt x="216693" y="47327"/>
                  <a:pt x="194220" y="82153"/>
                  <a:pt x="194220" y="123230"/>
                </a:cubicBezTo>
                <a:cubicBezTo>
                  <a:pt x="194220" y="135731"/>
                  <a:pt x="196453" y="141982"/>
                  <a:pt x="200918" y="141982"/>
                </a:cubicBezTo>
                <a:lnTo>
                  <a:pt x="205382" y="140642"/>
                </a:lnTo>
                <a:cubicBezTo>
                  <a:pt x="208954" y="139452"/>
                  <a:pt x="211782" y="138856"/>
                  <a:pt x="213866" y="138856"/>
                </a:cubicBezTo>
                <a:cubicBezTo>
                  <a:pt x="226367" y="138856"/>
                  <a:pt x="237083" y="143470"/>
                  <a:pt x="246013" y="152697"/>
                </a:cubicBezTo>
                <a:cubicBezTo>
                  <a:pt x="254942" y="161925"/>
                  <a:pt x="259407" y="173385"/>
                  <a:pt x="259407" y="187077"/>
                </a:cubicBezTo>
                <a:cubicBezTo>
                  <a:pt x="259407" y="200471"/>
                  <a:pt x="254719" y="211782"/>
                  <a:pt x="245343" y="221010"/>
                </a:cubicBezTo>
                <a:cubicBezTo>
                  <a:pt x="235967" y="230237"/>
                  <a:pt x="224730" y="234851"/>
                  <a:pt x="211633" y="234851"/>
                </a:cubicBezTo>
                <a:close/>
              </a:path>
            </a:pathLst>
          </a:custGeom>
          <a:solidFill>
            <a:srgbClr val="FE497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3600" dirty="0">
              <a:solidFill>
                <a:srgbClr val="FE497C"/>
              </a:solidFill>
            </a:endParaRPr>
          </a:p>
        </p:txBody>
      </p:sp>
      <p:sp>
        <p:nvSpPr>
          <p:cNvPr id="12" name="Isosceles Triangle 11"/>
          <p:cNvSpPr/>
          <p:nvPr/>
        </p:nvSpPr>
        <p:spPr>
          <a:xfrm>
            <a:off x="4250409" y="206584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p:cNvSpPr/>
          <p:nvPr/>
        </p:nvSpPr>
        <p:spPr>
          <a:xfrm>
            <a:off x="4548508" y="219573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p:cNvSpPr/>
          <p:nvPr/>
        </p:nvSpPr>
        <p:spPr>
          <a:xfrm>
            <a:off x="4548508" y="232283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538277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50721" y="223553"/>
            <a:ext cx="853119" cy="307777"/>
          </a:xfrm>
          <a:prstGeom prst="rect">
            <a:avLst/>
          </a:prstGeom>
          <a:noFill/>
        </p:spPr>
        <p:txBody>
          <a:bodyPr wrap="none" rtlCol="0">
            <a:spAutoFit/>
          </a:bodyPr>
          <a:lstStyle/>
          <a:p>
            <a:pPr algn="ctr"/>
            <a:r>
              <a:rPr lang="en-US" sz="1400" spc="300" dirty="0" smtClean="0">
                <a:latin typeface="Georgia" panose="02040502050405020303" pitchFamily="18" charset="0"/>
              </a:rPr>
              <a:t>TEAM</a:t>
            </a:r>
            <a:endParaRPr lang="en-US" sz="1400" spc="300" dirty="0">
              <a:latin typeface="Georgia" panose="02040502050405020303" pitchFamily="18" charset="0"/>
            </a:endParaRPr>
          </a:p>
        </p:txBody>
      </p:sp>
      <p:sp>
        <p:nvSpPr>
          <p:cNvPr id="32" name="Oval 31"/>
          <p:cNvSpPr/>
          <p:nvPr/>
        </p:nvSpPr>
        <p:spPr>
          <a:xfrm>
            <a:off x="3314700" y="1472293"/>
            <a:ext cx="2476500" cy="24765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00" dirty="0">
              <a:solidFill>
                <a:schemeClr val="tx1">
                  <a:lumMod val="75000"/>
                  <a:lumOff val="25000"/>
                </a:schemeClr>
              </a:solidFill>
            </a:endParaRPr>
          </a:p>
        </p:txBody>
      </p:sp>
      <p:sp>
        <p:nvSpPr>
          <p:cNvPr id="49" name="TextBox 48"/>
          <p:cNvSpPr txBox="1"/>
          <p:nvPr/>
        </p:nvSpPr>
        <p:spPr>
          <a:xfrm>
            <a:off x="228600" y="1580367"/>
            <a:ext cx="2351991" cy="369332"/>
          </a:xfrm>
          <a:prstGeom prst="rect">
            <a:avLst/>
          </a:prstGeom>
          <a:noFill/>
        </p:spPr>
        <p:txBody>
          <a:bodyPr wrap="none" rtlCol="0">
            <a:spAutoFit/>
          </a:bodyPr>
          <a:lstStyle/>
          <a:p>
            <a:r>
              <a:rPr lang="en-US" b="1" dirty="0" smtClean="0">
                <a:solidFill>
                  <a:schemeClr val="tx1">
                    <a:lumMod val="85000"/>
                    <a:lumOff val="15000"/>
                  </a:schemeClr>
                </a:solidFill>
                <a:latin typeface="Liberation Sans" panose="020B0604020202020204" pitchFamily="34" charset="0"/>
              </a:rPr>
              <a:t>We Are Experiment.</a:t>
            </a:r>
            <a:endParaRPr lang="en-US" b="1" dirty="0">
              <a:solidFill>
                <a:schemeClr val="tx1">
                  <a:lumMod val="85000"/>
                  <a:lumOff val="15000"/>
                </a:schemeClr>
              </a:solidFill>
              <a:latin typeface="Liberation Sans" panose="020B0604020202020204" pitchFamily="34" charset="0"/>
            </a:endParaRPr>
          </a:p>
        </p:txBody>
      </p:sp>
      <p:sp>
        <p:nvSpPr>
          <p:cNvPr id="50" name="TextBox 49"/>
          <p:cNvSpPr txBox="1"/>
          <p:nvPr/>
        </p:nvSpPr>
        <p:spPr>
          <a:xfrm>
            <a:off x="233408" y="1864512"/>
            <a:ext cx="2975509" cy="769441"/>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itchFamily="34" charset="0"/>
              </a:rPr>
              <a:t>Vivamus ipsum lacus vel augue laoreet rutrum faucibus dolor auctor. Cum sociis natoque penatibus et magnis dis parturient montes.</a:t>
            </a:r>
            <a:endParaRPr lang="en-US" sz="1100" dirty="0">
              <a:solidFill>
                <a:schemeClr val="tx1">
                  <a:lumMod val="85000"/>
                  <a:lumOff val="15000"/>
                </a:schemeClr>
              </a:solidFill>
              <a:latin typeface="Liberation Sans" pitchFamily="34" charset="0"/>
            </a:endParaRPr>
          </a:p>
        </p:txBody>
      </p:sp>
      <p:sp>
        <p:nvSpPr>
          <p:cNvPr id="51" name="TextBox 50"/>
          <p:cNvSpPr txBox="1"/>
          <p:nvPr/>
        </p:nvSpPr>
        <p:spPr>
          <a:xfrm>
            <a:off x="228600" y="2802543"/>
            <a:ext cx="2339167" cy="369332"/>
          </a:xfrm>
          <a:prstGeom prst="rect">
            <a:avLst/>
          </a:prstGeom>
          <a:noFill/>
        </p:spPr>
        <p:txBody>
          <a:bodyPr wrap="none" rtlCol="0">
            <a:spAutoFit/>
          </a:bodyPr>
          <a:lstStyle/>
          <a:p>
            <a:r>
              <a:rPr lang="en-US" b="1" dirty="0" smtClean="0">
                <a:solidFill>
                  <a:schemeClr val="tx1">
                    <a:lumMod val="85000"/>
                    <a:lumOff val="15000"/>
                  </a:schemeClr>
                </a:solidFill>
                <a:latin typeface="Liberation Sans" panose="020B0604020202020204" pitchFamily="34" charset="0"/>
              </a:rPr>
              <a:t>We Are Key People.</a:t>
            </a:r>
            <a:endParaRPr lang="en-US" b="1" dirty="0">
              <a:solidFill>
                <a:schemeClr val="tx1">
                  <a:lumMod val="85000"/>
                  <a:lumOff val="15000"/>
                </a:schemeClr>
              </a:solidFill>
              <a:latin typeface="Liberation Sans" panose="020B0604020202020204" pitchFamily="34" charset="0"/>
            </a:endParaRPr>
          </a:p>
        </p:txBody>
      </p:sp>
      <p:sp>
        <p:nvSpPr>
          <p:cNvPr id="52" name="TextBox 51"/>
          <p:cNvSpPr txBox="1"/>
          <p:nvPr/>
        </p:nvSpPr>
        <p:spPr>
          <a:xfrm>
            <a:off x="233408" y="3086688"/>
            <a:ext cx="2975509" cy="769441"/>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itchFamily="34" charset="0"/>
              </a:rPr>
              <a:t>Vivamus ipsum lacus vel augue laoreet rutrum faucibus dolor auctor. Cum sociis natoque penatibus et magnis dis parturient montes.</a:t>
            </a:r>
            <a:endParaRPr lang="en-US" sz="1100" dirty="0">
              <a:solidFill>
                <a:schemeClr val="tx1">
                  <a:lumMod val="85000"/>
                  <a:lumOff val="15000"/>
                </a:schemeClr>
              </a:solidFill>
              <a:latin typeface="Liberation Sans" pitchFamily="34" charset="0"/>
            </a:endParaRPr>
          </a:p>
        </p:txBody>
      </p:sp>
      <p:sp>
        <p:nvSpPr>
          <p:cNvPr id="53" name="TextBox 52"/>
          <p:cNvSpPr txBox="1"/>
          <p:nvPr/>
        </p:nvSpPr>
        <p:spPr>
          <a:xfrm>
            <a:off x="5935083" y="1580367"/>
            <a:ext cx="2351991" cy="369332"/>
          </a:xfrm>
          <a:prstGeom prst="rect">
            <a:avLst/>
          </a:prstGeom>
          <a:noFill/>
        </p:spPr>
        <p:txBody>
          <a:bodyPr wrap="none" rtlCol="0">
            <a:spAutoFit/>
          </a:bodyPr>
          <a:lstStyle/>
          <a:p>
            <a:r>
              <a:rPr lang="en-US" b="1" dirty="0" smtClean="0">
                <a:solidFill>
                  <a:schemeClr val="tx1">
                    <a:lumMod val="85000"/>
                    <a:lumOff val="15000"/>
                  </a:schemeClr>
                </a:solidFill>
                <a:latin typeface="Liberation Sans" panose="020B0604020202020204" pitchFamily="34" charset="0"/>
              </a:rPr>
              <a:t>We Are Experiment.</a:t>
            </a:r>
            <a:endParaRPr lang="en-US" b="1" dirty="0">
              <a:solidFill>
                <a:schemeClr val="tx1">
                  <a:lumMod val="85000"/>
                  <a:lumOff val="15000"/>
                </a:schemeClr>
              </a:solidFill>
              <a:latin typeface="Liberation Sans" panose="020B0604020202020204" pitchFamily="34" charset="0"/>
            </a:endParaRPr>
          </a:p>
        </p:txBody>
      </p:sp>
      <p:sp>
        <p:nvSpPr>
          <p:cNvPr id="54" name="TextBox 53"/>
          <p:cNvSpPr txBox="1"/>
          <p:nvPr/>
        </p:nvSpPr>
        <p:spPr>
          <a:xfrm>
            <a:off x="5939891" y="1864512"/>
            <a:ext cx="2975509" cy="769441"/>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itchFamily="34" charset="0"/>
              </a:rPr>
              <a:t>Vivamus ipsum lacus vel augue laoreet rutrum faucibus dolor auctor. Cum sociis natoque penatibus et magnis dis parturient montes.</a:t>
            </a:r>
            <a:endParaRPr lang="en-US" sz="1100" dirty="0">
              <a:solidFill>
                <a:schemeClr val="tx1">
                  <a:lumMod val="85000"/>
                  <a:lumOff val="15000"/>
                </a:schemeClr>
              </a:solidFill>
              <a:latin typeface="Liberation Sans" pitchFamily="34" charset="0"/>
            </a:endParaRPr>
          </a:p>
        </p:txBody>
      </p:sp>
      <p:sp>
        <p:nvSpPr>
          <p:cNvPr id="55" name="TextBox 54"/>
          <p:cNvSpPr txBox="1"/>
          <p:nvPr/>
        </p:nvSpPr>
        <p:spPr>
          <a:xfrm>
            <a:off x="5935083" y="2802543"/>
            <a:ext cx="2339167" cy="369332"/>
          </a:xfrm>
          <a:prstGeom prst="rect">
            <a:avLst/>
          </a:prstGeom>
          <a:noFill/>
        </p:spPr>
        <p:txBody>
          <a:bodyPr wrap="none" rtlCol="0">
            <a:spAutoFit/>
          </a:bodyPr>
          <a:lstStyle/>
          <a:p>
            <a:r>
              <a:rPr lang="en-US" b="1" dirty="0" smtClean="0">
                <a:solidFill>
                  <a:schemeClr val="tx1">
                    <a:lumMod val="85000"/>
                    <a:lumOff val="15000"/>
                  </a:schemeClr>
                </a:solidFill>
                <a:latin typeface="Liberation Sans" panose="020B0604020202020204" pitchFamily="34" charset="0"/>
              </a:rPr>
              <a:t>We Are Key People.</a:t>
            </a:r>
            <a:endParaRPr lang="en-US" b="1" dirty="0">
              <a:solidFill>
                <a:schemeClr val="tx1">
                  <a:lumMod val="85000"/>
                  <a:lumOff val="15000"/>
                </a:schemeClr>
              </a:solidFill>
              <a:latin typeface="Liberation Sans" panose="020B0604020202020204" pitchFamily="34" charset="0"/>
            </a:endParaRPr>
          </a:p>
        </p:txBody>
      </p:sp>
      <p:sp>
        <p:nvSpPr>
          <p:cNvPr id="56" name="TextBox 55"/>
          <p:cNvSpPr txBox="1"/>
          <p:nvPr/>
        </p:nvSpPr>
        <p:spPr>
          <a:xfrm>
            <a:off x="5939891" y="3086688"/>
            <a:ext cx="2975509" cy="769441"/>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itchFamily="34" charset="0"/>
              </a:rPr>
              <a:t>Vivamus ipsum lacus vel augue laoreet rutrum faucibus dolor auctor. Cum sociis natoque penatibus et magnis dis parturient montes.</a:t>
            </a:r>
            <a:endParaRPr lang="en-US" sz="1100" dirty="0">
              <a:solidFill>
                <a:schemeClr val="tx1">
                  <a:lumMod val="85000"/>
                  <a:lumOff val="15000"/>
                </a:schemeClr>
              </a:solidFill>
              <a:latin typeface="Liberation Sans" pitchFamily="34" charset="0"/>
            </a:endParaRPr>
          </a:p>
        </p:txBody>
      </p:sp>
      <p:sp>
        <p:nvSpPr>
          <p:cNvPr id="57" name="Oval 56"/>
          <p:cNvSpPr/>
          <p:nvPr/>
        </p:nvSpPr>
        <p:spPr>
          <a:xfrm>
            <a:off x="1066800" y="4165187"/>
            <a:ext cx="1524000" cy="1524000"/>
          </a:xfrm>
          <a:prstGeom prst="ellips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bg1"/>
              </a:solidFill>
            </a:endParaRPr>
          </a:p>
        </p:txBody>
      </p:sp>
      <p:sp>
        <p:nvSpPr>
          <p:cNvPr id="58" name="Oval 57"/>
          <p:cNvSpPr/>
          <p:nvPr/>
        </p:nvSpPr>
        <p:spPr>
          <a:xfrm>
            <a:off x="3810000" y="4165187"/>
            <a:ext cx="1524000" cy="1524000"/>
          </a:xfrm>
          <a:prstGeom prst="ellips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bg1"/>
              </a:solidFill>
            </a:endParaRPr>
          </a:p>
        </p:txBody>
      </p:sp>
      <p:sp>
        <p:nvSpPr>
          <p:cNvPr id="59" name="Oval 58"/>
          <p:cNvSpPr/>
          <p:nvPr/>
        </p:nvSpPr>
        <p:spPr>
          <a:xfrm>
            <a:off x="6553200" y="4165187"/>
            <a:ext cx="1524000" cy="1524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bg1"/>
              </a:solidFill>
            </a:endParaRPr>
          </a:p>
        </p:txBody>
      </p:sp>
      <p:sp>
        <p:nvSpPr>
          <p:cNvPr id="60" name="Plus 59"/>
          <p:cNvSpPr/>
          <p:nvPr/>
        </p:nvSpPr>
        <p:spPr>
          <a:xfrm>
            <a:off x="2971800" y="4774787"/>
            <a:ext cx="457200" cy="457200"/>
          </a:xfrm>
          <a:prstGeom prst="mathPlus">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3D28"/>
              </a:solidFill>
            </a:endParaRPr>
          </a:p>
        </p:txBody>
      </p:sp>
      <p:sp>
        <p:nvSpPr>
          <p:cNvPr id="61" name="Plus 60"/>
          <p:cNvSpPr/>
          <p:nvPr/>
        </p:nvSpPr>
        <p:spPr>
          <a:xfrm>
            <a:off x="5715000" y="4774787"/>
            <a:ext cx="457200" cy="457200"/>
          </a:xfrm>
          <a:prstGeom prst="mathPlus">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3D28"/>
              </a:solidFill>
            </a:endParaRPr>
          </a:p>
        </p:txBody>
      </p:sp>
      <p:sp>
        <p:nvSpPr>
          <p:cNvPr id="62" name="TextBox 61"/>
          <p:cNvSpPr txBox="1"/>
          <p:nvPr/>
        </p:nvSpPr>
        <p:spPr>
          <a:xfrm>
            <a:off x="1251177" y="5841587"/>
            <a:ext cx="1206292"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itchFamily="34" charset="0"/>
              </a:rPr>
              <a:t>PASSION</a:t>
            </a:r>
            <a:endParaRPr lang="en-US" b="1" dirty="0">
              <a:solidFill>
                <a:schemeClr val="tx1">
                  <a:lumMod val="85000"/>
                  <a:lumOff val="15000"/>
                </a:schemeClr>
              </a:solidFill>
              <a:latin typeface="Liberation Sans" pitchFamily="34" charset="0"/>
            </a:endParaRPr>
          </a:p>
        </p:txBody>
      </p:sp>
      <p:sp>
        <p:nvSpPr>
          <p:cNvPr id="63" name="TextBox 62"/>
          <p:cNvSpPr txBox="1"/>
          <p:nvPr/>
        </p:nvSpPr>
        <p:spPr>
          <a:xfrm>
            <a:off x="3470706" y="5844901"/>
            <a:ext cx="2168094"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itchFamily="34" charset="0"/>
              </a:rPr>
              <a:t>COMMUNICATION</a:t>
            </a:r>
            <a:endParaRPr lang="en-US" b="1" dirty="0">
              <a:solidFill>
                <a:schemeClr val="tx1">
                  <a:lumMod val="85000"/>
                  <a:lumOff val="15000"/>
                </a:schemeClr>
              </a:solidFill>
              <a:latin typeface="Liberation Sans" pitchFamily="34" charset="0"/>
            </a:endParaRPr>
          </a:p>
        </p:txBody>
      </p:sp>
      <p:sp>
        <p:nvSpPr>
          <p:cNvPr id="64" name="TextBox 63"/>
          <p:cNvSpPr txBox="1"/>
          <p:nvPr/>
        </p:nvSpPr>
        <p:spPr>
          <a:xfrm>
            <a:off x="6400800" y="5844901"/>
            <a:ext cx="1813317" cy="369332"/>
          </a:xfrm>
          <a:prstGeom prst="rect">
            <a:avLst/>
          </a:prstGeom>
          <a:noFill/>
        </p:spPr>
        <p:txBody>
          <a:bodyPr wrap="none" rtlCol="0">
            <a:spAutoFit/>
          </a:bodyPr>
          <a:lstStyle/>
          <a:p>
            <a:pPr algn="ctr"/>
            <a:r>
              <a:rPr lang="en-US" b="1" dirty="0" smtClean="0">
                <a:solidFill>
                  <a:schemeClr val="tx1">
                    <a:lumMod val="85000"/>
                    <a:lumOff val="15000"/>
                  </a:schemeClr>
                </a:solidFill>
                <a:latin typeface="Liberation Sans" pitchFamily="34" charset="0"/>
              </a:rPr>
              <a:t>PUNCTUALITY</a:t>
            </a:r>
            <a:endParaRPr lang="en-US" b="1" dirty="0">
              <a:solidFill>
                <a:schemeClr val="tx1">
                  <a:lumMod val="85000"/>
                  <a:lumOff val="15000"/>
                </a:schemeClr>
              </a:solidFill>
              <a:latin typeface="Liberation Sans" pitchFamily="34" charset="0"/>
            </a:endParaRPr>
          </a:p>
        </p:txBody>
      </p:sp>
      <p:sp>
        <p:nvSpPr>
          <p:cNvPr id="65" name="Rectangle 64"/>
          <p:cNvSpPr/>
          <p:nvPr/>
        </p:nvSpPr>
        <p:spPr>
          <a:xfrm>
            <a:off x="2286762" y="378669"/>
            <a:ext cx="4570483" cy="923330"/>
          </a:xfrm>
          <a:prstGeom prst="rect">
            <a:avLst/>
          </a:prstGeom>
        </p:spPr>
        <p:txBody>
          <a:bodyPr wrap="none">
            <a:spAutoFit/>
          </a:bodyPr>
          <a:lstStyle/>
          <a:p>
            <a:pPr algn="ctr"/>
            <a:r>
              <a:rPr lang="en-US" sz="5400" b="1" dirty="0" smtClean="0">
                <a:solidFill>
                  <a:schemeClr val="tx1">
                    <a:lumMod val="85000"/>
                    <a:lumOff val="15000"/>
                  </a:schemeClr>
                </a:solidFill>
                <a:latin typeface="Liberation Sans" panose="020B0604020202020204" pitchFamily="34" charset="0"/>
              </a:rPr>
              <a:t>How we work</a:t>
            </a:r>
            <a:endParaRPr lang="en-US" sz="5400" b="1" dirty="0">
              <a:solidFill>
                <a:schemeClr val="tx1">
                  <a:lumMod val="85000"/>
                  <a:lumOff val="15000"/>
                </a:schemeClr>
              </a:solidFill>
              <a:latin typeface="Liberation Sans" panose="020B0604020202020204" pitchFamily="34" charset="0"/>
            </a:endParaRPr>
          </a:p>
        </p:txBody>
      </p:sp>
      <p:sp>
        <p:nvSpPr>
          <p:cNvPr id="66" name="Isosceles Triangle 65"/>
          <p:cNvSpPr/>
          <p:nvPr/>
        </p:nvSpPr>
        <p:spPr>
          <a:xfrm>
            <a:off x="4250409" y="6430628"/>
            <a:ext cx="495751" cy="427372"/>
          </a:xfrm>
          <a:prstGeom prst="triangle">
            <a:avLst/>
          </a:prstGeom>
          <a:solidFill>
            <a:srgbClr val="06D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Isosceles Triangle 66"/>
          <p:cNvSpPr/>
          <p:nvPr/>
        </p:nvSpPr>
        <p:spPr>
          <a:xfrm>
            <a:off x="4548508" y="6560515"/>
            <a:ext cx="345082" cy="297484"/>
          </a:xfrm>
          <a:prstGeom prst="triangle">
            <a:avLst/>
          </a:prstGeom>
          <a:solidFill>
            <a:srgbClr val="FE49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Isosceles Triangle 67"/>
          <p:cNvSpPr/>
          <p:nvPr/>
        </p:nvSpPr>
        <p:spPr>
          <a:xfrm>
            <a:off x="4548508" y="6687610"/>
            <a:ext cx="197652" cy="17039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任意多边形 29"/>
          <p:cNvSpPr/>
          <p:nvPr/>
        </p:nvSpPr>
        <p:spPr>
          <a:xfrm>
            <a:off x="1447800" y="4676815"/>
            <a:ext cx="762000" cy="653143"/>
          </a:xfrm>
          <a:custGeom>
            <a:avLst/>
            <a:gdLst/>
            <a:ahLst/>
            <a:cxnLst/>
            <a:rect l="l" t="t" r="r" b="b"/>
            <a:pathLst>
              <a:path w="762000" h="653143">
                <a:moveTo>
                  <a:pt x="203257" y="0"/>
                </a:moveTo>
                <a:cubicBezTo>
                  <a:pt x="220833" y="0"/>
                  <a:pt x="238763" y="3047"/>
                  <a:pt x="257048" y="9142"/>
                </a:cubicBezTo>
                <a:cubicBezTo>
                  <a:pt x="275332" y="15237"/>
                  <a:pt x="292341" y="23458"/>
                  <a:pt x="308074" y="33805"/>
                </a:cubicBezTo>
                <a:cubicBezTo>
                  <a:pt x="323808" y="44152"/>
                  <a:pt x="337344" y="53862"/>
                  <a:pt x="348683" y="62933"/>
                </a:cubicBezTo>
                <a:cubicBezTo>
                  <a:pt x="360022" y="72004"/>
                  <a:pt x="370795" y="81643"/>
                  <a:pt x="381000" y="91848"/>
                </a:cubicBezTo>
                <a:cubicBezTo>
                  <a:pt x="391206" y="81643"/>
                  <a:pt x="401978" y="72004"/>
                  <a:pt x="413317" y="62933"/>
                </a:cubicBezTo>
                <a:cubicBezTo>
                  <a:pt x="424656" y="53862"/>
                  <a:pt x="438193" y="44152"/>
                  <a:pt x="453926" y="33805"/>
                </a:cubicBezTo>
                <a:cubicBezTo>
                  <a:pt x="469659" y="23458"/>
                  <a:pt x="486668" y="15237"/>
                  <a:pt x="504953" y="9142"/>
                </a:cubicBezTo>
                <a:cubicBezTo>
                  <a:pt x="523237" y="3047"/>
                  <a:pt x="541168" y="0"/>
                  <a:pt x="558743" y="0"/>
                </a:cubicBezTo>
                <a:cubicBezTo>
                  <a:pt x="622243" y="0"/>
                  <a:pt x="671995" y="17576"/>
                  <a:pt x="707997" y="52728"/>
                </a:cubicBezTo>
                <a:cubicBezTo>
                  <a:pt x="743999" y="87879"/>
                  <a:pt x="762000" y="136638"/>
                  <a:pt x="762000" y="199004"/>
                </a:cubicBezTo>
                <a:cubicBezTo>
                  <a:pt x="762000" y="261654"/>
                  <a:pt x="729541" y="325437"/>
                  <a:pt x="664624" y="390355"/>
                </a:cubicBezTo>
                <a:lnTo>
                  <a:pt x="399710" y="645489"/>
                </a:lnTo>
                <a:cubicBezTo>
                  <a:pt x="394607" y="650591"/>
                  <a:pt x="388371" y="653143"/>
                  <a:pt x="381000" y="653143"/>
                </a:cubicBezTo>
                <a:cubicBezTo>
                  <a:pt x="373630" y="653143"/>
                  <a:pt x="367393" y="650591"/>
                  <a:pt x="362290" y="645489"/>
                </a:cubicBezTo>
                <a:lnTo>
                  <a:pt x="96951" y="389504"/>
                </a:lnTo>
                <a:cubicBezTo>
                  <a:pt x="94116" y="387237"/>
                  <a:pt x="90218" y="383551"/>
                  <a:pt x="85257" y="378449"/>
                </a:cubicBezTo>
                <a:cubicBezTo>
                  <a:pt x="80296" y="373346"/>
                  <a:pt x="72430" y="364062"/>
                  <a:pt x="61657" y="350596"/>
                </a:cubicBezTo>
                <a:cubicBezTo>
                  <a:pt x="50885" y="337131"/>
                  <a:pt x="41247" y="323311"/>
                  <a:pt x="32742" y="309137"/>
                </a:cubicBezTo>
                <a:cubicBezTo>
                  <a:pt x="24238" y="294963"/>
                  <a:pt x="16655" y="277812"/>
                  <a:pt x="9993" y="257685"/>
                </a:cubicBezTo>
                <a:cubicBezTo>
                  <a:pt x="3331" y="237558"/>
                  <a:pt x="0" y="217998"/>
                  <a:pt x="0" y="199004"/>
                </a:cubicBezTo>
                <a:cubicBezTo>
                  <a:pt x="0" y="136638"/>
                  <a:pt x="18001" y="87879"/>
                  <a:pt x="54003" y="52728"/>
                </a:cubicBezTo>
                <a:cubicBezTo>
                  <a:pt x="90006" y="17576"/>
                  <a:pt x="139757" y="0"/>
                  <a:pt x="20325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6000" dirty="0">
              <a:solidFill>
                <a:schemeClr val="bg1"/>
              </a:solidFill>
            </a:endParaRPr>
          </a:p>
        </p:txBody>
      </p:sp>
      <p:sp>
        <p:nvSpPr>
          <p:cNvPr id="33" name="任意多边形 32"/>
          <p:cNvSpPr/>
          <p:nvPr/>
        </p:nvSpPr>
        <p:spPr>
          <a:xfrm>
            <a:off x="6934200" y="4676815"/>
            <a:ext cx="762000" cy="598762"/>
          </a:xfrm>
          <a:custGeom>
            <a:avLst/>
            <a:gdLst/>
            <a:ahLst/>
            <a:cxnLst/>
            <a:rect l="l" t="t" r="r" b="b"/>
            <a:pathLst>
              <a:path w="762000" h="598762">
                <a:moveTo>
                  <a:pt x="643363" y="153081"/>
                </a:moveTo>
                <a:cubicBezTo>
                  <a:pt x="679932" y="173208"/>
                  <a:pt x="708847" y="198438"/>
                  <a:pt x="730108" y="228770"/>
                </a:cubicBezTo>
                <a:cubicBezTo>
                  <a:pt x="751370" y="259103"/>
                  <a:pt x="762000" y="291703"/>
                  <a:pt x="762000" y="326572"/>
                </a:cubicBezTo>
                <a:cubicBezTo>
                  <a:pt x="762000" y="360590"/>
                  <a:pt x="751937" y="392410"/>
                  <a:pt x="731809" y="422034"/>
                </a:cubicBezTo>
                <a:cubicBezTo>
                  <a:pt x="711682" y="451658"/>
                  <a:pt x="684043" y="476676"/>
                  <a:pt x="648891" y="497086"/>
                </a:cubicBezTo>
                <a:cubicBezTo>
                  <a:pt x="651726" y="503890"/>
                  <a:pt x="654631" y="510126"/>
                  <a:pt x="657608" y="515796"/>
                </a:cubicBezTo>
                <a:cubicBezTo>
                  <a:pt x="660584" y="521466"/>
                  <a:pt x="664128" y="526923"/>
                  <a:pt x="668238" y="532167"/>
                </a:cubicBezTo>
                <a:cubicBezTo>
                  <a:pt x="672349" y="537412"/>
                  <a:pt x="675538" y="541522"/>
                  <a:pt x="677806" y="544499"/>
                </a:cubicBezTo>
                <a:cubicBezTo>
                  <a:pt x="680074" y="547475"/>
                  <a:pt x="683759" y="551656"/>
                  <a:pt x="688862" y="557043"/>
                </a:cubicBezTo>
                <a:cubicBezTo>
                  <a:pt x="693964" y="562429"/>
                  <a:pt x="697224" y="565972"/>
                  <a:pt x="698642" y="567673"/>
                </a:cubicBezTo>
                <a:cubicBezTo>
                  <a:pt x="698925" y="567957"/>
                  <a:pt x="699492" y="568595"/>
                  <a:pt x="700343" y="569587"/>
                </a:cubicBezTo>
                <a:cubicBezTo>
                  <a:pt x="701193" y="570579"/>
                  <a:pt x="701831" y="571288"/>
                  <a:pt x="702256" y="571713"/>
                </a:cubicBezTo>
                <a:cubicBezTo>
                  <a:pt x="702682" y="572138"/>
                  <a:pt x="703248" y="572847"/>
                  <a:pt x="703957" y="573839"/>
                </a:cubicBezTo>
                <a:cubicBezTo>
                  <a:pt x="704666" y="574831"/>
                  <a:pt x="705162" y="575611"/>
                  <a:pt x="705445" y="576178"/>
                </a:cubicBezTo>
                <a:cubicBezTo>
                  <a:pt x="705729" y="576745"/>
                  <a:pt x="706083" y="577453"/>
                  <a:pt x="706509" y="578304"/>
                </a:cubicBezTo>
                <a:cubicBezTo>
                  <a:pt x="706934" y="579154"/>
                  <a:pt x="707217" y="580005"/>
                  <a:pt x="707359" y="580855"/>
                </a:cubicBezTo>
                <a:cubicBezTo>
                  <a:pt x="707501" y="581706"/>
                  <a:pt x="707572" y="582627"/>
                  <a:pt x="707572" y="583619"/>
                </a:cubicBezTo>
                <a:cubicBezTo>
                  <a:pt x="707572" y="584611"/>
                  <a:pt x="707430" y="585533"/>
                  <a:pt x="707146" y="586383"/>
                </a:cubicBezTo>
                <a:cubicBezTo>
                  <a:pt x="706296" y="590352"/>
                  <a:pt x="704453" y="593470"/>
                  <a:pt x="701618" y="595738"/>
                </a:cubicBezTo>
                <a:cubicBezTo>
                  <a:pt x="698784" y="598006"/>
                  <a:pt x="695665" y="598998"/>
                  <a:pt x="692264" y="598715"/>
                </a:cubicBezTo>
                <a:cubicBezTo>
                  <a:pt x="678089" y="596730"/>
                  <a:pt x="665900" y="594462"/>
                  <a:pt x="655694" y="591911"/>
                </a:cubicBezTo>
                <a:cubicBezTo>
                  <a:pt x="612038" y="580572"/>
                  <a:pt x="572634" y="562429"/>
                  <a:pt x="537482" y="537482"/>
                </a:cubicBezTo>
                <a:cubicBezTo>
                  <a:pt x="511969" y="542018"/>
                  <a:pt x="487023" y="544286"/>
                  <a:pt x="462643" y="544286"/>
                </a:cubicBezTo>
                <a:cubicBezTo>
                  <a:pt x="385819" y="544286"/>
                  <a:pt x="318918" y="525576"/>
                  <a:pt x="261938" y="488157"/>
                </a:cubicBezTo>
                <a:cubicBezTo>
                  <a:pt x="278380" y="489290"/>
                  <a:pt x="290853" y="489857"/>
                  <a:pt x="299357" y="489857"/>
                </a:cubicBezTo>
                <a:cubicBezTo>
                  <a:pt x="344998" y="489857"/>
                  <a:pt x="388796" y="483479"/>
                  <a:pt x="430751" y="470722"/>
                </a:cubicBezTo>
                <a:cubicBezTo>
                  <a:pt x="472707" y="457966"/>
                  <a:pt x="510126" y="439681"/>
                  <a:pt x="543010" y="415869"/>
                </a:cubicBezTo>
                <a:cubicBezTo>
                  <a:pt x="578445" y="389788"/>
                  <a:pt x="605660" y="359739"/>
                  <a:pt x="624653" y="325721"/>
                </a:cubicBezTo>
                <a:cubicBezTo>
                  <a:pt x="643646" y="291703"/>
                  <a:pt x="653143" y="255701"/>
                  <a:pt x="653143" y="217715"/>
                </a:cubicBezTo>
                <a:cubicBezTo>
                  <a:pt x="653143" y="195886"/>
                  <a:pt x="649883" y="174342"/>
                  <a:pt x="643363" y="153081"/>
                </a:cubicBezTo>
                <a:close/>
                <a:moveTo>
                  <a:pt x="299357" y="54429"/>
                </a:moveTo>
                <a:cubicBezTo>
                  <a:pt x="255985" y="54429"/>
                  <a:pt x="215447" y="61799"/>
                  <a:pt x="177743" y="76540"/>
                </a:cubicBezTo>
                <a:cubicBezTo>
                  <a:pt x="140040" y="91282"/>
                  <a:pt x="110062" y="111267"/>
                  <a:pt x="87809" y="136497"/>
                </a:cubicBezTo>
                <a:cubicBezTo>
                  <a:pt x="65555" y="161727"/>
                  <a:pt x="54429" y="188799"/>
                  <a:pt x="54429" y="217715"/>
                </a:cubicBezTo>
                <a:cubicBezTo>
                  <a:pt x="54429" y="240960"/>
                  <a:pt x="61941" y="263355"/>
                  <a:pt x="76966" y="284900"/>
                </a:cubicBezTo>
                <a:cubicBezTo>
                  <a:pt x="91990" y="306444"/>
                  <a:pt x="113110" y="325154"/>
                  <a:pt x="140324" y="341029"/>
                </a:cubicBezTo>
                <a:lnTo>
                  <a:pt x="181570" y="364842"/>
                </a:lnTo>
                <a:lnTo>
                  <a:pt x="166688" y="400561"/>
                </a:lnTo>
                <a:cubicBezTo>
                  <a:pt x="176326" y="394891"/>
                  <a:pt x="185114" y="389363"/>
                  <a:pt x="193051" y="383977"/>
                </a:cubicBezTo>
                <a:lnTo>
                  <a:pt x="211761" y="370795"/>
                </a:lnTo>
                <a:lnTo>
                  <a:pt x="234298" y="375047"/>
                </a:lnTo>
                <a:cubicBezTo>
                  <a:pt x="256410" y="379016"/>
                  <a:pt x="278096" y="381000"/>
                  <a:pt x="299357" y="381000"/>
                </a:cubicBezTo>
                <a:cubicBezTo>
                  <a:pt x="342730" y="381000"/>
                  <a:pt x="383268" y="373630"/>
                  <a:pt x="420971" y="358889"/>
                </a:cubicBezTo>
                <a:cubicBezTo>
                  <a:pt x="458674" y="344148"/>
                  <a:pt x="488653" y="324162"/>
                  <a:pt x="510906" y="298932"/>
                </a:cubicBezTo>
                <a:cubicBezTo>
                  <a:pt x="533159" y="273702"/>
                  <a:pt x="544286" y="246630"/>
                  <a:pt x="544286" y="217715"/>
                </a:cubicBezTo>
                <a:cubicBezTo>
                  <a:pt x="544286" y="188799"/>
                  <a:pt x="533159" y="161727"/>
                  <a:pt x="510906" y="136497"/>
                </a:cubicBezTo>
                <a:cubicBezTo>
                  <a:pt x="488653" y="111267"/>
                  <a:pt x="458674" y="91282"/>
                  <a:pt x="420971" y="76540"/>
                </a:cubicBezTo>
                <a:cubicBezTo>
                  <a:pt x="383268" y="61799"/>
                  <a:pt x="342730" y="54429"/>
                  <a:pt x="299357" y="54429"/>
                </a:cubicBezTo>
                <a:close/>
                <a:moveTo>
                  <a:pt x="299357" y="0"/>
                </a:moveTo>
                <a:cubicBezTo>
                  <a:pt x="353502" y="0"/>
                  <a:pt x="403608" y="9710"/>
                  <a:pt x="449674" y="29128"/>
                </a:cubicBezTo>
                <a:cubicBezTo>
                  <a:pt x="495740" y="48547"/>
                  <a:pt x="532096" y="74981"/>
                  <a:pt x="558743" y="108432"/>
                </a:cubicBezTo>
                <a:cubicBezTo>
                  <a:pt x="585391" y="141883"/>
                  <a:pt x="598714" y="178311"/>
                  <a:pt x="598714" y="217715"/>
                </a:cubicBezTo>
                <a:cubicBezTo>
                  <a:pt x="598714" y="257119"/>
                  <a:pt x="585391" y="293546"/>
                  <a:pt x="558743" y="326997"/>
                </a:cubicBezTo>
                <a:cubicBezTo>
                  <a:pt x="532096" y="360448"/>
                  <a:pt x="495740" y="386883"/>
                  <a:pt x="449674" y="406301"/>
                </a:cubicBezTo>
                <a:cubicBezTo>
                  <a:pt x="403608" y="425720"/>
                  <a:pt x="353502" y="435429"/>
                  <a:pt x="299357" y="435429"/>
                </a:cubicBezTo>
                <a:cubicBezTo>
                  <a:pt x="274978" y="435429"/>
                  <a:pt x="250031" y="433161"/>
                  <a:pt x="224518" y="428625"/>
                </a:cubicBezTo>
                <a:cubicBezTo>
                  <a:pt x="189366" y="453572"/>
                  <a:pt x="149962" y="471715"/>
                  <a:pt x="106306" y="483054"/>
                </a:cubicBezTo>
                <a:cubicBezTo>
                  <a:pt x="96101" y="485605"/>
                  <a:pt x="83911" y="487873"/>
                  <a:pt x="69737" y="489857"/>
                </a:cubicBezTo>
                <a:lnTo>
                  <a:pt x="68461" y="489857"/>
                </a:lnTo>
                <a:cubicBezTo>
                  <a:pt x="65343" y="489857"/>
                  <a:pt x="62437" y="488724"/>
                  <a:pt x="59744" y="486456"/>
                </a:cubicBezTo>
                <a:cubicBezTo>
                  <a:pt x="57051" y="484188"/>
                  <a:pt x="55421" y="481211"/>
                  <a:pt x="54854" y="477526"/>
                </a:cubicBezTo>
                <a:cubicBezTo>
                  <a:pt x="54570" y="476676"/>
                  <a:pt x="54429" y="475754"/>
                  <a:pt x="54429" y="474762"/>
                </a:cubicBezTo>
                <a:cubicBezTo>
                  <a:pt x="54429" y="473770"/>
                  <a:pt x="54500" y="472848"/>
                  <a:pt x="54641" y="471998"/>
                </a:cubicBezTo>
                <a:cubicBezTo>
                  <a:pt x="54783" y="471148"/>
                  <a:pt x="55067" y="470297"/>
                  <a:pt x="55492" y="469447"/>
                </a:cubicBezTo>
                <a:cubicBezTo>
                  <a:pt x="55917" y="468596"/>
                  <a:pt x="56271" y="467888"/>
                  <a:pt x="56555" y="467321"/>
                </a:cubicBezTo>
                <a:cubicBezTo>
                  <a:pt x="56838" y="466754"/>
                  <a:pt x="57334" y="465974"/>
                  <a:pt x="58043" y="464982"/>
                </a:cubicBezTo>
                <a:cubicBezTo>
                  <a:pt x="58752" y="463990"/>
                  <a:pt x="59319" y="463281"/>
                  <a:pt x="59744" y="462856"/>
                </a:cubicBezTo>
                <a:cubicBezTo>
                  <a:pt x="60169" y="462431"/>
                  <a:pt x="60807" y="461722"/>
                  <a:pt x="61658" y="460730"/>
                </a:cubicBezTo>
                <a:cubicBezTo>
                  <a:pt x="62508" y="459738"/>
                  <a:pt x="63075" y="459100"/>
                  <a:pt x="63358" y="458816"/>
                </a:cubicBezTo>
                <a:cubicBezTo>
                  <a:pt x="64776" y="457115"/>
                  <a:pt x="68036" y="453572"/>
                  <a:pt x="73139" y="448186"/>
                </a:cubicBezTo>
                <a:cubicBezTo>
                  <a:pt x="78241" y="442799"/>
                  <a:pt x="81926" y="438618"/>
                  <a:pt x="84194" y="435642"/>
                </a:cubicBezTo>
                <a:cubicBezTo>
                  <a:pt x="86462" y="432665"/>
                  <a:pt x="89651" y="428554"/>
                  <a:pt x="93762" y="423310"/>
                </a:cubicBezTo>
                <a:cubicBezTo>
                  <a:pt x="97872" y="418066"/>
                  <a:pt x="101416" y="412608"/>
                  <a:pt x="104392" y="406939"/>
                </a:cubicBezTo>
                <a:cubicBezTo>
                  <a:pt x="107369" y="401269"/>
                  <a:pt x="110275" y="395033"/>
                  <a:pt x="113110" y="388229"/>
                </a:cubicBezTo>
                <a:cubicBezTo>
                  <a:pt x="77958" y="367818"/>
                  <a:pt x="50318" y="342730"/>
                  <a:pt x="30191" y="312965"/>
                </a:cubicBezTo>
                <a:cubicBezTo>
                  <a:pt x="10064" y="283199"/>
                  <a:pt x="0" y="251449"/>
                  <a:pt x="0" y="217715"/>
                </a:cubicBezTo>
                <a:cubicBezTo>
                  <a:pt x="0" y="178311"/>
                  <a:pt x="13324" y="141883"/>
                  <a:pt x="39971" y="108432"/>
                </a:cubicBezTo>
                <a:cubicBezTo>
                  <a:pt x="66618" y="74981"/>
                  <a:pt x="102975" y="48547"/>
                  <a:pt x="149041" y="29128"/>
                </a:cubicBezTo>
                <a:cubicBezTo>
                  <a:pt x="195107" y="9710"/>
                  <a:pt x="245212" y="0"/>
                  <a:pt x="29935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6000" dirty="0">
              <a:solidFill>
                <a:schemeClr val="bg1"/>
              </a:solidFill>
            </a:endParaRPr>
          </a:p>
        </p:txBody>
      </p:sp>
      <p:sp>
        <p:nvSpPr>
          <p:cNvPr id="31" name="任意多边形 30"/>
          <p:cNvSpPr/>
          <p:nvPr/>
        </p:nvSpPr>
        <p:spPr>
          <a:xfrm>
            <a:off x="4277889" y="4600615"/>
            <a:ext cx="653143" cy="653143"/>
          </a:xfrm>
          <a:custGeom>
            <a:avLst/>
            <a:gdLst/>
            <a:ahLst/>
            <a:cxnLst/>
            <a:rect l="l" t="t" r="r" b="b"/>
            <a:pathLst>
              <a:path w="653143" h="653143">
                <a:moveTo>
                  <a:pt x="340179" y="163285"/>
                </a:moveTo>
                <a:lnTo>
                  <a:pt x="367393" y="163285"/>
                </a:lnTo>
                <a:cubicBezTo>
                  <a:pt x="371362" y="163285"/>
                  <a:pt x="374622" y="164561"/>
                  <a:pt x="377173" y="167112"/>
                </a:cubicBezTo>
                <a:cubicBezTo>
                  <a:pt x="379724" y="169664"/>
                  <a:pt x="381000" y="172924"/>
                  <a:pt x="381000" y="176893"/>
                </a:cubicBezTo>
                <a:lnTo>
                  <a:pt x="381000" y="367393"/>
                </a:lnTo>
                <a:cubicBezTo>
                  <a:pt x="381000" y="371361"/>
                  <a:pt x="379724" y="374621"/>
                  <a:pt x="377173" y="377173"/>
                </a:cubicBezTo>
                <a:cubicBezTo>
                  <a:pt x="374622" y="379724"/>
                  <a:pt x="371362" y="381000"/>
                  <a:pt x="367393" y="381000"/>
                </a:cubicBezTo>
                <a:lnTo>
                  <a:pt x="231322" y="381000"/>
                </a:lnTo>
                <a:cubicBezTo>
                  <a:pt x="227353" y="381000"/>
                  <a:pt x="224093" y="379724"/>
                  <a:pt x="221541" y="377173"/>
                </a:cubicBezTo>
                <a:cubicBezTo>
                  <a:pt x="218990" y="374621"/>
                  <a:pt x="217714" y="371361"/>
                  <a:pt x="217714" y="367393"/>
                </a:cubicBezTo>
                <a:lnTo>
                  <a:pt x="217714" y="340178"/>
                </a:lnTo>
                <a:cubicBezTo>
                  <a:pt x="217714" y="336210"/>
                  <a:pt x="218990" y="332950"/>
                  <a:pt x="221541" y="330398"/>
                </a:cubicBezTo>
                <a:cubicBezTo>
                  <a:pt x="224093" y="327847"/>
                  <a:pt x="227353" y="326571"/>
                  <a:pt x="231322" y="326571"/>
                </a:cubicBezTo>
                <a:lnTo>
                  <a:pt x="326571" y="326571"/>
                </a:lnTo>
                <a:lnTo>
                  <a:pt x="326571" y="176893"/>
                </a:lnTo>
                <a:cubicBezTo>
                  <a:pt x="326571" y="172924"/>
                  <a:pt x="327847" y="169664"/>
                  <a:pt x="330398" y="167112"/>
                </a:cubicBezTo>
                <a:cubicBezTo>
                  <a:pt x="332950" y="164561"/>
                  <a:pt x="336210" y="163285"/>
                  <a:pt x="340179" y="163285"/>
                </a:cubicBezTo>
                <a:close/>
                <a:moveTo>
                  <a:pt x="326571" y="95250"/>
                </a:moveTo>
                <a:cubicBezTo>
                  <a:pt x="284616" y="95250"/>
                  <a:pt x="245921" y="105597"/>
                  <a:pt x="210486" y="126291"/>
                </a:cubicBezTo>
                <a:cubicBezTo>
                  <a:pt x="175050" y="146985"/>
                  <a:pt x="146986" y="175050"/>
                  <a:pt x="126291" y="210485"/>
                </a:cubicBezTo>
                <a:cubicBezTo>
                  <a:pt x="105597" y="245920"/>
                  <a:pt x="95250" y="284616"/>
                  <a:pt x="95250" y="326571"/>
                </a:cubicBezTo>
                <a:cubicBezTo>
                  <a:pt x="95250" y="368526"/>
                  <a:pt x="105597" y="407222"/>
                  <a:pt x="126291" y="442657"/>
                </a:cubicBezTo>
                <a:cubicBezTo>
                  <a:pt x="146986" y="478092"/>
                  <a:pt x="175050" y="506157"/>
                  <a:pt x="210486" y="526851"/>
                </a:cubicBezTo>
                <a:cubicBezTo>
                  <a:pt x="245921" y="547546"/>
                  <a:pt x="284616" y="557893"/>
                  <a:pt x="326571" y="557893"/>
                </a:cubicBezTo>
                <a:cubicBezTo>
                  <a:pt x="368527" y="557893"/>
                  <a:pt x="407222" y="547546"/>
                  <a:pt x="442657" y="526851"/>
                </a:cubicBezTo>
                <a:cubicBezTo>
                  <a:pt x="478093" y="506157"/>
                  <a:pt x="506157" y="478092"/>
                  <a:pt x="526852" y="442657"/>
                </a:cubicBezTo>
                <a:cubicBezTo>
                  <a:pt x="547546" y="407222"/>
                  <a:pt x="557893" y="368526"/>
                  <a:pt x="557893" y="326571"/>
                </a:cubicBezTo>
                <a:cubicBezTo>
                  <a:pt x="557893" y="284616"/>
                  <a:pt x="547546" y="245920"/>
                  <a:pt x="526852" y="210485"/>
                </a:cubicBezTo>
                <a:cubicBezTo>
                  <a:pt x="506157" y="175050"/>
                  <a:pt x="478093" y="146985"/>
                  <a:pt x="442657" y="126291"/>
                </a:cubicBezTo>
                <a:cubicBezTo>
                  <a:pt x="407222" y="105597"/>
                  <a:pt x="368527" y="95250"/>
                  <a:pt x="326571" y="95250"/>
                </a:cubicBezTo>
                <a:close/>
                <a:moveTo>
                  <a:pt x="326571" y="0"/>
                </a:moveTo>
                <a:cubicBezTo>
                  <a:pt x="385819" y="0"/>
                  <a:pt x="440460" y="14599"/>
                  <a:pt x="490495" y="43798"/>
                </a:cubicBezTo>
                <a:cubicBezTo>
                  <a:pt x="540530" y="72996"/>
                  <a:pt x="580146" y="112613"/>
                  <a:pt x="609345" y="162648"/>
                </a:cubicBezTo>
                <a:cubicBezTo>
                  <a:pt x="638544" y="212682"/>
                  <a:pt x="653143" y="267323"/>
                  <a:pt x="653143" y="326571"/>
                </a:cubicBezTo>
                <a:cubicBezTo>
                  <a:pt x="653143" y="385819"/>
                  <a:pt x="638544" y="440460"/>
                  <a:pt x="609345" y="490495"/>
                </a:cubicBezTo>
                <a:cubicBezTo>
                  <a:pt x="580146" y="540529"/>
                  <a:pt x="540530" y="580146"/>
                  <a:pt x="490495" y="609345"/>
                </a:cubicBezTo>
                <a:cubicBezTo>
                  <a:pt x="440460" y="638543"/>
                  <a:pt x="385819" y="653143"/>
                  <a:pt x="326571" y="653143"/>
                </a:cubicBezTo>
                <a:cubicBezTo>
                  <a:pt x="267324" y="653143"/>
                  <a:pt x="212683" y="638543"/>
                  <a:pt x="162648" y="609345"/>
                </a:cubicBezTo>
                <a:cubicBezTo>
                  <a:pt x="112613" y="580146"/>
                  <a:pt x="72997" y="540529"/>
                  <a:pt x="43798" y="490495"/>
                </a:cubicBezTo>
                <a:cubicBezTo>
                  <a:pt x="14599" y="440460"/>
                  <a:pt x="0" y="385819"/>
                  <a:pt x="0" y="326571"/>
                </a:cubicBezTo>
                <a:cubicBezTo>
                  <a:pt x="0" y="267323"/>
                  <a:pt x="14599" y="212682"/>
                  <a:pt x="43798" y="162648"/>
                </a:cubicBezTo>
                <a:cubicBezTo>
                  <a:pt x="72997" y="112613"/>
                  <a:pt x="112613" y="72996"/>
                  <a:pt x="162648" y="43798"/>
                </a:cubicBezTo>
                <a:cubicBezTo>
                  <a:pt x="212683" y="14599"/>
                  <a:pt x="267324" y="0"/>
                  <a:pt x="3265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6000" dirty="0">
              <a:solidFill>
                <a:schemeClr val="bg1"/>
              </a:solidFill>
            </a:endParaRPr>
          </a:p>
        </p:txBody>
      </p:sp>
      <p:sp>
        <p:nvSpPr>
          <p:cNvPr id="27" name="任意多边形 26"/>
          <p:cNvSpPr/>
          <p:nvPr/>
        </p:nvSpPr>
        <p:spPr>
          <a:xfrm>
            <a:off x="4057083" y="2082465"/>
            <a:ext cx="1029834" cy="1115642"/>
          </a:xfrm>
          <a:custGeom>
            <a:avLst/>
            <a:gdLst/>
            <a:ahLst/>
            <a:cxnLst/>
            <a:rect l="l" t="t" r="r" b="b"/>
            <a:pathLst>
              <a:path w="351065" h="380319">
                <a:moveTo>
                  <a:pt x="43883" y="292553"/>
                </a:moveTo>
                <a:cubicBezTo>
                  <a:pt x="39922" y="292553"/>
                  <a:pt x="36493" y="294001"/>
                  <a:pt x="33598" y="296896"/>
                </a:cubicBezTo>
                <a:cubicBezTo>
                  <a:pt x="30703" y="299791"/>
                  <a:pt x="29256" y="303219"/>
                  <a:pt x="29256" y="307181"/>
                </a:cubicBezTo>
                <a:cubicBezTo>
                  <a:pt x="29256" y="311143"/>
                  <a:pt x="30703" y="314571"/>
                  <a:pt x="33598" y="317466"/>
                </a:cubicBezTo>
                <a:cubicBezTo>
                  <a:pt x="36493" y="320361"/>
                  <a:pt x="39922" y="321809"/>
                  <a:pt x="43883" y="321809"/>
                </a:cubicBezTo>
                <a:cubicBezTo>
                  <a:pt x="47845" y="321809"/>
                  <a:pt x="51273" y="320361"/>
                  <a:pt x="54168" y="317466"/>
                </a:cubicBezTo>
                <a:cubicBezTo>
                  <a:pt x="57063" y="314571"/>
                  <a:pt x="58511" y="311143"/>
                  <a:pt x="58511" y="307181"/>
                </a:cubicBezTo>
                <a:cubicBezTo>
                  <a:pt x="58511" y="303219"/>
                  <a:pt x="57063" y="299791"/>
                  <a:pt x="54168" y="296896"/>
                </a:cubicBezTo>
                <a:cubicBezTo>
                  <a:pt x="51273" y="294001"/>
                  <a:pt x="47845" y="292553"/>
                  <a:pt x="43883" y="292553"/>
                </a:cubicBezTo>
                <a:close/>
                <a:moveTo>
                  <a:pt x="197474" y="29255"/>
                </a:moveTo>
                <a:cubicBezTo>
                  <a:pt x="193512" y="33217"/>
                  <a:pt x="190617" y="39693"/>
                  <a:pt x="188789" y="48682"/>
                </a:cubicBezTo>
                <a:cubicBezTo>
                  <a:pt x="186960" y="57672"/>
                  <a:pt x="184637" y="67234"/>
                  <a:pt x="181818" y="77366"/>
                </a:cubicBezTo>
                <a:cubicBezTo>
                  <a:pt x="178999" y="87499"/>
                  <a:pt x="174466" y="95842"/>
                  <a:pt x="168219" y="102393"/>
                </a:cubicBezTo>
                <a:cubicBezTo>
                  <a:pt x="164866" y="105898"/>
                  <a:pt x="159000" y="112831"/>
                  <a:pt x="150620" y="123192"/>
                </a:cubicBezTo>
                <a:cubicBezTo>
                  <a:pt x="150010" y="123954"/>
                  <a:pt x="148258" y="126240"/>
                  <a:pt x="145363" y="130049"/>
                </a:cubicBezTo>
                <a:cubicBezTo>
                  <a:pt x="142468" y="133858"/>
                  <a:pt x="140068" y="136982"/>
                  <a:pt x="138163" y="139420"/>
                </a:cubicBezTo>
                <a:cubicBezTo>
                  <a:pt x="136259" y="141858"/>
                  <a:pt x="133630" y="145096"/>
                  <a:pt x="130278" y="149133"/>
                </a:cubicBezTo>
                <a:cubicBezTo>
                  <a:pt x="126926" y="153171"/>
                  <a:pt x="123878" y="156524"/>
                  <a:pt x="121136" y="159190"/>
                </a:cubicBezTo>
                <a:cubicBezTo>
                  <a:pt x="118393" y="161857"/>
                  <a:pt x="115460" y="164561"/>
                  <a:pt x="112336" y="167304"/>
                </a:cubicBezTo>
                <a:cubicBezTo>
                  <a:pt x="109213" y="170046"/>
                  <a:pt x="106165" y="172104"/>
                  <a:pt x="103194" y="173475"/>
                </a:cubicBezTo>
                <a:cubicBezTo>
                  <a:pt x="100223" y="174846"/>
                  <a:pt x="97518" y="175532"/>
                  <a:pt x="95080" y="175532"/>
                </a:cubicBezTo>
                <a:lnTo>
                  <a:pt x="87766" y="175532"/>
                </a:lnTo>
                <a:lnTo>
                  <a:pt x="87766" y="321809"/>
                </a:lnTo>
                <a:lnTo>
                  <a:pt x="95080" y="321809"/>
                </a:lnTo>
                <a:cubicBezTo>
                  <a:pt x="97061" y="321809"/>
                  <a:pt x="99461" y="322037"/>
                  <a:pt x="102280" y="322494"/>
                </a:cubicBezTo>
                <a:cubicBezTo>
                  <a:pt x="105099" y="322951"/>
                  <a:pt x="107613" y="323447"/>
                  <a:pt x="109822" y="323980"/>
                </a:cubicBezTo>
                <a:cubicBezTo>
                  <a:pt x="112031" y="324513"/>
                  <a:pt x="114927" y="325351"/>
                  <a:pt x="118507" y="326494"/>
                </a:cubicBezTo>
                <a:cubicBezTo>
                  <a:pt x="122088" y="327637"/>
                  <a:pt x="124755" y="328513"/>
                  <a:pt x="126507" y="329123"/>
                </a:cubicBezTo>
                <a:cubicBezTo>
                  <a:pt x="128259" y="329732"/>
                  <a:pt x="130964" y="330684"/>
                  <a:pt x="134621" y="331979"/>
                </a:cubicBezTo>
                <a:cubicBezTo>
                  <a:pt x="138278" y="333275"/>
                  <a:pt x="140487" y="334075"/>
                  <a:pt x="141249" y="334379"/>
                </a:cubicBezTo>
                <a:cubicBezTo>
                  <a:pt x="173399" y="345502"/>
                  <a:pt x="199455" y="351064"/>
                  <a:pt x="219415" y="351064"/>
                </a:cubicBezTo>
                <a:lnTo>
                  <a:pt x="247071" y="351064"/>
                </a:lnTo>
                <a:cubicBezTo>
                  <a:pt x="276326" y="351064"/>
                  <a:pt x="290954" y="338341"/>
                  <a:pt x="290954" y="312895"/>
                </a:cubicBezTo>
                <a:cubicBezTo>
                  <a:pt x="290954" y="308933"/>
                  <a:pt x="290573" y="304667"/>
                  <a:pt x="289811" y="300096"/>
                </a:cubicBezTo>
                <a:cubicBezTo>
                  <a:pt x="294382" y="297658"/>
                  <a:pt x="298001" y="293658"/>
                  <a:pt x="300668" y="288096"/>
                </a:cubicBezTo>
                <a:cubicBezTo>
                  <a:pt x="303334" y="282535"/>
                  <a:pt x="304667" y="276935"/>
                  <a:pt x="304667" y="271297"/>
                </a:cubicBezTo>
                <a:cubicBezTo>
                  <a:pt x="304667" y="265660"/>
                  <a:pt x="303296" y="260403"/>
                  <a:pt x="300553" y="255527"/>
                </a:cubicBezTo>
                <a:cubicBezTo>
                  <a:pt x="308629" y="247908"/>
                  <a:pt x="312667" y="238842"/>
                  <a:pt x="312667" y="228329"/>
                </a:cubicBezTo>
                <a:cubicBezTo>
                  <a:pt x="312667" y="224519"/>
                  <a:pt x="311905" y="220291"/>
                  <a:pt x="310381" y="215644"/>
                </a:cubicBezTo>
                <a:cubicBezTo>
                  <a:pt x="308858" y="210996"/>
                  <a:pt x="306953" y="207378"/>
                  <a:pt x="304667" y="204787"/>
                </a:cubicBezTo>
                <a:cubicBezTo>
                  <a:pt x="309543" y="204635"/>
                  <a:pt x="313619" y="201054"/>
                  <a:pt x="316895" y="194045"/>
                </a:cubicBezTo>
                <a:cubicBezTo>
                  <a:pt x="320171" y="187036"/>
                  <a:pt x="321809" y="180865"/>
                  <a:pt x="321809" y="175532"/>
                </a:cubicBezTo>
                <a:cubicBezTo>
                  <a:pt x="321809" y="167761"/>
                  <a:pt x="318838" y="160942"/>
                  <a:pt x="312895" y="155076"/>
                </a:cubicBezTo>
                <a:cubicBezTo>
                  <a:pt x="306953" y="149210"/>
                  <a:pt x="300172" y="146277"/>
                  <a:pt x="292554" y="146277"/>
                </a:cubicBezTo>
                <a:lnTo>
                  <a:pt x="212102" y="146277"/>
                </a:lnTo>
                <a:cubicBezTo>
                  <a:pt x="212102" y="137439"/>
                  <a:pt x="215758" y="125287"/>
                  <a:pt x="223072" y="109822"/>
                </a:cubicBezTo>
                <a:cubicBezTo>
                  <a:pt x="230386" y="94356"/>
                  <a:pt x="234043" y="82128"/>
                  <a:pt x="234043" y="73138"/>
                </a:cubicBezTo>
                <a:cubicBezTo>
                  <a:pt x="234043" y="58206"/>
                  <a:pt x="231605" y="47159"/>
                  <a:pt x="226729" y="39997"/>
                </a:cubicBezTo>
                <a:cubicBezTo>
                  <a:pt x="221853" y="32836"/>
                  <a:pt x="212102" y="29255"/>
                  <a:pt x="197474" y="29255"/>
                </a:cubicBezTo>
                <a:close/>
                <a:moveTo>
                  <a:pt x="197474" y="0"/>
                </a:moveTo>
                <a:cubicBezTo>
                  <a:pt x="210273" y="0"/>
                  <a:pt x="221777" y="2476"/>
                  <a:pt x="231986" y="7428"/>
                </a:cubicBezTo>
                <a:cubicBezTo>
                  <a:pt x="242195" y="12380"/>
                  <a:pt x="249966" y="20113"/>
                  <a:pt x="255299" y="30626"/>
                </a:cubicBezTo>
                <a:cubicBezTo>
                  <a:pt x="260632" y="41140"/>
                  <a:pt x="263298" y="55311"/>
                  <a:pt x="263298" y="73138"/>
                </a:cubicBezTo>
                <a:cubicBezTo>
                  <a:pt x="263298" y="87309"/>
                  <a:pt x="259642" y="101936"/>
                  <a:pt x="252328" y="117021"/>
                </a:cubicBezTo>
                <a:lnTo>
                  <a:pt x="292554" y="117021"/>
                </a:lnTo>
                <a:cubicBezTo>
                  <a:pt x="308400" y="117021"/>
                  <a:pt x="322114" y="122811"/>
                  <a:pt x="333694" y="134392"/>
                </a:cubicBezTo>
                <a:cubicBezTo>
                  <a:pt x="345274" y="145972"/>
                  <a:pt x="351065" y="159609"/>
                  <a:pt x="351065" y="175303"/>
                </a:cubicBezTo>
                <a:cubicBezTo>
                  <a:pt x="351065" y="188864"/>
                  <a:pt x="347331" y="201283"/>
                  <a:pt x="339865" y="212558"/>
                </a:cubicBezTo>
                <a:cubicBezTo>
                  <a:pt x="341237" y="217586"/>
                  <a:pt x="341922" y="222843"/>
                  <a:pt x="341922" y="228329"/>
                </a:cubicBezTo>
                <a:cubicBezTo>
                  <a:pt x="341922" y="240061"/>
                  <a:pt x="339027" y="251032"/>
                  <a:pt x="333237" y="261241"/>
                </a:cubicBezTo>
                <a:cubicBezTo>
                  <a:pt x="333694" y="264441"/>
                  <a:pt x="333923" y="267717"/>
                  <a:pt x="333923" y="271069"/>
                </a:cubicBezTo>
                <a:cubicBezTo>
                  <a:pt x="333923" y="286458"/>
                  <a:pt x="329352" y="300020"/>
                  <a:pt x="320209" y="311752"/>
                </a:cubicBezTo>
                <a:cubicBezTo>
                  <a:pt x="320362" y="332932"/>
                  <a:pt x="313886" y="349655"/>
                  <a:pt x="300782" y="361921"/>
                </a:cubicBezTo>
                <a:cubicBezTo>
                  <a:pt x="287678" y="374186"/>
                  <a:pt x="270384" y="380319"/>
                  <a:pt x="248899" y="380319"/>
                </a:cubicBezTo>
                <a:lnTo>
                  <a:pt x="240671" y="380319"/>
                </a:lnTo>
                <a:lnTo>
                  <a:pt x="219415" y="380319"/>
                </a:lnTo>
                <a:cubicBezTo>
                  <a:pt x="204788" y="380319"/>
                  <a:pt x="190351" y="378605"/>
                  <a:pt x="176104" y="375177"/>
                </a:cubicBezTo>
                <a:cubicBezTo>
                  <a:pt x="161857" y="371748"/>
                  <a:pt x="145363" y="366758"/>
                  <a:pt x="126621" y="360206"/>
                </a:cubicBezTo>
                <a:cubicBezTo>
                  <a:pt x="108946" y="354111"/>
                  <a:pt x="98432" y="351064"/>
                  <a:pt x="95080" y="351064"/>
                </a:cubicBezTo>
                <a:lnTo>
                  <a:pt x="29256" y="351064"/>
                </a:lnTo>
                <a:cubicBezTo>
                  <a:pt x="21180" y="351064"/>
                  <a:pt x="14285" y="348207"/>
                  <a:pt x="8571" y="342493"/>
                </a:cubicBezTo>
                <a:cubicBezTo>
                  <a:pt x="2857" y="336779"/>
                  <a:pt x="0" y="329884"/>
                  <a:pt x="0" y="321809"/>
                </a:cubicBezTo>
                <a:lnTo>
                  <a:pt x="0" y="175532"/>
                </a:lnTo>
                <a:cubicBezTo>
                  <a:pt x="0" y="167456"/>
                  <a:pt x="2857" y="160561"/>
                  <a:pt x="8571" y="154847"/>
                </a:cubicBezTo>
                <a:cubicBezTo>
                  <a:pt x="14285" y="149133"/>
                  <a:pt x="21180" y="146277"/>
                  <a:pt x="29256" y="146277"/>
                </a:cubicBezTo>
                <a:lnTo>
                  <a:pt x="91880" y="146277"/>
                </a:lnTo>
                <a:cubicBezTo>
                  <a:pt x="97366" y="142620"/>
                  <a:pt x="107803" y="130811"/>
                  <a:pt x="123193" y="110850"/>
                </a:cubicBezTo>
                <a:cubicBezTo>
                  <a:pt x="132030" y="99422"/>
                  <a:pt x="140182" y="89670"/>
                  <a:pt x="147648" y="81595"/>
                </a:cubicBezTo>
                <a:cubicBezTo>
                  <a:pt x="151305" y="77785"/>
                  <a:pt x="154010" y="71272"/>
                  <a:pt x="155762" y="62053"/>
                </a:cubicBezTo>
                <a:cubicBezTo>
                  <a:pt x="157514" y="52835"/>
                  <a:pt x="159838" y="43197"/>
                  <a:pt x="162733" y="33141"/>
                </a:cubicBezTo>
                <a:cubicBezTo>
                  <a:pt x="165628" y="23084"/>
                  <a:pt x="170352" y="14856"/>
                  <a:pt x="176904" y="8456"/>
                </a:cubicBezTo>
                <a:cubicBezTo>
                  <a:pt x="182846" y="2819"/>
                  <a:pt x="189703" y="0"/>
                  <a:pt x="197474"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3200" dirty="0"/>
          </a:p>
        </p:txBody>
      </p:sp>
    </p:spTree>
    <p:extLst>
      <p:ext uri="{BB962C8B-B14F-4D97-AF65-F5344CB8AC3E}">
        <p14:creationId xmlns:p14="http://schemas.microsoft.com/office/powerpoint/2010/main" val="2159643905"/>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728</TotalTime>
  <Words>3291</Words>
  <Application>Microsoft Office PowerPoint</Application>
  <PresentationFormat>全屏显示(4:3)</PresentationFormat>
  <Paragraphs>472</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155</cp:revision>
  <dcterms:created xsi:type="dcterms:W3CDTF">2013-04-21T05:36:08Z</dcterms:created>
  <dcterms:modified xsi:type="dcterms:W3CDTF">2016-08-22T04:12:35Z</dcterms:modified>
  <cp:category>PPTS</cp:category>
</cp:coreProperties>
</file>