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8" r:id="rId1"/>
  </p:sldMasterIdLst>
  <p:notesMasterIdLst>
    <p:notesMasterId r:id="rId28"/>
  </p:notesMasterIdLst>
  <p:sldIdLst>
    <p:sldId id="284" r:id="rId2"/>
    <p:sldId id="257" r:id="rId3"/>
    <p:sldId id="285" r:id="rId4"/>
    <p:sldId id="258" r:id="rId5"/>
    <p:sldId id="265" r:id="rId6"/>
    <p:sldId id="266" r:id="rId7"/>
    <p:sldId id="267" r:id="rId8"/>
    <p:sldId id="268" r:id="rId9"/>
    <p:sldId id="289" r:id="rId10"/>
    <p:sldId id="269" r:id="rId11"/>
    <p:sldId id="272" r:id="rId12"/>
    <p:sldId id="271" r:id="rId13"/>
    <p:sldId id="270" r:id="rId14"/>
    <p:sldId id="273" r:id="rId15"/>
    <p:sldId id="290" r:id="rId16"/>
    <p:sldId id="274" r:id="rId17"/>
    <p:sldId id="276" r:id="rId18"/>
    <p:sldId id="277" r:id="rId19"/>
    <p:sldId id="278" r:id="rId20"/>
    <p:sldId id="275" r:id="rId21"/>
    <p:sldId id="291" r:id="rId22"/>
    <p:sldId id="279" r:id="rId23"/>
    <p:sldId id="282" r:id="rId24"/>
    <p:sldId id="280" r:id="rId25"/>
    <p:sldId id="281" r:id="rId26"/>
    <p:sldId id="293" r:id="rId27"/>
  </p:sldIdLst>
  <p:sldSz cx="9144000" cy="5143500" type="screen16x9"/>
  <p:notesSz cx="7104063" cy="10234613"/>
  <p:custDataLst>
    <p:tags r:id="rId2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3736"/>
    <a:srgbClr val="FFC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1" d="100"/>
          <a:sy n="101" d="100"/>
        </p:scale>
        <p:origin x="678" y="96"/>
      </p:cViewPr>
      <p:guideLst>
        <p:guide orient="horz" pos="1615"/>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B9B2-4865-976B-BCAF774BE403}"/>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B9B2-4865-976B-BCAF774BE403}"/>
              </c:ext>
            </c:extLst>
          </c:dPt>
          <c:dPt>
            <c:idx val="2"/>
            <c:bubble3D val="0"/>
            <c:spPr>
              <a:solidFill>
                <a:schemeClr val="tx2"/>
              </a:solidFill>
              <a:ln w="19050">
                <a:solidFill>
                  <a:schemeClr val="lt1"/>
                </a:solidFill>
              </a:ln>
              <a:effectLst/>
            </c:spPr>
            <c:extLst>
              <c:ext xmlns:c16="http://schemas.microsoft.com/office/drawing/2014/chart" uri="{C3380CC4-5D6E-409C-BE32-E72D297353CC}">
                <c16:uniqueId val="{00000005-B9B2-4865-976B-BCAF774BE403}"/>
              </c:ext>
            </c:extLst>
          </c:dPt>
          <c:dPt>
            <c:idx val="3"/>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7-B9B2-4865-976B-BCAF774BE403}"/>
              </c:ext>
            </c:extLst>
          </c:dPt>
          <c:dPt>
            <c:idx val="4"/>
            <c:bubble3D val="0"/>
            <c:spPr>
              <a:solidFill>
                <a:schemeClr val="tx2"/>
              </a:solidFill>
              <a:ln w="19050">
                <a:solidFill>
                  <a:schemeClr val="lt1"/>
                </a:solidFill>
              </a:ln>
              <a:effectLst/>
            </c:spPr>
            <c:extLst>
              <c:ext xmlns:c16="http://schemas.microsoft.com/office/drawing/2014/chart" uri="{C3380CC4-5D6E-409C-BE32-E72D297353CC}">
                <c16:uniqueId val="{00000009-B9B2-4865-976B-BCAF774BE403}"/>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8.1999999999999993</c:v>
                </c:pt>
                <c:pt idx="1">
                  <c:v>3.2</c:v>
                </c:pt>
                <c:pt idx="2">
                  <c:v>2.6</c:v>
                </c:pt>
                <c:pt idx="3">
                  <c:v>2.2000000000000002</c:v>
                </c:pt>
                <c:pt idx="4">
                  <c:v>2.2999999999999998</c:v>
                </c:pt>
              </c:numCache>
            </c:numRef>
          </c:val>
          <c:extLst>
            <c:ext xmlns:c16="http://schemas.microsoft.com/office/drawing/2014/chart" uri="{C3380CC4-5D6E-409C-BE32-E72D297353CC}">
              <c16:uniqueId val="{0000000A-B9B2-4865-976B-BCAF774BE403}"/>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CC2B9E5-E1DD-4DBB-B70D-42C294599FFC}"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F936DE9-0668-49F0-8599-9025358A5F49}" type="slidenum">
              <a:rPr lang="zh-CN" altLang="en-US" smtClean="0"/>
              <a:t>‹#›</a:t>
            </a:fld>
            <a:endParaRPr lang="zh-CN" altLang="en-US"/>
          </a:p>
        </p:txBody>
      </p:sp>
    </p:spTree>
    <p:extLst>
      <p:ext uri="{BB962C8B-B14F-4D97-AF65-F5344CB8AC3E}">
        <p14:creationId xmlns:p14="http://schemas.microsoft.com/office/powerpoint/2010/main" val="390346654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a:t>
            </a:fld>
            <a:endParaRPr lang="zh-CN" altLang="en-US"/>
          </a:p>
        </p:txBody>
      </p:sp>
    </p:spTree>
    <p:extLst>
      <p:ext uri="{BB962C8B-B14F-4D97-AF65-F5344CB8AC3E}">
        <p14:creationId xmlns:p14="http://schemas.microsoft.com/office/powerpoint/2010/main" val="157590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13</a:t>
            </a:fld>
            <a:endParaRPr lang="zh-CN" altLang="en-US"/>
          </a:p>
        </p:txBody>
      </p:sp>
    </p:spTree>
    <p:extLst>
      <p:ext uri="{BB962C8B-B14F-4D97-AF65-F5344CB8AC3E}">
        <p14:creationId xmlns:p14="http://schemas.microsoft.com/office/powerpoint/2010/main" val="4278688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14</a:t>
            </a:fld>
            <a:endParaRPr lang="zh-CN" altLang="en-US"/>
          </a:p>
        </p:txBody>
      </p:sp>
    </p:spTree>
    <p:extLst>
      <p:ext uri="{BB962C8B-B14F-4D97-AF65-F5344CB8AC3E}">
        <p14:creationId xmlns:p14="http://schemas.microsoft.com/office/powerpoint/2010/main" val="2567165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16</a:t>
            </a:fld>
            <a:endParaRPr lang="zh-CN" altLang="en-US"/>
          </a:p>
        </p:txBody>
      </p:sp>
    </p:spTree>
    <p:extLst>
      <p:ext uri="{BB962C8B-B14F-4D97-AF65-F5344CB8AC3E}">
        <p14:creationId xmlns:p14="http://schemas.microsoft.com/office/powerpoint/2010/main" val="1712944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17</a:t>
            </a:fld>
            <a:endParaRPr lang="zh-CN" altLang="en-US"/>
          </a:p>
        </p:txBody>
      </p:sp>
    </p:spTree>
    <p:extLst>
      <p:ext uri="{BB962C8B-B14F-4D97-AF65-F5344CB8AC3E}">
        <p14:creationId xmlns:p14="http://schemas.microsoft.com/office/powerpoint/2010/main" val="3852035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18</a:t>
            </a:fld>
            <a:endParaRPr lang="zh-CN" altLang="en-US"/>
          </a:p>
        </p:txBody>
      </p:sp>
    </p:spTree>
    <p:extLst>
      <p:ext uri="{BB962C8B-B14F-4D97-AF65-F5344CB8AC3E}">
        <p14:creationId xmlns:p14="http://schemas.microsoft.com/office/powerpoint/2010/main" val="1869365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19</a:t>
            </a:fld>
            <a:endParaRPr lang="zh-CN" altLang="en-US"/>
          </a:p>
        </p:txBody>
      </p:sp>
    </p:spTree>
    <p:extLst>
      <p:ext uri="{BB962C8B-B14F-4D97-AF65-F5344CB8AC3E}">
        <p14:creationId xmlns:p14="http://schemas.microsoft.com/office/powerpoint/2010/main" val="3062732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20</a:t>
            </a:fld>
            <a:endParaRPr lang="zh-CN" altLang="en-US"/>
          </a:p>
        </p:txBody>
      </p:sp>
    </p:spTree>
    <p:extLst>
      <p:ext uri="{BB962C8B-B14F-4D97-AF65-F5344CB8AC3E}">
        <p14:creationId xmlns:p14="http://schemas.microsoft.com/office/powerpoint/2010/main" val="2434591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22</a:t>
            </a:fld>
            <a:endParaRPr lang="zh-CN" altLang="en-US"/>
          </a:p>
        </p:txBody>
      </p:sp>
    </p:spTree>
    <p:extLst>
      <p:ext uri="{BB962C8B-B14F-4D97-AF65-F5344CB8AC3E}">
        <p14:creationId xmlns:p14="http://schemas.microsoft.com/office/powerpoint/2010/main" val="2505742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23</a:t>
            </a:fld>
            <a:endParaRPr lang="zh-CN" altLang="en-US"/>
          </a:p>
        </p:txBody>
      </p:sp>
    </p:spTree>
    <p:extLst>
      <p:ext uri="{BB962C8B-B14F-4D97-AF65-F5344CB8AC3E}">
        <p14:creationId xmlns:p14="http://schemas.microsoft.com/office/powerpoint/2010/main" val="2480466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24</a:t>
            </a:fld>
            <a:endParaRPr lang="zh-CN" altLang="en-US"/>
          </a:p>
        </p:txBody>
      </p:sp>
    </p:spTree>
    <p:extLst>
      <p:ext uri="{BB962C8B-B14F-4D97-AF65-F5344CB8AC3E}">
        <p14:creationId xmlns:p14="http://schemas.microsoft.com/office/powerpoint/2010/main" val="3619692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4</a:t>
            </a:fld>
            <a:endParaRPr lang="zh-CN" altLang="en-US"/>
          </a:p>
        </p:txBody>
      </p:sp>
    </p:spTree>
    <p:extLst>
      <p:ext uri="{BB962C8B-B14F-4D97-AF65-F5344CB8AC3E}">
        <p14:creationId xmlns:p14="http://schemas.microsoft.com/office/powerpoint/2010/main" val="8022660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25</a:t>
            </a:fld>
            <a:endParaRPr lang="zh-CN" altLang="en-US"/>
          </a:p>
        </p:txBody>
      </p:sp>
    </p:spTree>
    <p:extLst>
      <p:ext uri="{BB962C8B-B14F-4D97-AF65-F5344CB8AC3E}">
        <p14:creationId xmlns:p14="http://schemas.microsoft.com/office/powerpoint/2010/main" val="553483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5</a:t>
            </a:fld>
            <a:endParaRPr lang="zh-CN" altLang="en-US"/>
          </a:p>
        </p:txBody>
      </p:sp>
    </p:spTree>
    <p:extLst>
      <p:ext uri="{BB962C8B-B14F-4D97-AF65-F5344CB8AC3E}">
        <p14:creationId xmlns:p14="http://schemas.microsoft.com/office/powerpoint/2010/main" val="1205244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6</a:t>
            </a:fld>
            <a:endParaRPr lang="zh-CN" altLang="en-US"/>
          </a:p>
        </p:txBody>
      </p:sp>
    </p:spTree>
    <p:extLst>
      <p:ext uri="{BB962C8B-B14F-4D97-AF65-F5344CB8AC3E}">
        <p14:creationId xmlns:p14="http://schemas.microsoft.com/office/powerpoint/2010/main" val="1715334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7</a:t>
            </a:fld>
            <a:endParaRPr lang="zh-CN" altLang="en-US"/>
          </a:p>
        </p:txBody>
      </p:sp>
    </p:spTree>
    <p:extLst>
      <p:ext uri="{BB962C8B-B14F-4D97-AF65-F5344CB8AC3E}">
        <p14:creationId xmlns:p14="http://schemas.microsoft.com/office/powerpoint/2010/main" val="2569228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8</a:t>
            </a:fld>
            <a:endParaRPr lang="zh-CN" altLang="en-US"/>
          </a:p>
        </p:txBody>
      </p:sp>
    </p:spTree>
    <p:extLst>
      <p:ext uri="{BB962C8B-B14F-4D97-AF65-F5344CB8AC3E}">
        <p14:creationId xmlns:p14="http://schemas.microsoft.com/office/powerpoint/2010/main" val="3652439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10</a:t>
            </a:fld>
            <a:endParaRPr lang="zh-CN" altLang="en-US"/>
          </a:p>
        </p:txBody>
      </p:sp>
    </p:spTree>
    <p:extLst>
      <p:ext uri="{BB962C8B-B14F-4D97-AF65-F5344CB8AC3E}">
        <p14:creationId xmlns:p14="http://schemas.microsoft.com/office/powerpoint/2010/main" val="3046514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11</a:t>
            </a:fld>
            <a:endParaRPr lang="zh-CN" altLang="en-US"/>
          </a:p>
        </p:txBody>
      </p:sp>
    </p:spTree>
    <p:extLst>
      <p:ext uri="{BB962C8B-B14F-4D97-AF65-F5344CB8AC3E}">
        <p14:creationId xmlns:p14="http://schemas.microsoft.com/office/powerpoint/2010/main" val="1119647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936DE9-0668-49F0-8599-9025358A5F49}" type="slidenum">
              <a:rPr lang="zh-CN" altLang="en-US" smtClean="0"/>
              <a:t>12</a:t>
            </a:fld>
            <a:endParaRPr lang="zh-CN" altLang="en-US"/>
          </a:p>
        </p:txBody>
      </p:sp>
    </p:spTree>
    <p:extLst>
      <p:ext uri="{BB962C8B-B14F-4D97-AF65-F5344CB8AC3E}">
        <p14:creationId xmlns:p14="http://schemas.microsoft.com/office/powerpoint/2010/main" val="3868221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a:prstGeom prst="rect">
            <a:avLst/>
          </a:prstGeo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600" y="3714750"/>
            <a:ext cx="6400800" cy="914400"/>
          </a:xfrm>
          <a:prstGeom prst="rect">
            <a:avLst/>
          </a:prstGeo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8" name="Slide Number Placeholder 7"/>
          <p:cNvSpPr>
            <a:spLocks noGrp="1"/>
          </p:cNvSpPr>
          <p:nvPr>
            <p:ph type="sldNum" sz="quarter" idx="11"/>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
        <p:nvSpPr>
          <p:cNvPr id="9" name="Footer Placeholder 8"/>
          <p:cNvSpPr>
            <a:spLocks noGrp="1"/>
          </p:cNvSpPr>
          <p:nvPr>
            <p:ph type="ftr" sz="quarter" idx="12"/>
          </p:nvPr>
        </p:nvSpPr>
        <p:spPr>
          <a:xfrm>
            <a:off x="659166" y="4767263"/>
            <a:ext cx="2847975" cy="273844"/>
          </a:xfrm>
          <a:prstGeom prst="rect">
            <a:avLst/>
          </a:prstGeom>
        </p:spPr>
        <p:txBody>
          <a:bodyPr/>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00150"/>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57309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00150"/>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457200" y="1200151"/>
            <a:ext cx="8229600" cy="3394472"/>
          </a:xfrm>
          <a:prstGeom prst="rect">
            <a:avLst/>
          </a:prstGeom>
        </p:spPr>
        <p:txBody>
          <a:bodyPr/>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1"/>
            <a:ext cx="7772400" cy="1878806"/>
          </a:xfrm>
          <a:prstGeom prst="rect">
            <a:avLst/>
          </a:prstGeo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313" y="3051573"/>
            <a:ext cx="7772400" cy="848915"/>
          </a:xfrm>
          <a:prstGeom prst="rect">
            <a:avLst/>
          </a:prstGeo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5" name="Footer Placeholder 4"/>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6" name="Slide Number Placeholder 5"/>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
        <p:nvSpPr>
          <p:cNvPr id="7" name="Oval 6"/>
          <p:cNvSpPr/>
          <p:nvPr/>
        </p:nvSpPr>
        <p:spPr>
          <a:xfrm>
            <a:off x="4495800"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2943225"/>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00150"/>
          </a:xfrm>
          <a:prstGeom prst="rect">
            <a:avLst/>
          </a:prstGeom>
        </p:spPr>
        <p:txBody>
          <a:bodyPr/>
          <a:lstStyle/>
          <a:p>
            <a:r>
              <a:rPr lang="zh-CN" altLang="en-US"/>
              <a:t>单击此处编辑母版标题样式</a:t>
            </a:r>
            <a:endParaRPr lang="en-US"/>
          </a:p>
        </p:txBody>
      </p:sp>
      <p:sp>
        <p:nvSpPr>
          <p:cNvPr id="4" name="Content Placeholder 3"/>
          <p:cNvSpPr>
            <a:spLocks noGrp="1"/>
          </p:cNvSpPr>
          <p:nvPr>
            <p:ph sz="half" idx="2"/>
          </p:nvPr>
        </p:nvSpPr>
        <p:spPr>
          <a:xfrm>
            <a:off x="4648200" y="1200151"/>
            <a:ext cx="4038600" cy="3394472"/>
          </a:xfrm>
          <a:prstGeom prst="rect">
            <a:avLst/>
          </a:prstGeo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760" y="1200150"/>
            <a:ext cx="4041648" cy="339471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00150"/>
          </a:xfrm>
          <a:prstGeom prst="rect">
            <a:avLst/>
          </a:prstGeom>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00" y="1200150"/>
            <a:ext cx="4040188" cy="457200"/>
          </a:xfrm>
          <a:prstGeom prst="rect">
            <a:avLst/>
          </a:prstGeo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8201" y="1200150"/>
            <a:ext cx="4041775" cy="457200"/>
          </a:xfrm>
          <a:prstGeom prst="rect">
            <a:avLst/>
          </a:prstGeo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8" name="Footer Placeholder 7"/>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9" name="Slide Number Placeholder 8"/>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00" y="1659636"/>
            <a:ext cx="4041648" cy="293522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2584" y="1659637"/>
            <a:ext cx="4041648" cy="293489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00150"/>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4" name="Footer Placeholder 3"/>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5" name="Slide Number Placeholder 4"/>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3" name="Footer Placeholder 2"/>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4" name="Slide Number Placeholder 3"/>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a:prstGeom prst="rect">
            <a:avLst/>
          </a:prstGeo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138" y="204788"/>
            <a:ext cx="4995863"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7088" y="1828801"/>
            <a:ext cx="3008313" cy="2765822"/>
          </a:xfrm>
          <a:prstGeom prst="rect">
            <a:avLst/>
          </a:prstGeo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a:prstGeom prst="rect">
            <a:avLst/>
          </a:prstGeom>
        </p:spPr>
        <p:txBody>
          <a:bodyPr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126" y="857250"/>
            <a:ext cx="6054724" cy="3405783"/>
          </a:xfrm>
          <a:prstGeom prst="rect">
            <a:avLst/>
          </a:prstGeo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576" y="4357688"/>
            <a:ext cx="5711824" cy="400050"/>
          </a:xfrm>
          <a:prstGeom prst="rect">
            <a:avLst/>
          </a:prstGeo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3348" y="4767263"/>
            <a:ext cx="2085975" cy="273844"/>
          </a:xfrm>
          <a:prstGeom prst="rect">
            <a:avLst/>
          </a:prstGeom>
        </p:spPr>
        <p:txBody>
          <a:bodyPr/>
          <a:lstStyle/>
          <a:p>
            <a:pPr eaLnBrk="1" latinLnBrk="0" hangingPunct="1"/>
            <a:fld id="{7CB97365-EBCA-4027-87D5-99FC1D4DF0BB}" type="datetimeFigureOut">
              <a:rPr lang="en-US" smtClean="0"/>
              <a:pPr eaLnBrk="1" latinLnBrk="0" hangingPunct="1"/>
              <a:t>3/28/2019</a:t>
            </a:fld>
            <a:endParaRPr lang="en-US"/>
          </a:p>
        </p:txBody>
      </p:sp>
      <p:sp>
        <p:nvSpPr>
          <p:cNvPr id="6" name="Footer Placeholder 5"/>
          <p:cNvSpPr>
            <a:spLocks noGrp="1"/>
          </p:cNvSpPr>
          <p:nvPr>
            <p:ph type="ftr" sz="quarter" idx="11"/>
          </p:nvPr>
        </p:nvSpPr>
        <p:spPr>
          <a:xfrm>
            <a:off x="659166" y="4767263"/>
            <a:ext cx="2847975" cy="273844"/>
          </a:xfrm>
          <a:prstGeom prst="rect">
            <a:avLst/>
          </a:prstGeom>
        </p:spPr>
        <p:txBody>
          <a:bodyPr/>
          <a:lstStyle/>
          <a:p>
            <a:endParaRPr kumimoji="0" lang="en-US"/>
          </a:p>
        </p:txBody>
      </p:sp>
      <p:sp>
        <p:nvSpPr>
          <p:cNvPr id="7" name="Slide Number Placeholder 6"/>
          <p:cNvSpPr>
            <a:spLocks noGrp="1"/>
          </p:cNvSpPr>
          <p:nvPr>
            <p:ph type="sldNum" sz="quarter" idx="12"/>
          </p:nvPr>
        </p:nvSpPr>
        <p:spPr>
          <a:xfrm>
            <a:off x="8543279" y="4767263"/>
            <a:ext cx="561975" cy="273844"/>
          </a:xfrm>
          <a:prstGeom prst="rect">
            <a:avLst/>
          </a:prstGeom>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组 39"/>
          <p:cNvGrpSpPr/>
          <p:nvPr userDrawn="1"/>
        </p:nvGrpSpPr>
        <p:grpSpPr>
          <a:xfrm>
            <a:off x="407523" y="299224"/>
            <a:ext cx="4728112" cy="521032"/>
            <a:chOff x="234082" y="202915"/>
            <a:chExt cx="6304149" cy="694708"/>
          </a:xfrm>
        </p:grpSpPr>
        <p:sp>
          <p:nvSpPr>
            <p:cNvPr id="10" name="矩形 9"/>
            <p:cNvSpPr/>
            <p:nvPr/>
          </p:nvSpPr>
          <p:spPr>
            <a:xfrm>
              <a:off x="234082" y="202915"/>
              <a:ext cx="496852" cy="496851"/>
            </a:xfrm>
            <a:prstGeom prst="rect">
              <a:avLst/>
            </a:prstGeom>
            <a:solidFill>
              <a:schemeClr val="tx2"/>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478878" y="469320"/>
              <a:ext cx="331236" cy="331236"/>
            </a:xfrm>
            <a:prstGeom prst="rect">
              <a:avLst/>
            </a:prstGeom>
            <a:solidFill>
              <a:schemeClr val="accent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28"/>
            <p:cNvSpPr txBox="1"/>
            <p:nvPr/>
          </p:nvSpPr>
          <p:spPr>
            <a:xfrm>
              <a:off x="855425" y="263128"/>
              <a:ext cx="5682806" cy="634495"/>
            </a:xfrm>
            <a:prstGeom prst="rect">
              <a:avLst/>
            </a:prstGeom>
            <a:noFill/>
          </p:spPr>
          <p:txBody>
            <a:bodyPr wrap="square" lIns="105509" tIns="52755" rIns="105509" bIns="52755" rtlCol="0">
              <a:spAutoFit/>
            </a:bodyPr>
            <a:lstStyle/>
            <a:p>
              <a:pPr>
                <a:defRPr/>
              </a:pPr>
              <a:endParaRPr lang="zh-CN" altLang="en-US" sz="2400" b="1" dirty="0">
                <a:solidFill>
                  <a:schemeClr val="tx1">
                    <a:lumMod val="85000"/>
                    <a:lumOff val="15000"/>
                  </a:schemeClr>
                </a:solidFill>
                <a:latin typeface="Franklin Gothic Medium" panose="020B0603020102020204" pitchFamily="34" charset="0"/>
                <a:ea typeface="微软雅黑" panose="020B0503020204020204" pitchFamily="34" charset="-122"/>
              </a:endParaRPr>
            </a:p>
          </p:txBody>
        </p:sp>
      </p:gr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12.xml"/><Relationship Id="rId5" Type="http://schemas.openxmlformats.org/officeDocument/2006/relationships/slideLayout" Target="../slideLayouts/slideLayout13.xml"/><Relationship Id="rId4"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4.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3.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362139" y="777846"/>
            <a:ext cx="8464990" cy="3658342"/>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텍스트 개체 틀 3"/>
          <p:cNvSpPr>
            <a:spLocks noGrp="1"/>
          </p:cNvSpPr>
          <p:nvPr>
            <p:ph type="body" sz="quarter" idx="4294967295"/>
          </p:nvPr>
        </p:nvSpPr>
        <p:spPr>
          <a:xfrm>
            <a:off x="1416377" y="3127169"/>
            <a:ext cx="6311247" cy="646331"/>
          </a:xfrm>
          <a:prstGeom prst="rect">
            <a:avLst/>
          </a:prstGeom>
        </p:spPr>
        <p:txBody>
          <a:bodyPr>
            <a:spAutoFit/>
          </a:bodyPr>
          <a:lstStyle/>
          <a:p>
            <a:pPr algn="ctr"/>
            <a:r>
              <a:rPr lang="zh-CN" altLang="en-US" sz="3600" dirty="0">
                <a:solidFill>
                  <a:schemeClr val="bg1"/>
                </a:solidFill>
                <a:latin typeface="微软雅黑" pitchFamily="34" charset="-122"/>
                <a:ea typeface="微软雅黑" pitchFamily="34" charset="-122"/>
              </a:rPr>
              <a:t>企业员工执行力培训模板</a:t>
            </a:r>
          </a:p>
        </p:txBody>
      </p:sp>
      <p:sp>
        <p:nvSpPr>
          <p:cNvPr id="5" name="텍스트 개체 틀 4"/>
          <p:cNvSpPr>
            <a:spLocks noGrp="1"/>
          </p:cNvSpPr>
          <p:nvPr>
            <p:ph type="body" sz="quarter" idx="4294967295"/>
          </p:nvPr>
        </p:nvSpPr>
        <p:spPr>
          <a:xfrm>
            <a:off x="2429810" y="1590834"/>
            <a:ext cx="4320481" cy="184666"/>
          </a:xfrm>
          <a:prstGeom prst="rect">
            <a:avLst/>
          </a:prstGeom>
        </p:spPr>
        <p:txBody>
          <a:bodyPr/>
          <a:lstStyle/>
          <a:p>
            <a:pPr lvl="0" algn="ctr"/>
            <a:r>
              <a:rPr lang="en-US" altLang="zh-CN" sz="1200" dirty="0">
                <a:solidFill>
                  <a:schemeClr val="bg1"/>
                </a:solidFill>
                <a:effectLst/>
              </a:rPr>
              <a:t>POWERPOINT TEMPLATE</a:t>
            </a:r>
          </a:p>
        </p:txBody>
      </p:sp>
      <p:sp>
        <p:nvSpPr>
          <p:cNvPr id="6" name="Rectangle 3"/>
          <p:cNvSpPr txBox="1">
            <a:spLocks noChangeArrowheads="1"/>
          </p:cNvSpPr>
          <p:nvPr/>
        </p:nvSpPr>
        <p:spPr bwMode="auto">
          <a:xfrm>
            <a:off x="2425372" y="1819530"/>
            <a:ext cx="4320480" cy="153888"/>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1000" i="1" dirty="0">
                <a:solidFill>
                  <a:schemeClr val="bg1"/>
                </a:solidFill>
                <a:latin typeface="Calibri" panose="020F0502020204030204" pitchFamily="34" charset="0"/>
                <a:ea typeface="Tahoma" pitchFamily="34" charset="0"/>
                <a:cs typeface="Tahoma" pitchFamily="34" charset="0"/>
              </a:rPr>
              <a:t>Please click here to modify the text for example The text here you may post texts</a:t>
            </a:r>
          </a:p>
        </p:txBody>
      </p:sp>
      <p:cxnSp>
        <p:nvCxnSpPr>
          <p:cNvPr id="8" name="Straight Connector 7"/>
          <p:cNvCxnSpPr/>
          <p:nvPr/>
        </p:nvCxnSpPr>
        <p:spPr>
          <a:xfrm>
            <a:off x="3912309" y="3372884"/>
            <a:ext cx="13526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텍스트 개체 틀 4"/>
          <p:cNvSpPr txBox="1">
            <a:spLocks/>
          </p:cNvSpPr>
          <p:nvPr/>
        </p:nvSpPr>
        <p:spPr>
          <a:xfrm>
            <a:off x="2425372" y="3798440"/>
            <a:ext cx="4320481" cy="364202"/>
          </a:xfrm>
          <a:prstGeom prst="rect">
            <a:avLst/>
          </a:prstGeom>
          <a:effectLst/>
        </p:spPr>
        <p:txBody>
          <a:bodyPr lIns="0" tIns="0" rIns="0" bIns="0">
            <a:spAutoFit/>
          </a:bodyPr>
          <a:lstStyle>
            <a:lvl1pPr marL="0" indent="0" algn="ctr" defTabSz="685800" rtl="0" eaLnBrk="1" latinLnBrk="0" hangingPunct="1">
              <a:lnSpc>
                <a:spcPct val="90000"/>
              </a:lnSpc>
              <a:spcBef>
                <a:spcPts val="750"/>
              </a:spcBef>
              <a:buFont typeface="Arial" panose="020B0604020202020204" pitchFamily="34" charset="0"/>
              <a:buNone/>
              <a:defRPr sz="1400" b="0" kern="1200">
                <a:solidFill>
                  <a:schemeClr val="bg1"/>
                </a:solidFill>
                <a:effectLst>
                  <a:outerShdw blurRad="25400" dist="12700" dir="5400000" algn="t" rotWithShape="0">
                    <a:prstClr val="black">
                      <a:alpha val="80000"/>
                    </a:prstClr>
                  </a:outerShdw>
                </a:effectLst>
                <a:latin typeface="Calibri" panose="020F0502020204030204" pitchFamily="34" charset="0"/>
                <a:ea typeface="+mn-ea"/>
                <a:cs typeface="Tahom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pPr>
            <a:r>
              <a:rPr lang="zh-CN" altLang="en-US" sz="900" dirty="0">
                <a:effectLst/>
                <a:latin typeface="微软雅黑" pitchFamily="34" charset="-122"/>
                <a:ea typeface="微软雅黑" pitchFamily="34" charset="-122"/>
              </a:rPr>
              <a:t>适用于企业培训</a:t>
            </a:r>
            <a:r>
              <a:rPr lang="en-US" altLang="zh-CN" sz="900" dirty="0">
                <a:effectLst/>
                <a:latin typeface="微软雅黑" pitchFamily="34" charset="-122"/>
                <a:ea typeface="微软雅黑" pitchFamily="34" charset="-122"/>
              </a:rPr>
              <a:t>/</a:t>
            </a:r>
            <a:r>
              <a:rPr lang="zh-CN" altLang="en-US" sz="900" dirty="0">
                <a:effectLst/>
                <a:latin typeface="微软雅黑" pitchFamily="34" charset="-122"/>
                <a:ea typeface="微软雅黑" pitchFamily="34" charset="-122"/>
              </a:rPr>
              <a:t>策划方案</a:t>
            </a:r>
            <a:r>
              <a:rPr lang="en-US" altLang="zh-CN" sz="900" dirty="0">
                <a:effectLst/>
                <a:latin typeface="微软雅黑" pitchFamily="34" charset="-122"/>
                <a:ea typeface="微软雅黑" pitchFamily="34" charset="-122"/>
              </a:rPr>
              <a:t>/</a:t>
            </a:r>
            <a:r>
              <a:rPr lang="zh-CN" altLang="en-US" sz="900" dirty="0">
                <a:effectLst/>
                <a:latin typeface="微软雅黑" pitchFamily="34" charset="-122"/>
                <a:ea typeface="微软雅黑" pitchFamily="34" charset="-122"/>
              </a:rPr>
              <a:t>工作总结等</a:t>
            </a:r>
          </a:p>
          <a:p>
            <a:pPr>
              <a:lnSpc>
                <a:spcPct val="100000"/>
              </a:lnSpc>
            </a:pPr>
            <a:r>
              <a:rPr lang="zh-CN" altLang="en-US" sz="800" dirty="0">
                <a:effectLst/>
                <a:latin typeface="微软雅黑" pitchFamily="34" charset="-122"/>
                <a:ea typeface="微软雅黑" pitchFamily="34" charset="-122"/>
              </a:rPr>
              <a:t>汇报人：千库网     汇报时间：</a:t>
            </a:r>
            <a:r>
              <a:rPr lang="en-US" altLang="zh-CN" sz="800" dirty="0">
                <a:effectLst/>
                <a:latin typeface="微软雅黑" pitchFamily="34" charset="-122"/>
                <a:ea typeface="微软雅黑" pitchFamily="34" charset="-122"/>
              </a:rPr>
              <a:t>2018</a:t>
            </a:r>
            <a:r>
              <a:rPr lang="zh-CN" altLang="en-US" sz="800" dirty="0">
                <a:effectLst/>
                <a:latin typeface="微软雅黑" pitchFamily="34" charset="-122"/>
                <a:ea typeface="微软雅黑" pitchFamily="34" charset="-122"/>
              </a:rPr>
              <a:t>年</a:t>
            </a:r>
            <a:r>
              <a:rPr lang="en-US" altLang="zh-CN" sz="800" dirty="0">
                <a:effectLst/>
                <a:latin typeface="微软雅黑" pitchFamily="34" charset="-122"/>
                <a:ea typeface="微软雅黑" pitchFamily="34" charset="-122"/>
              </a:rPr>
              <a:t>XX</a:t>
            </a:r>
            <a:r>
              <a:rPr lang="zh-CN" altLang="en-US" sz="800" dirty="0">
                <a:effectLst/>
                <a:latin typeface="微软雅黑" pitchFamily="34" charset="-122"/>
                <a:ea typeface="微软雅黑" pitchFamily="34" charset="-122"/>
              </a:rPr>
              <a:t>月</a:t>
            </a:r>
          </a:p>
        </p:txBody>
      </p:sp>
      <p:pic>
        <p:nvPicPr>
          <p:cNvPr id="10" name="Dirty Dropouts - Unity">
            <a:hlinkClick r:id="" action="ppaction://media"/>
            <a:extLst>
              <a:ext uri="{FF2B5EF4-FFF2-40B4-BE49-F238E27FC236}">
                <a16:creationId xmlns:a16="http://schemas.microsoft.com/office/drawing/2014/main" id="{7B28ED4F-A325-4BBA-80B7-99AFA9824E1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8600" y="411163"/>
            <a:ext cx="609600" cy="609600"/>
          </a:xfrm>
          <a:prstGeom prst="rect">
            <a:avLst/>
          </a:prstGeom>
        </p:spPr>
      </p:pic>
      <p:sp>
        <p:nvSpPr>
          <p:cNvPr id="13" name="任意多边形 12"/>
          <p:cNvSpPr/>
          <p:nvPr/>
        </p:nvSpPr>
        <p:spPr>
          <a:xfrm>
            <a:off x="-2713" y="-1"/>
            <a:ext cx="5000226" cy="5152553"/>
          </a:xfrm>
          <a:custGeom>
            <a:avLst/>
            <a:gdLst>
              <a:gd name="connsiteX0" fmla="*/ 0 w 6704217"/>
              <a:gd name="connsiteY0" fmla="*/ 0 h 6694109"/>
              <a:gd name="connsiteX1" fmla="*/ 6704217 w 6704217"/>
              <a:gd name="connsiteY1" fmla="*/ 0 h 6694109"/>
              <a:gd name="connsiteX2" fmla="*/ 0 w 6704217"/>
              <a:gd name="connsiteY2" fmla="*/ 6694109 h 6694109"/>
            </a:gdLst>
            <a:ahLst/>
            <a:cxnLst>
              <a:cxn ang="0">
                <a:pos x="connsiteX0" y="connsiteY0"/>
              </a:cxn>
              <a:cxn ang="0">
                <a:pos x="connsiteX1" y="connsiteY1"/>
              </a:cxn>
              <a:cxn ang="0">
                <a:pos x="connsiteX2" y="connsiteY2"/>
              </a:cxn>
            </a:cxnLst>
            <a:rect l="l" t="t" r="r" b="b"/>
            <a:pathLst>
              <a:path w="6704217" h="6694109">
                <a:moveTo>
                  <a:pt x="0" y="0"/>
                </a:moveTo>
                <a:lnTo>
                  <a:pt x="6704217" y="0"/>
                </a:lnTo>
                <a:lnTo>
                  <a:pt x="0" y="6694109"/>
                </a:lnTo>
                <a:close/>
              </a:path>
            </a:pathLst>
          </a:custGeom>
          <a:blipFill>
            <a:blip r:embed="rId5"/>
            <a:srcRect/>
            <a:stretch>
              <a:fillRect l="-38828" r="-386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任意多边形 16"/>
          <p:cNvSpPr/>
          <p:nvPr/>
        </p:nvSpPr>
        <p:spPr>
          <a:xfrm flipH="1" flipV="1">
            <a:off x="7924800" y="3930471"/>
            <a:ext cx="1214861" cy="1213029"/>
          </a:xfrm>
          <a:custGeom>
            <a:avLst/>
            <a:gdLst>
              <a:gd name="connsiteX0" fmla="*/ 0 w 6704217"/>
              <a:gd name="connsiteY0" fmla="*/ 0 h 6694109"/>
              <a:gd name="connsiteX1" fmla="*/ 6704217 w 6704217"/>
              <a:gd name="connsiteY1" fmla="*/ 0 h 6694109"/>
              <a:gd name="connsiteX2" fmla="*/ 0 w 6704217"/>
              <a:gd name="connsiteY2" fmla="*/ 6694109 h 6694109"/>
            </a:gdLst>
            <a:ahLst/>
            <a:cxnLst>
              <a:cxn ang="0">
                <a:pos x="connsiteX0" y="connsiteY0"/>
              </a:cxn>
              <a:cxn ang="0">
                <a:pos x="connsiteX1" y="connsiteY1"/>
              </a:cxn>
              <a:cxn ang="0">
                <a:pos x="connsiteX2" y="connsiteY2"/>
              </a:cxn>
            </a:cxnLst>
            <a:rect l="l" t="t" r="r" b="b"/>
            <a:pathLst>
              <a:path w="6704217" h="6694109">
                <a:moveTo>
                  <a:pt x="0" y="0"/>
                </a:moveTo>
                <a:lnTo>
                  <a:pt x="6704217" y="0"/>
                </a:lnTo>
                <a:lnTo>
                  <a:pt x="0" y="66941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1" name="直接连接符 20"/>
          <p:cNvCxnSpPr/>
          <p:nvPr/>
        </p:nvCxnSpPr>
        <p:spPr>
          <a:xfrm flipH="1">
            <a:off x="2261902" y="2056744"/>
            <a:ext cx="1368536" cy="146282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41"/>
          <p:cNvSpPr txBox="1"/>
          <p:nvPr/>
        </p:nvSpPr>
        <p:spPr>
          <a:xfrm>
            <a:off x="2949154" y="3028951"/>
            <a:ext cx="5593024" cy="455253"/>
          </a:xfrm>
          <a:prstGeom prst="rect">
            <a:avLst/>
          </a:prstGeom>
          <a:noFill/>
        </p:spPr>
        <p:txBody>
          <a:bodyPr wrap="square" lIns="68580" tIns="34290" rIns="68580" bIns="34290" rtlCol="0">
            <a:spAutoFit/>
            <a:scene3d>
              <a:camera prst="orthographicFront"/>
              <a:lightRig rig="threePt" dir="t"/>
            </a:scene3d>
            <a:sp3d contourW="12700"/>
          </a:bodyPr>
          <a:lstStyle/>
          <a:p>
            <a:pPr algn="r">
              <a:lnSpc>
                <a:spcPct val="114000"/>
              </a:lnSpc>
            </a:pPr>
            <a:r>
              <a:rPr lang="en-US" altLang="zh-CN" sz="1100" dirty="0">
                <a:solidFill>
                  <a:schemeClr val="bg1">
                    <a:lumMod val="50000"/>
                  </a:schemeClr>
                </a:solidFill>
                <a:latin typeface="Century Gothic" panose="020B0502020202020204" pitchFamily="34" charset="0"/>
                <a:ea typeface="+mj-ea"/>
              </a:rPr>
              <a:t>The user can demonstrate on a projector or computer, or print the presentation and make it into a film to be used in a wider field. Using PowerPoint</a:t>
            </a:r>
          </a:p>
        </p:txBody>
      </p:sp>
      <p:sp>
        <p:nvSpPr>
          <p:cNvPr id="32" name="文本框 4"/>
          <p:cNvSpPr txBox="1"/>
          <p:nvPr/>
        </p:nvSpPr>
        <p:spPr>
          <a:xfrm>
            <a:off x="4074062" y="1894297"/>
            <a:ext cx="4474568" cy="807913"/>
          </a:xfrm>
          <a:prstGeom prst="rect">
            <a:avLst/>
          </a:prstGeom>
          <a:noFill/>
        </p:spPr>
        <p:txBody>
          <a:bodyPr wrap="square" lIns="68580" tIns="34290" rIns="68580" bIns="34290" rtlCol="0">
            <a:spAutoFit/>
          </a:bodyPr>
          <a:lstStyle/>
          <a:p>
            <a:pPr algn="r"/>
            <a:r>
              <a:rPr lang="zh-CN" altLang="en-US" sz="4800" b="1" dirty="0">
                <a:solidFill>
                  <a:schemeClr val="tx2"/>
                </a:solidFill>
                <a:latin typeface="微软雅黑" panose="020B0503020204020204" charset="-122"/>
                <a:ea typeface="微软雅黑" panose="020B0503020204020204" charset="-122"/>
              </a:rPr>
              <a:t>企业员工执行力</a:t>
            </a:r>
          </a:p>
        </p:txBody>
      </p:sp>
      <p:sp>
        <p:nvSpPr>
          <p:cNvPr id="33" name="文本框 5"/>
          <p:cNvSpPr txBox="1"/>
          <p:nvPr/>
        </p:nvSpPr>
        <p:spPr>
          <a:xfrm>
            <a:off x="4412861" y="2717805"/>
            <a:ext cx="4108609" cy="284693"/>
          </a:xfrm>
          <a:prstGeom prst="rect">
            <a:avLst/>
          </a:prstGeom>
          <a:noFill/>
        </p:spPr>
        <p:txBody>
          <a:bodyPr wrap="square" lIns="68580" tIns="34290" rIns="68580" bIns="34290" rtlCol="0">
            <a:spAutoFit/>
          </a:bodyPr>
          <a:lstStyle/>
          <a:p>
            <a:pPr algn="r"/>
            <a:r>
              <a:rPr lang="zh-CN" altLang="en-US" dirty="0">
                <a:solidFill>
                  <a:schemeClr val="tx1"/>
                </a:solidFill>
                <a:latin typeface="微软雅黑" panose="020B0503020204020204" charset="-122"/>
                <a:ea typeface="微软雅黑" panose="020B0503020204020204" charset="-122"/>
              </a:rPr>
              <a:t>适用于企业培训</a:t>
            </a: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策划方案</a:t>
            </a: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工作总结等</a:t>
            </a:r>
          </a:p>
        </p:txBody>
      </p:sp>
      <p:sp>
        <p:nvSpPr>
          <p:cNvPr id="35" name="文本框 8"/>
          <p:cNvSpPr txBox="1"/>
          <p:nvPr/>
        </p:nvSpPr>
        <p:spPr>
          <a:xfrm>
            <a:off x="6631023" y="1128576"/>
            <a:ext cx="1864995" cy="899160"/>
          </a:xfrm>
          <a:prstGeom prst="rect">
            <a:avLst/>
          </a:prstGeom>
          <a:noFill/>
        </p:spPr>
        <p:txBody>
          <a:bodyPr wrap="square" lIns="68580" tIns="34290" rIns="68580" bIns="34290" rtlCol="0">
            <a:spAutoFit/>
          </a:bodyPr>
          <a:lstStyle/>
          <a:p>
            <a:pPr algn="r"/>
            <a:r>
              <a:rPr lang="en-US" altLang="zh-CN" sz="5400" b="1" dirty="0">
                <a:solidFill>
                  <a:schemeClr val="tx2"/>
                </a:solidFill>
                <a:latin typeface="Arial" panose="020B0604020202020204" pitchFamily="34" charset="0"/>
                <a:ea typeface="微软雅黑" panose="020B0503020204020204" charset="-122"/>
              </a:rPr>
              <a:t>20</a:t>
            </a:r>
            <a:r>
              <a:rPr lang="en-US" altLang="zh-CN" sz="5400" b="1" dirty="0">
                <a:solidFill>
                  <a:schemeClr val="accent3"/>
                </a:solidFill>
                <a:latin typeface="Arial" panose="020B0604020202020204" pitchFamily="34" charset="0"/>
                <a:ea typeface="微软雅黑" panose="020B0503020204020204" charset="-122"/>
              </a:rPr>
              <a:t>18</a:t>
            </a:r>
          </a:p>
        </p:txBody>
      </p:sp>
      <p:sp>
        <p:nvSpPr>
          <p:cNvPr id="36" name="矩形 35"/>
          <p:cNvSpPr/>
          <p:nvPr/>
        </p:nvSpPr>
        <p:spPr>
          <a:xfrm>
            <a:off x="6340348" y="3608974"/>
            <a:ext cx="957739" cy="2500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a:solidFill>
                  <a:schemeClr val="bg1"/>
                </a:solidFill>
                <a:latin typeface="微软雅黑" panose="020B0503020204020204" charset="-122"/>
                <a:ea typeface="微软雅黑" panose="020B0503020204020204" charset="-122"/>
              </a:rPr>
              <a:t>XXX</a:t>
            </a:r>
            <a:endParaRPr lang="zh-CN" altLang="en-US" b="1" dirty="0">
              <a:solidFill>
                <a:schemeClr val="bg1"/>
              </a:solidFill>
              <a:latin typeface="微软雅黑" panose="020B0503020204020204" charset="-122"/>
              <a:ea typeface="微软雅黑" panose="020B0503020204020204" charset="-122"/>
            </a:endParaRPr>
          </a:p>
        </p:txBody>
      </p:sp>
      <p:sp>
        <p:nvSpPr>
          <p:cNvPr id="37" name="矩形 36"/>
          <p:cNvSpPr/>
          <p:nvPr/>
        </p:nvSpPr>
        <p:spPr>
          <a:xfrm>
            <a:off x="7384289" y="3608974"/>
            <a:ext cx="1120016" cy="250031"/>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lumMod val="50000"/>
                  </a:schemeClr>
                </a:solidFill>
                <a:latin typeface="Arial" panose="020B0604020202020204" pitchFamily="34" charset="0"/>
                <a:ea typeface="微软雅黑" panose="020B0503020204020204" charset="-122"/>
              </a:rPr>
              <a:t>2018</a:t>
            </a:r>
            <a:r>
              <a:rPr lang="zh-CN" altLang="en-US" sz="1200" b="1" dirty="0">
                <a:solidFill>
                  <a:schemeClr val="bg1">
                    <a:lumMod val="50000"/>
                  </a:schemeClr>
                </a:solidFill>
                <a:latin typeface="Arial" panose="020B0604020202020204" pitchFamily="34" charset="0"/>
                <a:ea typeface="微软雅黑" panose="020B0503020204020204" charset="-122"/>
              </a:rPr>
              <a:t>年</a:t>
            </a:r>
            <a:r>
              <a:rPr lang="en-US" altLang="zh-CN" sz="1200" b="1" dirty="0">
                <a:solidFill>
                  <a:schemeClr val="bg1">
                    <a:lumMod val="50000"/>
                  </a:schemeClr>
                </a:solidFill>
                <a:latin typeface="Arial" panose="020B0604020202020204" pitchFamily="34" charset="0"/>
                <a:ea typeface="微软雅黑" panose="020B0503020204020204" charset="-122"/>
              </a:rPr>
              <a:t>XX</a:t>
            </a:r>
            <a:r>
              <a:rPr lang="zh-CN" altLang="en-US" sz="1200" b="1" dirty="0">
                <a:solidFill>
                  <a:schemeClr val="bg1">
                    <a:lumMod val="50000"/>
                  </a:schemeClr>
                </a:solidFill>
                <a:latin typeface="Arial" panose="020B0604020202020204" pitchFamily="34" charset="0"/>
                <a:ea typeface="微软雅黑" panose="020B0503020204020204" charset="-122"/>
              </a:rPr>
              <a:t>月</a:t>
            </a:r>
            <a:endParaRPr lang="en-US" altLang="zh-CN" sz="1200" b="1" dirty="0">
              <a:solidFill>
                <a:schemeClr val="bg1">
                  <a:lumMod val="50000"/>
                </a:schemeClr>
              </a:solidFill>
              <a:latin typeface="Arial" panose="020B0604020202020204" pitchFamily="34" charset="0"/>
              <a:ea typeface="微软雅黑" panose="020B0503020204020204" charset="-122"/>
            </a:endParaRPr>
          </a:p>
        </p:txBody>
      </p:sp>
      <p:sp>
        <p:nvSpPr>
          <p:cNvPr id="38" name="文本框 17"/>
          <p:cNvSpPr txBox="1"/>
          <p:nvPr/>
        </p:nvSpPr>
        <p:spPr>
          <a:xfrm rot="18803366">
            <a:off x="1253292" y="2393160"/>
            <a:ext cx="3081338" cy="500137"/>
          </a:xfrm>
          <a:prstGeom prst="rect">
            <a:avLst/>
          </a:prstGeom>
          <a:noFill/>
        </p:spPr>
        <p:txBody>
          <a:bodyPr wrap="square" lIns="68580" tIns="34290" rIns="68580" bIns="34290" rtlCol="0">
            <a:spAutoFit/>
          </a:bodyPr>
          <a:lstStyle/>
          <a:p>
            <a:pPr algn="ctr"/>
            <a:r>
              <a:rPr kumimoji="1" lang="en-US" altLang="zh-CN" sz="2800" b="1" dirty="0">
                <a:solidFill>
                  <a:schemeClr val="accent3"/>
                </a:solidFill>
                <a:latin typeface="Poppins SemiBold" panose="02000000000000000000" charset="0"/>
                <a:ea typeface="Yuanti SC" charset="-122"/>
                <a:cs typeface="Yuanti SC" charset="-122"/>
              </a:rPr>
              <a:t>EXECUTION</a:t>
            </a:r>
          </a:p>
        </p:txBody>
      </p:sp>
    </p:spTree>
    <p:extLst>
      <p:ext uri="{BB962C8B-B14F-4D97-AF65-F5344CB8AC3E}">
        <p14:creationId xmlns:p14="http://schemas.microsoft.com/office/powerpoint/2010/main" val="3905870639"/>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par>
                                <p:cTn id="7" presetID="2" presetClass="entr" presetSubtype="9" decel="10000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additive="base">
                                        <p:cTn id="9" dur="1000" fill="hold"/>
                                        <p:tgtEl>
                                          <p:spTgt spid="13"/>
                                        </p:tgtEl>
                                        <p:attrNameLst>
                                          <p:attrName>ppt_x</p:attrName>
                                        </p:attrNameLst>
                                      </p:cBhvr>
                                      <p:tavLst>
                                        <p:tav tm="0">
                                          <p:val>
                                            <p:strVal val="0-#ppt_w/2"/>
                                          </p:val>
                                        </p:tav>
                                        <p:tav tm="100000">
                                          <p:val>
                                            <p:strVal val="#ppt_x"/>
                                          </p:val>
                                        </p:tav>
                                      </p:tavLst>
                                    </p:anim>
                                    <p:anim calcmode="lin" valueType="num">
                                      <p:cBhvr additive="base">
                                        <p:cTn id="10" dur="1000" fill="hold"/>
                                        <p:tgtEl>
                                          <p:spTgt spid="13"/>
                                        </p:tgtEl>
                                        <p:attrNameLst>
                                          <p:attrName>ppt_y</p:attrName>
                                        </p:attrNameLst>
                                      </p:cBhvr>
                                      <p:tavLst>
                                        <p:tav tm="0">
                                          <p:val>
                                            <p:strVal val="0-#ppt_h/2"/>
                                          </p:val>
                                        </p:tav>
                                        <p:tav tm="100000">
                                          <p:val>
                                            <p:strVal val="#ppt_y"/>
                                          </p:val>
                                        </p:tav>
                                      </p:tavLst>
                                    </p:anim>
                                  </p:childTnLst>
                                </p:cTn>
                              </p:par>
                              <p:par>
                                <p:cTn id="11" presetID="2" presetClass="entr" presetSubtype="4" decel="10000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ppt_x"/>
                                          </p:val>
                                        </p:tav>
                                        <p:tav tm="100000">
                                          <p:val>
                                            <p:strVal val="#ppt_x"/>
                                          </p:val>
                                        </p:tav>
                                      </p:tavLst>
                                    </p:anim>
                                    <p:anim calcmode="lin" valueType="num">
                                      <p:cBhvr additive="base">
                                        <p:cTn id="14" dur="1000" fill="hold"/>
                                        <p:tgtEl>
                                          <p:spTgt spid="17"/>
                                        </p:tgtEl>
                                        <p:attrNameLst>
                                          <p:attrName>ppt_y</p:attrName>
                                        </p:attrNameLst>
                                      </p:cBhvr>
                                      <p:tavLst>
                                        <p:tav tm="0">
                                          <p:val>
                                            <p:strVal val="1+#ppt_h/2"/>
                                          </p:val>
                                        </p:tav>
                                        <p:tav tm="100000">
                                          <p:val>
                                            <p:strVal val="#ppt_y"/>
                                          </p:val>
                                        </p:tav>
                                      </p:tavLst>
                                    </p:anim>
                                  </p:childTnLst>
                                </p:cTn>
                              </p:par>
                              <p:par>
                                <p:cTn id="15" presetID="16" presetClass="entr" presetSubtype="37"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outVertical)">
                                      <p:cBhvr>
                                        <p:cTn id="17" dur="500"/>
                                        <p:tgtEl>
                                          <p:spTgt spid="2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barn(outVertical)">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1500"/>
                            </p:stCondLst>
                            <p:childTnLst>
                              <p:par>
                                <p:cTn id="37" presetID="42" presetClass="entr" presetSubtype="0" fill="hold" grpId="1"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anim calcmode="lin" valueType="num">
                                      <p:cBhvr>
                                        <p:cTn id="40" dur="500" fill="hold"/>
                                        <p:tgtEl>
                                          <p:spTgt spid="33"/>
                                        </p:tgtEl>
                                        <p:attrNameLst>
                                          <p:attrName>ppt_x</p:attrName>
                                        </p:attrNameLst>
                                      </p:cBhvr>
                                      <p:tavLst>
                                        <p:tav tm="0">
                                          <p:val>
                                            <p:strVal val="#ppt_x"/>
                                          </p:val>
                                        </p:tav>
                                        <p:tav tm="100000">
                                          <p:val>
                                            <p:strVal val="#ppt_x"/>
                                          </p:val>
                                        </p:tav>
                                      </p:tavLst>
                                    </p:anim>
                                    <p:anim calcmode="lin" valueType="num">
                                      <p:cBhvr>
                                        <p:cTn id="41" dur="5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8" fill="hold" display="0">
                  <p:stCondLst>
                    <p:cond delay="indefinite"/>
                  </p:stCondLst>
                  <p:endCondLst>
                    <p:cond evt="onStopAudio" delay="0">
                      <p:tgtEl>
                        <p:sldTgt/>
                      </p:tgtEl>
                    </p:cond>
                  </p:endCondLst>
                </p:cTn>
                <p:tgtEl>
                  <p:spTgt spid="10"/>
                </p:tgtEl>
              </p:cMediaNode>
            </p:audio>
          </p:childTnLst>
        </p:cTn>
      </p:par>
    </p:tnLst>
    <p:bldLst>
      <p:bldP spid="9" grpId="0" animBg="1"/>
      <p:bldP spid="13" grpId="0" animBg="1"/>
      <p:bldP spid="17" grpId="0" animBg="1"/>
      <p:bldP spid="24" grpId="0"/>
      <p:bldP spid="32" grpId="0"/>
      <p:bldP spid="33" grpId="0"/>
      <p:bldP spid="33" grpId="1"/>
      <p:bldP spid="35" grpId="0"/>
      <p:bldP spid="36" grpId="0" bldLvl="0" animBg="1"/>
      <p:bldP spid="37" grpId="0" bldLvl="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Text Placeholder 3"/>
          <p:cNvSpPr txBox="1"/>
          <p:nvPr/>
        </p:nvSpPr>
        <p:spPr>
          <a:xfrm>
            <a:off x="5833600" y="1635164"/>
            <a:ext cx="1436334" cy="23621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21" name="Text Placeholder 3"/>
          <p:cNvSpPr txBox="1"/>
          <p:nvPr/>
        </p:nvSpPr>
        <p:spPr>
          <a:xfrm>
            <a:off x="5860759" y="1897919"/>
            <a:ext cx="2485073" cy="3907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spcAft>
                <a:spcPts val="450"/>
              </a:spcAft>
              <a:buClr>
                <a:schemeClr val="accent1">
                  <a:lumMod val="75000"/>
                </a:schemeClr>
              </a:buClr>
              <a:buSzPct val="145000"/>
              <a:buFont typeface="Arial" panose="020B0604020202020204"/>
            </a:pPr>
            <a:r>
              <a:rPr lang="zh-CN" altLang="en-US" sz="90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15" name="Text Placeholder 3"/>
          <p:cNvSpPr txBox="1"/>
          <p:nvPr/>
        </p:nvSpPr>
        <p:spPr>
          <a:xfrm>
            <a:off x="5833600" y="2441931"/>
            <a:ext cx="1436334" cy="23621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3" name="Text Placeholder 3"/>
          <p:cNvSpPr txBox="1"/>
          <p:nvPr/>
        </p:nvSpPr>
        <p:spPr>
          <a:xfrm>
            <a:off x="5860759" y="2704687"/>
            <a:ext cx="2485073" cy="3907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spcAft>
                <a:spcPts val="450"/>
              </a:spcAft>
              <a:buClr>
                <a:schemeClr val="accent1">
                  <a:lumMod val="75000"/>
                </a:schemeClr>
              </a:buClr>
              <a:buSzPct val="145000"/>
              <a:buFont typeface="Arial" panose="020B0604020202020204"/>
            </a:pPr>
            <a:r>
              <a:rPr lang="zh-CN" altLang="en-US" sz="90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18" name="Text Placeholder 3"/>
          <p:cNvSpPr txBox="1"/>
          <p:nvPr/>
        </p:nvSpPr>
        <p:spPr>
          <a:xfrm>
            <a:off x="5833600" y="3295824"/>
            <a:ext cx="1436334" cy="23621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9" name="Text Placeholder 3"/>
          <p:cNvSpPr txBox="1"/>
          <p:nvPr/>
        </p:nvSpPr>
        <p:spPr>
          <a:xfrm>
            <a:off x="5860759" y="3505747"/>
            <a:ext cx="2485073"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spcAft>
                <a:spcPts val="450"/>
              </a:spcAft>
              <a:buClr>
                <a:schemeClr val="accent1">
                  <a:lumMod val="75000"/>
                </a:schemeClr>
              </a:buClr>
              <a:buSzPct val="145000"/>
              <a:buFont typeface="Arial" panose="020B0604020202020204"/>
            </a:pPr>
            <a:r>
              <a:rPr lang="zh-CN" altLang="en-US" sz="90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21" name="Text Placeholder 3"/>
          <p:cNvSpPr txBox="1"/>
          <p:nvPr/>
        </p:nvSpPr>
        <p:spPr>
          <a:xfrm>
            <a:off x="1845891" y="1620200"/>
            <a:ext cx="1436334" cy="258532"/>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22" name="Text Placeholder 3"/>
          <p:cNvSpPr txBox="1"/>
          <p:nvPr/>
        </p:nvSpPr>
        <p:spPr>
          <a:xfrm>
            <a:off x="797745" y="1886025"/>
            <a:ext cx="2485073"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50000"/>
              </a:lnSpc>
              <a:spcAft>
                <a:spcPts val="450"/>
              </a:spcAft>
              <a:buClr>
                <a:schemeClr val="accent1">
                  <a:lumMod val="75000"/>
                </a:schemeClr>
              </a:buClr>
              <a:buSzPct val="145000"/>
              <a:buFont typeface="Arial" panose="020B0604020202020204"/>
            </a:pPr>
            <a:r>
              <a:rPr lang="zh-CN" altLang="en-US" sz="90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24" name="Text Placeholder 3"/>
          <p:cNvSpPr txBox="1"/>
          <p:nvPr/>
        </p:nvSpPr>
        <p:spPr>
          <a:xfrm>
            <a:off x="1845891" y="2430776"/>
            <a:ext cx="1436334" cy="258532"/>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25" name="Text Placeholder 3"/>
          <p:cNvSpPr txBox="1"/>
          <p:nvPr/>
        </p:nvSpPr>
        <p:spPr>
          <a:xfrm>
            <a:off x="797745" y="2705164"/>
            <a:ext cx="2485073" cy="3907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50000"/>
              </a:lnSpc>
              <a:spcAft>
                <a:spcPts val="450"/>
              </a:spcAft>
              <a:buClr>
                <a:schemeClr val="accent1">
                  <a:lumMod val="75000"/>
                </a:schemeClr>
              </a:buClr>
              <a:buSzPct val="145000"/>
              <a:buFont typeface="Arial" panose="020B0604020202020204"/>
            </a:pPr>
            <a:r>
              <a:rPr lang="zh-CN" altLang="en-US" sz="900" dirty="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27" name="Text Placeholder 3"/>
          <p:cNvSpPr txBox="1"/>
          <p:nvPr/>
        </p:nvSpPr>
        <p:spPr>
          <a:xfrm>
            <a:off x="1845891" y="3295828"/>
            <a:ext cx="1436334" cy="23621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597218">
              <a:lnSpc>
                <a:spcPct val="120000"/>
              </a:lnSpc>
              <a:spcBef>
                <a:spcPct val="20000"/>
              </a:spcBef>
              <a:defRPr/>
            </a:pPr>
            <a:r>
              <a:rPr lang="zh-CN" altLang="en-US" b="1" dirty="0">
                <a:solidFill>
                  <a:schemeClr val="tx1"/>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28" name="Text Placeholder 3"/>
          <p:cNvSpPr txBox="1"/>
          <p:nvPr/>
        </p:nvSpPr>
        <p:spPr>
          <a:xfrm>
            <a:off x="797745" y="3506704"/>
            <a:ext cx="2485073"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50000"/>
              </a:lnSpc>
              <a:spcAft>
                <a:spcPts val="450"/>
              </a:spcAft>
              <a:buClr>
                <a:schemeClr val="accent1">
                  <a:lumMod val="75000"/>
                </a:schemeClr>
              </a:buClr>
              <a:buSzPct val="145000"/>
              <a:buFont typeface="Arial" panose="020B0604020202020204"/>
            </a:pPr>
            <a:r>
              <a:rPr lang="zh-CN" altLang="en-US" sz="900">
                <a:solidFill>
                  <a:schemeClr val="tx1"/>
                </a:solidFill>
                <a:latin typeface="Lora" panose="02000503000000020004" charset="0"/>
                <a:ea typeface="华文细黑" panose="02010600040101010101" charset="-122"/>
                <a:sym typeface="+mn-ea"/>
              </a:rPr>
              <a:t>And I've waited longer for you than I've waited for any woman.</a:t>
            </a:r>
            <a:endParaRPr lang="zh-CN" altLang="en-US" sz="900" dirty="0">
              <a:solidFill>
                <a:srgbClr val="DAAD7B"/>
              </a:solidFill>
              <a:latin typeface="微软雅黑" panose="020B0503020204020204" charset="-122"/>
              <a:ea typeface="微软雅黑" panose="020B0503020204020204" charset="-122"/>
              <a:sym typeface="+mn-ea"/>
            </a:endParaRPr>
          </a:p>
        </p:txBody>
      </p:sp>
      <p:sp>
        <p:nvSpPr>
          <p:cNvPr id="42"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考核标准</a:t>
            </a:r>
          </a:p>
        </p:txBody>
      </p:sp>
      <p:grpSp>
        <p:nvGrpSpPr>
          <p:cNvPr id="43" name="Group 3"/>
          <p:cNvGrpSpPr/>
          <p:nvPr/>
        </p:nvGrpSpPr>
        <p:grpSpPr>
          <a:xfrm>
            <a:off x="3123189" y="1456663"/>
            <a:ext cx="2874207" cy="2449292"/>
            <a:chOff x="458370" y="2292267"/>
            <a:chExt cx="3832276" cy="3265722"/>
          </a:xfrm>
        </p:grpSpPr>
        <p:graphicFrame>
          <p:nvGraphicFramePr>
            <p:cNvPr id="44" name="Chart 15"/>
            <p:cNvGraphicFramePr/>
            <p:nvPr>
              <p:extLst>
                <p:ext uri="{D42A27DB-BD31-4B8C-83A1-F6EECF244321}">
                  <p14:modId xmlns:p14="http://schemas.microsoft.com/office/powerpoint/2010/main" val="2365066516"/>
                </p:ext>
              </p:extLst>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3"/>
            </a:graphicData>
          </a:graphic>
        </p:graphicFrame>
        <p:sp>
          <p:nvSpPr>
            <p:cNvPr id="45" name="TextBox 44"/>
            <p:cNvSpPr txBox="1"/>
            <p:nvPr/>
          </p:nvSpPr>
          <p:spPr>
            <a:xfrm>
              <a:off x="1775357" y="3658169"/>
              <a:ext cx="1203749" cy="410369"/>
            </a:xfrm>
            <a:prstGeom prst="rect">
              <a:avLst/>
            </a:prstGeom>
            <a:noFill/>
          </p:spPr>
          <p:txBody>
            <a:bodyPr wrap="none" rtlCol="0">
              <a:spAutoFit/>
            </a:bodyPr>
            <a:lstStyle/>
            <a:p>
              <a:pPr algn="ctr"/>
              <a:r>
                <a:rPr lang="zh-CN" altLang="en-US" b="1" dirty="0">
                  <a:latin typeface="微软雅黑" pitchFamily="34" charset="-122"/>
                  <a:ea typeface="微软雅黑" pitchFamily="34" charset="-122"/>
                  <a:cs typeface="Arial" panose="020B0604020202020204" pitchFamily="34" charset="0"/>
                </a:rPr>
                <a:t>考核标准</a:t>
              </a:r>
              <a:endParaRPr lang="en-GB" b="1" dirty="0">
                <a:latin typeface="微软雅黑" pitchFamily="34" charset="-122"/>
                <a:ea typeface="微软雅黑" pitchFamily="34" charset="-122"/>
                <a:cs typeface="Arial" panose="020B0604020202020204" pitchFamily="34" charset="0"/>
              </a:endParaRPr>
            </a:p>
          </p:txBody>
        </p:sp>
        <p:sp>
          <p:nvSpPr>
            <p:cNvPr id="46" name="TextBox 45"/>
            <p:cNvSpPr txBox="1"/>
            <p:nvPr/>
          </p:nvSpPr>
          <p:spPr>
            <a:xfrm>
              <a:off x="3197189" y="3736315"/>
              <a:ext cx="724985" cy="410369"/>
            </a:xfrm>
            <a:prstGeom prst="rect">
              <a:avLst/>
            </a:prstGeom>
            <a:noFill/>
          </p:spPr>
          <p:txBody>
            <a:bodyPr wrap="none" rtlCol="0">
              <a:spAutoFit/>
            </a:bodyPr>
            <a:lstStyle/>
            <a:p>
              <a:r>
                <a:rPr lang="en-US" b="1">
                  <a:solidFill>
                    <a:schemeClr val="bg2"/>
                  </a:solidFill>
                  <a:latin typeface="Arial" panose="020B0604020202020204" pitchFamily="34" charset="0"/>
                  <a:cs typeface="Arial" panose="020B0604020202020204" pitchFamily="34" charset="0"/>
                </a:rPr>
                <a:t>40%</a:t>
              </a:r>
              <a:endParaRPr lang="en-GB" b="1">
                <a:solidFill>
                  <a:schemeClr val="bg2"/>
                </a:solidFill>
                <a:latin typeface="Arial" panose="020B0604020202020204" pitchFamily="34" charset="0"/>
                <a:cs typeface="Arial" panose="020B0604020202020204" pitchFamily="34" charset="0"/>
              </a:endParaRPr>
            </a:p>
          </p:txBody>
        </p:sp>
        <p:sp>
          <p:nvSpPr>
            <p:cNvPr id="47" name="TextBox 46"/>
            <p:cNvSpPr txBox="1"/>
            <p:nvPr/>
          </p:nvSpPr>
          <p:spPr>
            <a:xfrm>
              <a:off x="1645922" y="2685146"/>
              <a:ext cx="724985" cy="410369"/>
            </a:xfrm>
            <a:prstGeom prst="rect">
              <a:avLst/>
            </a:prstGeom>
            <a:noFill/>
          </p:spPr>
          <p:txBody>
            <a:bodyPr wrap="none" rtlCol="0">
              <a:spAutoFit/>
            </a:bodyPr>
            <a:lstStyle/>
            <a:p>
              <a:r>
                <a:rPr lang="en-US" b="1" dirty="0">
                  <a:solidFill>
                    <a:schemeClr val="bg2"/>
                  </a:solidFill>
                  <a:latin typeface="Arial" panose="020B0604020202020204" pitchFamily="34" charset="0"/>
                  <a:cs typeface="Arial" panose="020B0604020202020204" pitchFamily="34" charset="0"/>
                </a:rPr>
                <a:t>15%</a:t>
              </a:r>
              <a:endParaRPr lang="en-GB" b="1" dirty="0">
                <a:solidFill>
                  <a:schemeClr val="bg2"/>
                </a:solidFill>
                <a:latin typeface="Arial" panose="020B0604020202020204" pitchFamily="34" charset="0"/>
                <a:cs typeface="Arial" panose="020B0604020202020204" pitchFamily="34" charset="0"/>
              </a:endParaRPr>
            </a:p>
          </p:txBody>
        </p:sp>
        <p:sp>
          <p:nvSpPr>
            <p:cNvPr id="48" name="TextBox 47"/>
            <p:cNvSpPr txBox="1"/>
            <p:nvPr/>
          </p:nvSpPr>
          <p:spPr>
            <a:xfrm>
              <a:off x="1041013" y="3283051"/>
              <a:ext cx="724985" cy="410369"/>
            </a:xfrm>
            <a:prstGeom prst="rect">
              <a:avLst/>
            </a:prstGeom>
            <a:noFill/>
          </p:spPr>
          <p:txBody>
            <a:bodyPr wrap="none" rtlCol="0">
              <a:spAutoFit/>
            </a:bodyPr>
            <a:lstStyle/>
            <a:p>
              <a:r>
                <a:rPr lang="en-US" b="1">
                  <a:solidFill>
                    <a:schemeClr val="bg2"/>
                  </a:solidFill>
                  <a:latin typeface="Arial" panose="020B0604020202020204" pitchFamily="34" charset="0"/>
                  <a:cs typeface="Arial" panose="020B0604020202020204" pitchFamily="34" charset="0"/>
                </a:rPr>
                <a:t>15%</a:t>
              </a:r>
              <a:endParaRPr lang="en-GB" b="1">
                <a:solidFill>
                  <a:schemeClr val="bg2"/>
                </a:solidFill>
                <a:latin typeface="Arial" panose="020B0604020202020204" pitchFamily="34" charset="0"/>
                <a:cs typeface="Arial" panose="020B0604020202020204" pitchFamily="34" charset="0"/>
              </a:endParaRPr>
            </a:p>
          </p:txBody>
        </p:sp>
        <p:sp>
          <p:nvSpPr>
            <p:cNvPr id="49" name="TextBox 48"/>
            <p:cNvSpPr txBox="1"/>
            <p:nvPr/>
          </p:nvSpPr>
          <p:spPr>
            <a:xfrm>
              <a:off x="1040038" y="4202208"/>
              <a:ext cx="724985" cy="410369"/>
            </a:xfrm>
            <a:prstGeom prst="rect">
              <a:avLst/>
            </a:prstGeom>
            <a:noFill/>
          </p:spPr>
          <p:txBody>
            <a:bodyPr wrap="none" rtlCol="0">
              <a:spAutoFit/>
            </a:bodyPr>
            <a:lstStyle/>
            <a:p>
              <a:r>
                <a:rPr lang="en-US" b="1">
                  <a:solidFill>
                    <a:schemeClr val="bg2"/>
                  </a:solidFill>
                  <a:latin typeface="Arial" panose="020B0604020202020204" pitchFamily="34" charset="0"/>
                  <a:cs typeface="Arial" panose="020B0604020202020204" pitchFamily="34" charset="0"/>
                </a:rPr>
                <a:t>20%</a:t>
              </a:r>
              <a:endParaRPr lang="en-GB" b="1">
                <a:solidFill>
                  <a:schemeClr val="bg2"/>
                </a:solidFill>
                <a:latin typeface="Arial" panose="020B0604020202020204" pitchFamily="34" charset="0"/>
                <a:cs typeface="Arial" panose="020B0604020202020204" pitchFamily="34" charset="0"/>
              </a:endParaRPr>
            </a:p>
          </p:txBody>
        </p:sp>
        <p:sp>
          <p:nvSpPr>
            <p:cNvPr id="50" name="TextBox 49"/>
            <p:cNvSpPr txBox="1"/>
            <p:nvPr/>
          </p:nvSpPr>
          <p:spPr>
            <a:xfrm>
              <a:off x="1843637" y="4885902"/>
              <a:ext cx="724985" cy="410369"/>
            </a:xfrm>
            <a:prstGeom prst="rect">
              <a:avLst/>
            </a:prstGeom>
            <a:noFill/>
          </p:spPr>
          <p:txBody>
            <a:bodyPr wrap="none" rtlCol="0">
              <a:spAutoFit/>
            </a:bodyPr>
            <a:lstStyle/>
            <a:p>
              <a:r>
                <a:rPr lang="en-US" b="1">
                  <a:solidFill>
                    <a:schemeClr val="bg2"/>
                  </a:solidFill>
                  <a:latin typeface="Arial" panose="020B0604020202020204" pitchFamily="34" charset="0"/>
                  <a:cs typeface="Arial" panose="020B0604020202020204" pitchFamily="34" charset="0"/>
                </a:rPr>
                <a:t>20%</a:t>
              </a:r>
              <a:endParaRPr lang="en-GB" b="1">
                <a:solidFill>
                  <a:schemeClr val="bg2"/>
                </a:solidFill>
                <a:latin typeface="Arial" panose="020B0604020202020204" pitchFamily="34" charset="0"/>
                <a:cs typeface="Arial" panose="020B0604020202020204" pitchFamily="34" charset="0"/>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2"/>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9" dur="500"/>
                                        <p:tgtEl>
                                          <p:spTgt spid="4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circle(in)">
                                      <p:cBhvr>
                                        <p:cTn id="14" dur="10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right)">
                                      <p:cBhvr>
                                        <p:cTn id="19" dur="500"/>
                                        <p:tgtEl>
                                          <p:spTgt spid="21"/>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right)">
                                      <p:cBhvr>
                                        <p:cTn id="22" dur="500"/>
                                        <p:tgtEl>
                                          <p:spTgt spid="2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right)">
                                      <p:cBhvr>
                                        <p:cTn id="25" dur="500"/>
                                        <p:tgtEl>
                                          <p:spTgt spid="24"/>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500"/>
                                        <p:tgtEl>
                                          <p:spTgt spid="2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right)">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wipe(left)">
                                      <p:cBhvr>
                                        <p:cTn id="39" dur="500"/>
                                        <p:tgtEl>
                                          <p:spTgt spid="1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1"/>
                                        </p:tgtEl>
                                        <p:attrNameLst>
                                          <p:attrName>style.visibility</p:attrName>
                                        </p:attrNameLst>
                                      </p:cBhvr>
                                      <p:to>
                                        <p:strVal val="visible"/>
                                      </p:to>
                                    </p:set>
                                    <p:animEffect transition="in" filter="wipe(left)">
                                      <p:cBhvr>
                                        <p:cTn id="42" dur="500"/>
                                        <p:tgtEl>
                                          <p:spTgt spid="1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5" grpId="0"/>
      <p:bldP spid="3" grpId="0"/>
      <p:bldP spid="18" grpId="0"/>
      <p:bldP spid="19" grpId="0"/>
      <p:bldP spid="21" grpId="0"/>
      <p:bldP spid="22" grpId="0"/>
      <p:bldP spid="24" grpId="0"/>
      <p:bldP spid="25" grpId="0"/>
      <p:bldP spid="27" grpId="0"/>
      <p:bldP spid="28"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62539" y="1258729"/>
            <a:ext cx="3186589" cy="29870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p:cNvGrpSpPr/>
          <p:nvPr/>
        </p:nvGrpSpPr>
        <p:grpSpPr>
          <a:xfrm>
            <a:off x="3636169" y="3805236"/>
            <a:ext cx="1867853" cy="440531"/>
            <a:chOff x="8286" y="8143"/>
            <a:chExt cx="3922" cy="925"/>
          </a:xfrm>
        </p:grpSpPr>
        <p:sp>
          <p:nvSpPr>
            <p:cNvPr id="3" name="矩形 2"/>
            <p:cNvSpPr/>
            <p:nvPr/>
          </p:nvSpPr>
          <p:spPr>
            <a:xfrm>
              <a:off x="8286" y="8143"/>
              <a:ext cx="3922" cy="9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416" y="8291"/>
              <a:ext cx="3662" cy="679"/>
            </a:xfrm>
            <a:prstGeom prst="rect">
              <a:avLst/>
            </a:prstGeom>
            <a:noFill/>
          </p:spPr>
          <p:txBody>
            <a:bodyPr wrap="square" rtlCol="0">
              <a:spAutoFit/>
            </a:bodyPr>
            <a:lstStyle/>
            <a:p>
              <a:pPr algn="ctr"/>
              <a:r>
                <a:rPr lang="zh-CN" altLang="en-US" sz="1500" b="1" dirty="0">
                  <a:solidFill>
                    <a:schemeClr val="bg1"/>
                  </a:solidFill>
                  <a:latin typeface="微软雅黑" panose="020B0503020204020204" charset="-122"/>
                  <a:ea typeface="微软雅黑" panose="020B0503020204020204" charset="-122"/>
                </a:rPr>
                <a:t>单击此处输入标题</a:t>
              </a:r>
            </a:p>
          </p:txBody>
        </p:sp>
      </p:grpSp>
      <p:sp>
        <p:nvSpPr>
          <p:cNvPr id="12" name="文本框 11"/>
          <p:cNvSpPr txBox="1"/>
          <p:nvPr/>
        </p:nvSpPr>
        <p:spPr>
          <a:xfrm>
            <a:off x="4772501" y="2208372"/>
            <a:ext cx="3222308" cy="1386533"/>
          </a:xfrm>
          <a:prstGeom prst="rect">
            <a:avLst/>
          </a:prstGeom>
          <a:noFill/>
        </p:spPr>
        <p:txBody>
          <a:bodyPr wrap="square" lIns="68580" tIns="34290" rIns="68580" bIns="34290" rtlCol="0">
            <a:spAutoFit/>
          </a:bodyPr>
          <a:lstStyle/>
          <a:p>
            <a:pPr algn="l">
              <a:lnSpc>
                <a:spcPct val="100000"/>
              </a:lnSpc>
              <a:spcBef>
                <a:spcPct val="20000"/>
              </a:spcBef>
              <a:buFont typeface="Arial" panose="020B0604020202020204" pitchFamily="34" charset="0"/>
            </a:pPr>
            <a:r>
              <a:rPr lang="zh-CN" altLang="en-US" sz="1200" b="1" dirty="0">
                <a:latin typeface="微软雅黑" panose="020B0503020204020204" charset="-122"/>
                <a:ea typeface="微软雅黑" panose="020B0503020204020204" charset="-122"/>
                <a:sym typeface="+mn-ea"/>
              </a:rPr>
              <a:t>单击此处输入标题</a:t>
            </a:r>
          </a:p>
          <a:p>
            <a:pPr algn="l">
              <a:lnSpc>
                <a:spcPct val="100000"/>
              </a:lnSpc>
              <a:spcBef>
                <a:spcPct val="20000"/>
              </a:spcBef>
              <a:buFont typeface="Arial" panose="020B0604020202020204" pitchFamily="34" charset="0"/>
            </a:pPr>
            <a:endParaRPr lang="zh-CN" altLang="en-US" sz="1200" b="1" dirty="0">
              <a:solidFill>
                <a:srgbClr val="C33736"/>
              </a:solidFill>
              <a:latin typeface="微软雅黑" panose="020B0503020204020204" charset="-122"/>
              <a:ea typeface="微软雅黑" panose="020B0503020204020204" charset="-122"/>
              <a:sym typeface="+mn-ea"/>
            </a:endParaRPr>
          </a:p>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b="1" dirty="0">
              <a:solidFill>
                <a:srgbClr val="3A3A3A"/>
              </a:solidFill>
              <a:latin typeface="Calibri Light" panose="020F0302020204030204" charset="0"/>
            </a:endParaRPr>
          </a:p>
        </p:txBody>
      </p:sp>
      <p:grpSp>
        <p:nvGrpSpPr>
          <p:cNvPr id="13" name="组合 12"/>
          <p:cNvGrpSpPr/>
          <p:nvPr/>
        </p:nvGrpSpPr>
        <p:grpSpPr>
          <a:xfrm>
            <a:off x="4818221" y="1573054"/>
            <a:ext cx="387668" cy="387668"/>
            <a:chOff x="6406936" y="2433233"/>
            <a:chExt cx="794145" cy="794145"/>
          </a:xfrm>
          <a:solidFill>
            <a:schemeClr val="bg1"/>
          </a:solidFill>
        </p:grpSpPr>
        <p:sp>
          <p:nvSpPr>
            <p:cNvPr id="14" name="Oval 9"/>
            <p:cNvSpPr>
              <a:spLocks noChangeArrowheads="1"/>
            </p:cNvSpPr>
            <p:nvPr/>
          </p:nvSpPr>
          <p:spPr bwMode="auto">
            <a:xfrm>
              <a:off x="6406936" y="2433233"/>
              <a:ext cx="794145" cy="794145"/>
            </a:xfrm>
            <a:prstGeom prst="ellipse">
              <a:avLst/>
            </a:prstGeom>
            <a:grp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15" name="Oval 92"/>
            <p:cNvSpPr>
              <a:spLocks noChangeArrowheads="1"/>
            </p:cNvSpPr>
            <p:nvPr/>
          </p:nvSpPr>
          <p:spPr bwMode="auto">
            <a:xfrm>
              <a:off x="6406936" y="2433233"/>
              <a:ext cx="794145" cy="794145"/>
            </a:xfrm>
            <a:prstGeom prst="ellipse">
              <a:avLst/>
            </a:prstGeom>
            <a:solidFill>
              <a:schemeClr val="tx2"/>
            </a:solidFill>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4"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7" name="组合 16"/>
          <p:cNvGrpSpPr/>
          <p:nvPr/>
        </p:nvGrpSpPr>
        <p:grpSpPr>
          <a:xfrm>
            <a:off x="5380196" y="1573054"/>
            <a:ext cx="387668" cy="387668"/>
            <a:chOff x="7352080" y="2433233"/>
            <a:chExt cx="794145" cy="794145"/>
          </a:xfrm>
          <a:solidFill>
            <a:schemeClr val="bg1"/>
          </a:solidFill>
        </p:grpSpPr>
        <p:sp>
          <p:nvSpPr>
            <p:cNvPr id="18" name="Oval 29"/>
            <p:cNvSpPr>
              <a:spLocks noChangeArrowheads="1"/>
            </p:cNvSpPr>
            <p:nvPr/>
          </p:nvSpPr>
          <p:spPr bwMode="auto">
            <a:xfrm>
              <a:off x="7352080" y="2433233"/>
              <a:ext cx="794145"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9" name="Oval 131"/>
            <p:cNvSpPr>
              <a:spLocks noChangeArrowheads="1"/>
            </p:cNvSpPr>
            <p:nvPr/>
          </p:nvSpPr>
          <p:spPr bwMode="auto">
            <a:xfrm>
              <a:off x="7352080" y="2433233"/>
              <a:ext cx="794145" cy="794145"/>
            </a:xfrm>
            <a:prstGeom prst="ellipse">
              <a:avLst/>
            </a:prstGeom>
            <a:solidFill>
              <a:schemeClr val="bg1">
                <a:lumMod val="65000"/>
              </a:schemeClr>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0"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1" name="组合 20"/>
          <p:cNvGrpSpPr/>
          <p:nvPr/>
        </p:nvGrpSpPr>
        <p:grpSpPr>
          <a:xfrm>
            <a:off x="5942172" y="1573054"/>
            <a:ext cx="387191" cy="387668"/>
            <a:chOff x="8301418" y="2433233"/>
            <a:chExt cx="792746" cy="794145"/>
          </a:xfrm>
          <a:solidFill>
            <a:schemeClr val="bg1"/>
          </a:solidFill>
        </p:grpSpPr>
        <p:sp>
          <p:nvSpPr>
            <p:cNvPr id="22" name="Oval 16"/>
            <p:cNvSpPr>
              <a:spLocks noChangeArrowheads="1"/>
            </p:cNvSpPr>
            <p:nvPr/>
          </p:nvSpPr>
          <p:spPr bwMode="auto">
            <a:xfrm>
              <a:off x="8301418" y="2433233"/>
              <a:ext cx="792746"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23" name="Oval 144"/>
            <p:cNvSpPr>
              <a:spLocks noChangeArrowheads="1"/>
            </p:cNvSpPr>
            <p:nvPr/>
          </p:nvSpPr>
          <p:spPr bwMode="auto">
            <a:xfrm>
              <a:off x="8301418" y="2433233"/>
              <a:ext cx="792746" cy="794145"/>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4"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sp>
        <p:nvSpPr>
          <p:cNvPr id="25"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考核标准</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29"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ppt_x</p:attrName>
                                        </p:attrNameLst>
                                      </p:cBhvr>
                                      <p:tavLst>
                                        <p:tav tm="0">
                                          <p:val>
                                            <p:strVal val="#ppt_x-.2"/>
                                          </p:val>
                                        </p:tav>
                                        <p:tav tm="100000">
                                          <p:val>
                                            <p:strVal val="#ppt_x"/>
                                          </p:val>
                                        </p:tav>
                                      </p:tavLst>
                                    </p:anim>
                                    <p:anim calcmode="lin" valueType="num">
                                      <p:cBhvr>
                                        <p:cTn id="19"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20" dur="500"/>
                                        <p:tgtEl>
                                          <p:spTgt spid="27"/>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Effect transition="in" filter="fade">
                                      <p:cBhvr>
                                        <p:cTn id="26" dur="1000"/>
                                        <p:tgtEl>
                                          <p:spTgt spid="13"/>
                                        </p:tgtEl>
                                      </p:cBhvr>
                                    </p:animEffect>
                                  </p:childTnLst>
                                </p:cTn>
                              </p:par>
                              <p:par>
                                <p:cTn id="27" presetID="53" presetClass="entr" presetSubtype="16" fill="hold" nodeType="withEffect">
                                  <p:stCondLst>
                                    <p:cond delay="5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Effect transition="in" filter="fade">
                                      <p:cBhvr>
                                        <p:cTn id="31" dur="1000"/>
                                        <p:tgtEl>
                                          <p:spTgt spid="17"/>
                                        </p:tgtEl>
                                      </p:cBhvr>
                                    </p:animEffect>
                                  </p:childTnLst>
                                </p:cTn>
                              </p:par>
                              <p:par>
                                <p:cTn id="32" presetID="53" presetClass="entr" presetSubtype="16" fill="hold" nodeType="withEffect">
                                  <p:stCondLst>
                                    <p:cond delay="10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Effect transition="in" filter="fade">
                                      <p:cBhvr>
                                        <p:cTn id="36" dur="1000"/>
                                        <p:tgtEl>
                                          <p:spTgt spid="21"/>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000"/>
                                        <p:tgtEl>
                                          <p:spTgt spid="12"/>
                                        </p:tgtEl>
                                        <p:attrNameLst>
                                          <p:attrName>ppt_y</p:attrName>
                                        </p:attrNameLst>
                                      </p:cBhvr>
                                      <p:tavLst>
                                        <p:tav tm="0">
                                          <p:val>
                                            <p:strVal val="#ppt_y+#ppt_h*1.125000"/>
                                          </p:val>
                                        </p:tav>
                                        <p:tav tm="100000">
                                          <p:val>
                                            <p:strVal val="#ppt_y"/>
                                          </p:val>
                                        </p:tav>
                                      </p:tavLst>
                                    </p:anim>
                                    <p:animEffect transition="in" filter="wipe(up)">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12"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74"/>
          <p:cNvGrpSpPr/>
          <p:nvPr/>
        </p:nvGrpSpPr>
        <p:grpSpPr>
          <a:xfrm>
            <a:off x="3531994" y="693316"/>
            <a:ext cx="2380298" cy="546199"/>
            <a:chOff x="-1282465" y="2984337"/>
            <a:chExt cx="3793142" cy="546341"/>
          </a:xfrm>
        </p:grpSpPr>
        <p:sp>
          <p:nvSpPr>
            <p:cNvPr id="20" name="文本框 11"/>
            <p:cNvSpPr txBox="1"/>
            <p:nvPr/>
          </p:nvSpPr>
          <p:spPr>
            <a:xfrm>
              <a:off x="-474582" y="2984337"/>
              <a:ext cx="2174170" cy="261678"/>
            </a:xfrm>
            <a:prstGeom prst="rect">
              <a:avLst/>
            </a:prstGeom>
            <a:noFill/>
          </p:spPr>
          <p:txBody>
            <a:bodyPr wrap="square" rtlCol="0">
              <a:spAutoFit/>
            </a:bodyPr>
            <a:lstStyle/>
            <a:p>
              <a:pPr algn="ctr"/>
              <a:r>
                <a:rPr lang="zh-CN" altLang="en-US" sz="1100" b="1" dirty="0">
                  <a:latin typeface="微软雅黑" panose="020B0503020204020204" charset="-122"/>
                  <a:ea typeface="微软雅黑" panose="020B0503020204020204" charset="-122"/>
                  <a:sym typeface="+mn-ea"/>
                </a:rPr>
                <a:t>单击此处输入标题</a:t>
              </a:r>
            </a:p>
          </p:txBody>
        </p:sp>
        <p:sp>
          <p:nvSpPr>
            <p:cNvPr id="21" name="矩形 9"/>
            <p:cNvSpPr/>
            <p:nvPr/>
          </p:nvSpPr>
          <p:spPr>
            <a:xfrm>
              <a:off x="-1282465" y="3192036"/>
              <a:ext cx="3793142" cy="338642"/>
            </a:xfrm>
            <a:prstGeom prst="rect">
              <a:avLst/>
            </a:prstGeom>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a:t>
              </a:r>
              <a:r>
                <a:rPr lang="en-US" altLang="zh-CN" sz="800" dirty="0">
                  <a:latin typeface="Lora" panose="02000503000000020004" charset="0"/>
                  <a:ea typeface="华文细黑" panose="02010600040101010101" charset="-122"/>
                  <a:sym typeface="+mn-ea"/>
                </a:rPr>
                <a:t>.</a:t>
              </a:r>
              <a:endParaRPr lang="zh-CN" altLang="en-US" sz="800" dirty="0">
                <a:latin typeface="微软雅黑" panose="020B0503020204020204" charset="-122"/>
                <a:ea typeface="微软雅黑" panose="020B0503020204020204" charset="-122"/>
                <a:sym typeface="+mn-ea"/>
              </a:endParaRPr>
            </a:p>
          </p:txBody>
        </p:sp>
      </p:grpSp>
      <p:grpSp>
        <p:nvGrpSpPr>
          <p:cNvPr id="22" name="Group 74"/>
          <p:cNvGrpSpPr/>
          <p:nvPr/>
        </p:nvGrpSpPr>
        <p:grpSpPr>
          <a:xfrm>
            <a:off x="6141315" y="2158046"/>
            <a:ext cx="2380298" cy="933613"/>
            <a:chOff x="-1282465" y="2984337"/>
            <a:chExt cx="3793142" cy="933855"/>
          </a:xfrm>
        </p:grpSpPr>
        <p:sp>
          <p:nvSpPr>
            <p:cNvPr id="23" name="文本框 11"/>
            <p:cNvSpPr txBox="1"/>
            <p:nvPr/>
          </p:nvSpPr>
          <p:spPr>
            <a:xfrm>
              <a:off x="-1282465" y="2984337"/>
              <a:ext cx="2174170" cy="261678"/>
            </a:xfrm>
            <a:prstGeom prst="rect">
              <a:avLst/>
            </a:prstGeom>
            <a:noFill/>
          </p:spPr>
          <p:txBody>
            <a:bodyPr wrap="square" rtlCol="0">
              <a:spAutoFit/>
            </a:bodyPr>
            <a:lstStyle/>
            <a:p>
              <a:pPr algn="l"/>
              <a:r>
                <a:rPr lang="zh-CN" altLang="en-US" sz="1100" b="1">
                  <a:latin typeface="微软雅黑" panose="020B0503020204020204" charset="-122"/>
                  <a:ea typeface="微软雅黑" panose="020B0503020204020204" charset="-122"/>
                  <a:sym typeface="+mn-ea"/>
                </a:rPr>
                <a:t>单击此处输入标题</a:t>
              </a:r>
            </a:p>
          </p:txBody>
        </p:sp>
        <p:sp>
          <p:nvSpPr>
            <p:cNvPr id="24" name="矩形 9"/>
            <p:cNvSpPr/>
            <p:nvPr/>
          </p:nvSpPr>
          <p:spPr>
            <a:xfrm>
              <a:off x="-1282465" y="3192036"/>
              <a:ext cx="3793142" cy="726156"/>
            </a:xfrm>
            <a:prstGeom prst="rect">
              <a:avLst/>
            </a:prstGeom>
          </p:spPr>
          <p:txBody>
            <a:bodyPr wrap="square">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grpSp>
        <p:nvGrpSpPr>
          <p:cNvPr id="25" name="Group 74"/>
          <p:cNvGrpSpPr/>
          <p:nvPr/>
        </p:nvGrpSpPr>
        <p:grpSpPr>
          <a:xfrm>
            <a:off x="848705" y="2149732"/>
            <a:ext cx="2380298" cy="925994"/>
            <a:chOff x="-1282465" y="2991958"/>
            <a:chExt cx="3793142" cy="926234"/>
          </a:xfrm>
        </p:grpSpPr>
        <p:sp>
          <p:nvSpPr>
            <p:cNvPr id="29" name="文本框 11"/>
            <p:cNvSpPr txBox="1"/>
            <p:nvPr/>
          </p:nvSpPr>
          <p:spPr>
            <a:xfrm>
              <a:off x="336338" y="2991958"/>
              <a:ext cx="2174170" cy="261678"/>
            </a:xfrm>
            <a:prstGeom prst="rect">
              <a:avLst/>
            </a:prstGeom>
            <a:noFill/>
          </p:spPr>
          <p:txBody>
            <a:bodyPr wrap="square" rtlCol="0">
              <a:spAutoFit/>
            </a:bodyPr>
            <a:lstStyle/>
            <a:p>
              <a:pPr algn="r"/>
              <a:r>
                <a:rPr lang="zh-CN" altLang="en-US" sz="1100" b="1" dirty="0">
                  <a:latin typeface="微软雅黑" panose="020B0503020204020204" charset="-122"/>
                  <a:ea typeface="微软雅黑" panose="020B0503020204020204" charset="-122"/>
                  <a:sym typeface="+mn-ea"/>
                </a:rPr>
                <a:t>单击此处输入标题</a:t>
              </a:r>
            </a:p>
          </p:txBody>
        </p:sp>
        <p:sp>
          <p:nvSpPr>
            <p:cNvPr id="30" name="矩形 9"/>
            <p:cNvSpPr/>
            <p:nvPr/>
          </p:nvSpPr>
          <p:spPr>
            <a:xfrm>
              <a:off x="-1282465" y="3192036"/>
              <a:ext cx="3793142" cy="726156"/>
            </a:xfrm>
            <a:prstGeom prst="rect">
              <a:avLst/>
            </a:prstGeom>
          </p:spPr>
          <p:txBody>
            <a:bodyPr wrap="square">
              <a:spAutoFit/>
            </a:bodyPr>
            <a:lstStyle/>
            <a:p>
              <a:pPr algn="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sp>
        <p:nvSpPr>
          <p:cNvPr id="39"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考核标准</a:t>
            </a:r>
          </a:p>
        </p:txBody>
      </p:sp>
      <p:grpSp>
        <p:nvGrpSpPr>
          <p:cNvPr id="40" name="Group 79">
            <a:extLst>
              <a:ext uri="{FF2B5EF4-FFF2-40B4-BE49-F238E27FC236}">
                <a16:creationId xmlns:a16="http://schemas.microsoft.com/office/drawing/2014/main" id="{BD967B81-7489-40B2-BE97-CF8E3502787E}"/>
              </a:ext>
            </a:extLst>
          </p:cNvPr>
          <p:cNvGrpSpPr/>
          <p:nvPr/>
        </p:nvGrpSpPr>
        <p:grpSpPr>
          <a:xfrm>
            <a:off x="3383174" y="1266895"/>
            <a:ext cx="2624734" cy="2624734"/>
            <a:chOff x="3581891" y="1489691"/>
            <a:chExt cx="4913057" cy="4913057"/>
          </a:xfrm>
        </p:grpSpPr>
        <p:sp>
          <p:nvSpPr>
            <p:cNvPr id="41" name="Oval 110">
              <a:extLst>
                <a:ext uri="{FF2B5EF4-FFF2-40B4-BE49-F238E27FC236}">
                  <a16:creationId xmlns:a16="http://schemas.microsoft.com/office/drawing/2014/main" id="{2166906A-FE46-48AA-8B29-363EBD403473}"/>
                </a:ext>
              </a:extLst>
            </p:cNvPr>
            <p:cNvSpPr/>
            <p:nvPr/>
          </p:nvSpPr>
          <p:spPr>
            <a:xfrm>
              <a:off x="3581891" y="1489691"/>
              <a:ext cx="4913057" cy="4913057"/>
            </a:xfrm>
            <a:prstGeom prst="ellipse">
              <a:avLst/>
            </a:prstGeom>
            <a:solidFill>
              <a:sysClr val="window" lastClr="FFFFFF"/>
            </a:solidFill>
            <a:ln w="12700" cap="flat" cmpd="sng" algn="ctr">
              <a:noFill/>
              <a:prstDash val="solid"/>
              <a:miter lim="800000"/>
            </a:ln>
            <a:effectLst/>
          </p:spPr>
          <p:txBody>
            <a:bodyPr rtlCol="0" anchor="ctr"/>
            <a:lstStyle/>
            <a:p>
              <a:pPr algn="ctr">
                <a:defRPr/>
              </a:pPr>
              <a:endParaRPr lang="en-IN" kern="0">
                <a:solidFill>
                  <a:prstClr val="white"/>
                </a:solidFill>
                <a:latin typeface="Calibri" panose="020F0502020204030204"/>
              </a:endParaRPr>
            </a:p>
          </p:txBody>
        </p:sp>
        <p:sp>
          <p:nvSpPr>
            <p:cNvPr id="42" name="Oval 78">
              <a:extLst>
                <a:ext uri="{FF2B5EF4-FFF2-40B4-BE49-F238E27FC236}">
                  <a16:creationId xmlns:a16="http://schemas.microsoft.com/office/drawing/2014/main" id="{D81801CA-6ACE-4E50-BAD2-CE922BBD87AE}"/>
                </a:ext>
              </a:extLst>
            </p:cNvPr>
            <p:cNvSpPr/>
            <p:nvPr/>
          </p:nvSpPr>
          <p:spPr>
            <a:xfrm>
              <a:off x="3711116" y="1627216"/>
              <a:ext cx="4654608" cy="4654608"/>
            </a:xfrm>
            <a:prstGeom prst="ellipse">
              <a:avLst/>
            </a:prstGeom>
            <a:solidFill>
              <a:sysClr val="window" lastClr="FFFFFF">
                <a:lumMod val="95000"/>
              </a:sysClr>
            </a:solidFill>
            <a:ln w="12700" cap="flat" cmpd="sng" algn="ctr">
              <a:noFill/>
              <a:prstDash val="solid"/>
              <a:miter lim="800000"/>
            </a:ln>
            <a:effectLst/>
          </p:spPr>
          <p:txBody>
            <a:bodyPr rtlCol="0" anchor="ctr"/>
            <a:lstStyle/>
            <a:p>
              <a:pPr algn="ctr">
                <a:defRPr/>
              </a:pPr>
              <a:endParaRPr lang="en-IN" kern="0">
                <a:solidFill>
                  <a:prstClr val="white"/>
                </a:solidFill>
                <a:latin typeface="Calibri" panose="020F0502020204030204"/>
              </a:endParaRPr>
            </a:p>
          </p:txBody>
        </p:sp>
        <p:grpSp>
          <p:nvGrpSpPr>
            <p:cNvPr id="43" name="Group 4">
              <a:extLst>
                <a:ext uri="{FF2B5EF4-FFF2-40B4-BE49-F238E27FC236}">
                  <a16:creationId xmlns:a16="http://schemas.microsoft.com/office/drawing/2014/main" id="{9ED447B9-4637-4331-86F5-0594EB6AD45E}"/>
                </a:ext>
              </a:extLst>
            </p:cNvPr>
            <p:cNvGrpSpPr>
              <a:grpSpLocks noChangeAspect="1"/>
            </p:cNvGrpSpPr>
            <p:nvPr/>
          </p:nvGrpSpPr>
          <p:grpSpPr bwMode="auto">
            <a:xfrm>
              <a:off x="3832167" y="1727199"/>
              <a:ext cx="4454641" cy="4454641"/>
              <a:chOff x="1893" y="1002"/>
              <a:chExt cx="3489" cy="3489"/>
            </a:xfrm>
          </p:grpSpPr>
          <p:sp>
            <p:nvSpPr>
              <p:cNvPr id="44" name="Freeform 6">
                <a:extLst>
                  <a:ext uri="{FF2B5EF4-FFF2-40B4-BE49-F238E27FC236}">
                    <a16:creationId xmlns:a16="http://schemas.microsoft.com/office/drawing/2014/main" id="{2364B636-15DC-43A9-96EF-F8F49A11142F}"/>
                  </a:ext>
                </a:extLst>
              </p:cNvPr>
              <p:cNvSpPr>
                <a:spLocks/>
              </p:cNvSpPr>
              <p:nvPr/>
            </p:nvSpPr>
            <p:spPr bwMode="auto">
              <a:xfrm>
                <a:off x="2513" y="2747"/>
                <a:ext cx="2249" cy="1744"/>
              </a:xfrm>
              <a:custGeom>
                <a:avLst/>
                <a:gdLst>
                  <a:gd name="T0" fmla="*/ 143 w 950"/>
                  <a:gd name="T1" fmla="*/ 227 h 737"/>
                  <a:gd name="T2" fmla="*/ 193 w 950"/>
                  <a:gd name="T3" fmla="*/ 244 h 737"/>
                  <a:gd name="T4" fmla="*/ 198 w 950"/>
                  <a:gd name="T5" fmla="*/ 277 h 737"/>
                  <a:gd name="T6" fmla="*/ 0 w 950"/>
                  <a:gd name="T7" fmla="*/ 475 h 737"/>
                  <a:gd name="T8" fmla="*/ 950 w 950"/>
                  <a:gd name="T9" fmla="*/ 475 h 737"/>
                  <a:gd name="T10" fmla="*/ 950 w 950"/>
                  <a:gd name="T11" fmla="*/ 475 h 737"/>
                  <a:gd name="T12" fmla="*/ 475 w 950"/>
                  <a:gd name="T13" fmla="*/ 0 h 737"/>
                  <a:gd name="T14" fmla="*/ 277 w 950"/>
                  <a:gd name="T15" fmla="*/ 198 h 737"/>
                  <a:gd name="T16" fmla="*/ 244 w 950"/>
                  <a:gd name="T17" fmla="*/ 192 h 737"/>
                  <a:gd name="T18" fmla="*/ 227 w 950"/>
                  <a:gd name="T19" fmla="*/ 143 h 737"/>
                  <a:gd name="T20" fmla="*/ 143 w 950"/>
                  <a:gd name="T21" fmla="*/ 143 h 737"/>
                  <a:gd name="T22" fmla="*/ 143 w 950"/>
                  <a:gd name="T23" fmla="*/ 22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0" h="737">
                    <a:moveTo>
                      <a:pt x="143" y="227"/>
                    </a:moveTo>
                    <a:cubicBezTo>
                      <a:pt x="157" y="240"/>
                      <a:pt x="175" y="246"/>
                      <a:pt x="193" y="244"/>
                    </a:cubicBezTo>
                    <a:cubicBezTo>
                      <a:pt x="198" y="253"/>
                      <a:pt x="199" y="266"/>
                      <a:pt x="198" y="277"/>
                    </a:cubicBezTo>
                    <a:cubicBezTo>
                      <a:pt x="0" y="475"/>
                      <a:pt x="0" y="475"/>
                      <a:pt x="0" y="475"/>
                    </a:cubicBezTo>
                    <a:cubicBezTo>
                      <a:pt x="262" y="737"/>
                      <a:pt x="688" y="737"/>
                      <a:pt x="950" y="475"/>
                    </a:cubicBezTo>
                    <a:cubicBezTo>
                      <a:pt x="950" y="475"/>
                      <a:pt x="950" y="475"/>
                      <a:pt x="950" y="475"/>
                    </a:cubicBezTo>
                    <a:cubicBezTo>
                      <a:pt x="475" y="0"/>
                      <a:pt x="475" y="0"/>
                      <a:pt x="475" y="0"/>
                    </a:cubicBezTo>
                    <a:cubicBezTo>
                      <a:pt x="277" y="198"/>
                      <a:pt x="277" y="198"/>
                      <a:pt x="277" y="198"/>
                    </a:cubicBezTo>
                    <a:cubicBezTo>
                      <a:pt x="266" y="199"/>
                      <a:pt x="254" y="198"/>
                      <a:pt x="244" y="192"/>
                    </a:cubicBezTo>
                    <a:cubicBezTo>
                      <a:pt x="246" y="175"/>
                      <a:pt x="241" y="156"/>
                      <a:pt x="227" y="143"/>
                    </a:cubicBezTo>
                    <a:cubicBezTo>
                      <a:pt x="204" y="120"/>
                      <a:pt x="166" y="120"/>
                      <a:pt x="143" y="143"/>
                    </a:cubicBezTo>
                    <a:cubicBezTo>
                      <a:pt x="120" y="166"/>
                      <a:pt x="120" y="204"/>
                      <a:pt x="143" y="2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45" name="Freeform 10">
                <a:extLst>
                  <a:ext uri="{FF2B5EF4-FFF2-40B4-BE49-F238E27FC236}">
                    <a16:creationId xmlns:a16="http://schemas.microsoft.com/office/drawing/2014/main" id="{033DB07D-C61F-42CB-9785-8D85D1A1B03B}"/>
                  </a:ext>
                </a:extLst>
              </p:cNvPr>
              <p:cNvSpPr>
                <a:spLocks/>
              </p:cNvSpPr>
              <p:nvPr/>
            </p:nvSpPr>
            <p:spPr bwMode="auto">
              <a:xfrm>
                <a:off x="3638" y="1622"/>
                <a:ext cx="1744" cy="2249"/>
              </a:xfrm>
              <a:custGeom>
                <a:avLst/>
                <a:gdLst>
                  <a:gd name="T0" fmla="*/ 198 w 737"/>
                  <a:gd name="T1" fmla="*/ 673 h 950"/>
                  <a:gd name="T2" fmla="*/ 193 w 737"/>
                  <a:gd name="T3" fmla="*/ 706 h 950"/>
                  <a:gd name="T4" fmla="*/ 143 w 737"/>
                  <a:gd name="T5" fmla="*/ 723 h 950"/>
                  <a:gd name="T6" fmla="*/ 143 w 737"/>
                  <a:gd name="T7" fmla="*/ 807 h 950"/>
                  <a:gd name="T8" fmla="*/ 227 w 737"/>
                  <a:gd name="T9" fmla="*/ 807 h 950"/>
                  <a:gd name="T10" fmla="*/ 244 w 737"/>
                  <a:gd name="T11" fmla="*/ 757 h 950"/>
                  <a:gd name="T12" fmla="*/ 277 w 737"/>
                  <a:gd name="T13" fmla="*/ 752 h 950"/>
                  <a:gd name="T14" fmla="*/ 475 w 737"/>
                  <a:gd name="T15" fmla="*/ 950 h 950"/>
                  <a:gd name="T16" fmla="*/ 475 w 737"/>
                  <a:gd name="T17" fmla="*/ 0 h 950"/>
                  <a:gd name="T18" fmla="*/ 475 w 737"/>
                  <a:gd name="T19" fmla="*/ 0 h 950"/>
                  <a:gd name="T20" fmla="*/ 0 w 737"/>
                  <a:gd name="T21" fmla="*/ 475 h 950"/>
                  <a:gd name="T22" fmla="*/ 198 w 737"/>
                  <a:gd name="T23" fmla="*/ 673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7" h="950">
                    <a:moveTo>
                      <a:pt x="198" y="673"/>
                    </a:moveTo>
                    <a:cubicBezTo>
                      <a:pt x="199" y="684"/>
                      <a:pt x="198" y="696"/>
                      <a:pt x="193" y="706"/>
                    </a:cubicBezTo>
                    <a:cubicBezTo>
                      <a:pt x="175" y="704"/>
                      <a:pt x="156" y="709"/>
                      <a:pt x="143" y="723"/>
                    </a:cubicBezTo>
                    <a:cubicBezTo>
                      <a:pt x="120" y="746"/>
                      <a:pt x="120" y="784"/>
                      <a:pt x="143" y="807"/>
                    </a:cubicBezTo>
                    <a:cubicBezTo>
                      <a:pt x="166" y="830"/>
                      <a:pt x="204" y="830"/>
                      <a:pt x="227" y="807"/>
                    </a:cubicBezTo>
                    <a:cubicBezTo>
                      <a:pt x="240" y="793"/>
                      <a:pt x="246" y="775"/>
                      <a:pt x="244" y="757"/>
                    </a:cubicBezTo>
                    <a:cubicBezTo>
                      <a:pt x="254" y="752"/>
                      <a:pt x="266" y="751"/>
                      <a:pt x="277" y="752"/>
                    </a:cubicBezTo>
                    <a:cubicBezTo>
                      <a:pt x="475" y="950"/>
                      <a:pt x="475" y="950"/>
                      <a:pt x="475" y="950"/>
                    </a:cubicBezTo>
                    <a:cubicBezTo>
                      <a:pt x="737" y="687"/>
                      <a:pt x="737" y="262"/>
                      <a:pt x="475" y="0"/>
                    </a:cubicBezTo>
                    <a:cubicBezTo>
                      <a:pt x="475" y="0"/>
                      <a:pt x="475" y="0"/>
                      <a:pt x="475" y="0"/>
                    </a:cubicBezTo>
                    <a:cubicBezTo>
                      <a:pt x="0" y="475"/>
                      <a:pt x="0" y="475"/>
                      <a:pt x="0" y="475"/>
                    </a:cubicBezTo>
                    <a:cubicBezTo>
                      <a:pt x="198" y="673"/>
                      <a:pt x="198" y="673"/>
                      <a:pt x="198" y="673"/>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46" name="Freeform 15">
                <a:extLst>
                  <a:ext uri="{FF2B5EF4-FFF2-40B4-BE49-F238E27FC236}">
                    <a16:creationId xmlns:a16="http://schemas.microsoft.com/office/drawing/2014/main" id="{AFF884D5-6879-4CC6-B1DC-5271E85EA20F}"/>
                  </a:ext>
                </a:extLst>
              </p:cNvPr>
              <p:cNvSpPr>
                <a:spLocks/>
              </p:cNvSpPr>
              <p:nvPr/>
            </p:nvSpPr>
            <p:spPr bwMode="auto">
              <a:xfrm>
                <a:off x="2513" y="1002"/>
                <a:ext cx="2249" cy="1745"/>
              </a:xfrm>
              <a:custGeom>
                <a:avLst/>
                <a:gdLst>
                  <a:gd name="T0" fmla="*/ 475 w 950"/>
                  <a:gd name="T1" fmla="*/ 737 h 737"/>
                  <a:gd name="T2" fmla="*/ 673 w 950"/>
                  <a:gd name="T3" fmla="*/ 539 h 737"/>
                  <a:gd name="T4" fmla="*/ 706 w 950"/>
                  <a:gd name="T5" fmla="*/ 544 h 737"/>
                  <a:gd name="T6" fmla="*/ 723 w 950"/>
                  <a:gd name="T7" fmla="*/ 594 h 737"/>
                  <a:gd name="T8" fmla="*/ 807 w 950"/>
                  <a:gd name="T9" fmla="*/ 594 h 737"/>
                  <a:gd name="T10" fmla="*/ 807 w 950"/>
                  <a:gd name="T11" fmla="*/ 510 h 737"/>
                  <a:gd name="T12" fmla="*/ 757 w 950"/>
                  <a:gd name="T13" fmla="*/ 493 h 737"/>
                  <a:gd name="T14" fmla="*/ 752 w 950"/>
                  <a:gd name="T15" fmla="*/ 460 h 737"/>
                  <a:gd name="T16" fmla="*/ 950 w 950"/>
                  <a:gd name="T17" fmla="*/ 262 h 737"/>
                  <a:gd name="T18" fmla="*/ 0 w 950"/>
                  <a:gd name="T19" fmla="*/ 262 h 737"/>
                  <a:gd name="T20" fmla="*/ 0 w 950"/>
                  <a:gd name="T21" fmla="*/ 262 h 737"/>
                  <a:gd name="T22" fmla="*/ 475 w 950"/>
                  <a:gd name="T23" fmla="*/ 737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0" h="737">
                    <a:moveTo>
                      <a:pt x="475" y="737"/>
                    </a:moveTo>
                    <a:cubicBezTo>
                      <a:pt x="673" y="539"/>
                      <a:pt x="673" y="539"/>
                      <a:pt x="673" y="539"/>
                    </a:cubicBezTo>
                    <a:cubicBezTo>
                      <a:pt x="684" y="538"/>
                      <a:pt x="696" y="539"/>
                      <a:pt x="706" y="544"/>
                    </a:cubicBezTo>
                    <a:cubicBezTo>
                      <a:pt x="704" y="562"/>
                      <a:pt x="709" y="580"/>
                      <a:pt x="723" y="594"/>
                    </a:cubicBezTo>
                    <a:cubicBezTo>
                      <a:pt x="746" y="617"/>
                      <a:pt x="784" y="617"/>
                      <a:pt x="807" y="594"/>
                    </a:cubicBezTo>
                    <a:cubicBezTo>
                      <a:pt x="830" y="571"/>
                      <a:pt x="830" y="533"/>
                      <a:pt x="807" y="510"/>
                    </a:cubicBezTo>
                    <a:cubicBezTo>
                      <a:pt x="793" y="496"/>
                      <a:pt x="775" y="491"/>
                      <a:pt x="757" y="493"/>
                    </a:cubicBezTo>
                    <a:cubicBezTo>
                      <a:pt x="752" y="483"/>
                      <a:pt x="751" y="471"/>
                      <a:pt x="752" y="460"/>
                    </a:cubicBezTo>
                    <a:cubicBezTo>
                      <a:pt x="950" y="262"/>
                      <a:pt x="950" y="262"/>
                      <a:pt x="950" y="262"/>
                    </a:cubicBezTo>
                    <a:cubicBezTo>
                      <a:pt x="688" y="0"/>
                      <a:pt x="262" y="0"/>
                      <a:pt x="0" y="262"/>
                    </a:cubicBezTo>
                    <a:cubicBezTo>
                      <a:pt x="0" y="262"/>
                      <a:pt x="0" y="262"/>
                      <a:pt x="0" y="262"/>
                    </a:cubicBezTo>
                    <a:cubicBezTo>
                      <a:pt x="475" y="737"/>
                      <a:pt x="475" y="737"/>
                      <a:pt x="475" y="73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47" name="Freeform 29">
                <a:extLst>
                  <a:ext uri="{FF2B5EF4-FFF2-40B4-BE49-F238E27FC236}">
                    <a16:creationId xmlns:a16="http://schemas.microsoft.com/office/drawing/2014/main" id="{7CAF1795-AF58-4572-AB69-74CA788CB4C0}"/>
                  </a:ext>
                </a:extLst>
              </p:cNvPr>
              <p:cNvSpPr>
                <a:spLocks/>
              </p:cNvSpPr>
              <p:nvPr/>
            </p:nvSpPr>
            <p:spPr bwMode="auto">
              <a:xfrm>
                <a:off x="1893" y="1622"/>
                <a:ext cx="1745" cy="2249"/>
              </a:xfrm>
              <a:custGeom>
                <a:avLst/>
                <a:gdLst>
                  <a:gd name="T0" fmla="*/ 493 w 737"/>
                  <a:gd name="T1" fmla="*/ 192 h 950"/>
                  <a:gd name="T2" fmla="*/ 460 w 737"/>
                  <a:gd name="T3" fmla="*/ 198 h 950"/>
                  <a:gd name="T4" fmla="*/ 262 w 737"/>
                  <a:gd name="T5" fmla="*/ 0 h 950"/>
                  <a:gd name="T6" fmla="*/ 262 w 737"/>
                  <a:gd name="T7" fmla="*/ 950 h 950"/>
                  <a:gd name="T8" fmla="*/ 262 w 737"/>
                  <a:gd name="T9" fmla="*/ 950 h 950"/>
                  <a:gd name="T10" fmla="*/ 460 w 737"/>
                  <a:gd name="T11" fmla="*/ 752 h 950"/>
                  <a:gd name="T12" fmla="*/ 455 w 737"/>
                  <a:gd name="T13" fmla="*/ 719 h 950"/>
                  <a:gd name="T14" fmla="*/ 405 w 737"/>
                  <a:gd name="T15" fmla="*/ 702 h 950"/>
                  <a:gd name="T16" fmla="*/ 405 w 737"/>
                  <a:gd name="T17" fmla="*/ 618 h 950"/>
                  <a:gd name="T18" fmla="*/ 489 w 737"/>
                  <a:gd name="T19" fmla="*/ 618 h 950"/>
                  <a:gd name="T20" fmla="*/ 506 w 737"/>
                  <a:gd name="T21" fmla="*/ 667 h 950"/>
                  <a:gd name="T22" fmla="*/ 539 w 737"/>
                  <a:gd name="T23" fmla="*/ 673 h 950"/>
                  <a:gd name="T24" fmla="*/ 737 w 737"/>
                  <a:gd name="T25" fmla="*/ 475 h 950"/>
                  <a:gd name="T26" fmla="*/ 539 w 737"/>
                  <a:gd name="T27" fmla="*/ 277 h 950"/>
                  <a:gd name="T28" fmla="*/ 544 w 737"/>
                  <a:gd name="T29" fmla="*/ 244 h 950"/>
                  <a:gd name="T30" fmla="*/ 594 w 737"/>
                  <a:gd name="T31" fmla="*/ 227 h 950"/>
                  <a:gd name="T32" fmla="*/ 594 w 737"/>
                  <a:gd name="T33" fmla="*/ 143 h 950"/>
                  <a:gd name="T34" fmla="*/ 510 w 737"/>
                  <a:gd name="T35" fmla="*/ 143 h 950"/>
                  <a:gd name="T36" fmla="*/ 493 w 737"/>
                  <a:gd name="T37" fmla="*/ 192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7" h="950">
                    <a:moveTo>
                      <a:pt x="493" y="192"/>
                    </a:moveTo>
                    <a:cubicBezTo>
                      <a:pt x="484" y="198"/>
                      <a:pt x="471" y="199"/>
                      <a:pt x="460" y="198"/>
                    </a:cubicBezTo>
                    <a:cubicBezTo>
                      <a:pt x="262" y="0"/>
                      <a:pt x="262" y="0"/>
                      <a:pt x="262" y="0"/>
                    </a:cubicBezTo>
                    <a:cubicBezTo>
                      <a:pt x="0" y="262"/>
                      <a:pt x="0" y="687"/>
                      <a:pt x="262" y="950"/>
                    </a:cubicBezTo>
                    <a:cubicBezTo>
                      <a:pt x="262" y="950"/>
                      <a:pt x="262" y="950"/>
                      <a:pt x="262" y="950"/>
                    </a:cubicBezTo>
                    <a:cubicBezTo>
                      <a:pt x="460" y="752"/>
                      <a:pt x="460" y="752"/>
                      <a:pt x="460" y="752"/>
                    </a:cubicBezTo>
                    <a:cubicBezTo>
                      <a:pt x="461" y="741"/>
                      <a:pt x="460" y="728"/>
                      <a:pt x="455" y="719"/>
                    </a:cubicBezTo>
                    <a:cubicBezTo>
                      <a:pt x="437" y="721"/>
                      <a:pt x="419" y="715"/>
                      <a:pt x="405" y="702"/>
                    </a:cubicBezTo>
                    <a:cubicBezTo>
                      <a:pt x="382" y="679"/>
                      <a:pt x="382" y="641"/>
                      <a:pt x="405" y="618"/>
                    </a:cubicBezTo>
                    <a:cubicBezTo>
                      <a:pt x="428" y="595"/>
                      <a:pt x="466" y="595"/>
                      <a:pt x="489" y="618"/>
                    </a:cubicBezTo>
                    <a:cubicBezTo>
                      <a:pt x="503" y="631"/>
                      <a:pt x="508" y="650"/>
                      <a:pt x="506" y="667"/>
                    </a:cubicBezTo>
                    <a:cubicBezTo>
                      <a:pt x="516" y="673"/>
                      <a:pt x="528" y="674"/>
                      <a:pt x="539" y="673"/>
                    </a:cubicBezTo>
                    <a:cubicBezTo>
                      <a:pt x="737" y="475"/>
                      <a:pt x="737" y="475"/>
                      <a:pt x="737" y="475"/>
                    </a:cubicBezTo>
                    <a:cubicBezTo>
                      <a:pt x="539" y="277"/>
                      <a:pt x="539" y="277"/>
                      <a:pt x="539" y="277"/>
                    </a:cubicBezTo>
                    <a:cubicBezTo>
                      <a:pt x="538" y="266"/>
                      <a:pt x="539" y="253"/>
                      <a:pt x="544" y="244"/>
                    </a:cubicBezTo>
                    <a:cubicBezTo>
                      <a:pt x="562" y="246"/>
                      <a:pt x="581" y="240"/>
                      <a:pt x="594" y="227"/>
                    </a:cubicBezTo>
                    <a:cubicBezTo>
                      <a:pt x="617" y="204"/>
                      <a:pt x="617" y="166"/>
                      <a:pt x="594" y="143"/>
                    </a:cubicBezTo>
                    <a:cubicBezTo>
                      <a:pt x="571" y="120"/>
                      <a:pt x="533" y="120"/>
                      <a:pt x="510" y="143"/>
                    </a:cubicBezTo>
                    <a:cubicBezTo>
                      <a:pt x="497" y="156"/>
                      <a:pt x="491" y="175"/>
                      <a:pt x="493" y="192"/>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48" name="Freeform 37">
                <a:extLst>
                  <a:ext uri="{FF2B5EF4-FFF2-40B4-BE49-F238E27FC236}">
                    <a16:creationId xmlns:a16="http://schemas.microsoft.com/office/drawing/2014/main" id="{56A37355-F073-42FA-A825-CD218DE45B7F}"/>
                  </a:ext>
                </a:extLst>
              </p:cNvPr>
              <p:cNvSpPr>
                <a:spLocks noEditPoints="1"/>
              </p:cNvSpPr>
              <p:nvPr/>
            </p:nvSpPr>
            <p:spPr bwMode="auto">
              <a:xfrm>
                <a:off x="4408" y="2569"/>
                <a:ext cx="476" cy="455"/>
              </a:xfrm>
              <a:custGeom>
                <a:avLst/>
                <a:gdLst>
                  <a:gd name="T0" fmla="*/ 100 w 201"/>
                  <a:gd name="T1" fmla="*/ 16 h 192"/>
                  <a:gd name="T2" fmla="*/ 185 w 201"/>
                  <a:gd name="T3" fmla="*/ 75 h 192"/>
                  <a:gd name="T4" fmla="*/ 146 w 201"/>
                  <a:gd name="T5" fmla="*/ 125 h 192"/>
                  <a:gd name="T6" fmla="*/ 136 w 201"/>
                  <a:gd name="T7" fmla="*/ 129 h 192"/>
                  <a:gd name="T8" fmla="*/ 136 w 201"/>
                  <a:gd name="T9" fmla="*/ 140 h 192"/>
                  <a:gd name="T10" fmla="*/ 135 w 201"/>
                  <a:gd name="T11" fmla="*/ 150 h 192"/>
                  <a:gd name="T12" fmla="*/ 133 w 201"/>
                  <a:gd name="T13" fmla="*/ 142 h 192"/>
                  <a:gd name="T14" fmla="*/ 128 w 201"/>
                  <a:gd name="T15" fmla="*/ 131 h 192"/>
                  <a:gd name="T16" fmla="*/ 116 w 201"/>
                  <a:gd name="T17" fmla="*/ 133 h 192"/>
                  <a:gd name="T18" fmla="*/ 100 w 201"/>
                  <a:gd name="T19" fmla="*/ 134 h 192"/>
                  <a:gd name="T20" fmla="*/ 15 w 201"/>
                  <a:gd name="T21" fmla="*/ 75 h 192"/>
                  <a:gd name="T22" fmla="*/ 100 w 201"/>
                  <a:gd name="T23" fmla="*/ 16 h 192"/>
                  <a:gd name="T24" fmla="*/ 100 w 201"/>
                  <a:gd name="T25" fmla="*/ 0 h 192"/>
                  <a:gd name="T26" fmla="*/ 0 w 201"/>
                  <a:gd name="T27" fmla="*/ 75 h 192"/>
                  <a:gd name="T28" fmla="*/ 100 w 201"/>
                  <a:gd name="T29" fmla="*/ 150 h 192"/>
                  <a:gd name="T30" fmla="*/ 118 w 201"/>
                  <a:gd name="T31" fmla="*/ 149 h 192"/>
                  <a:gd name="T32" fmla="*/ 112 w 201"/>
                  <a:gd name="T33" fmla="*/ 192 h 192"/>
                  <a:gd name="T34" fmla="*/ 152 w 201"/>
                  <a:gd name="T35" fmla="*/ 139 h 192"/>
                  <a:gd name="T36" fmla="*/ 201 w 201"/>
                  <a:gd name="T37" fmla="*/ 75 h 192"/>
                  <a:gd name="T38" fmla="*/ 100 w 201"/>
                  <a:gd name="T3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92">
                    <a:moveTo>
                      <a:pt x="100" y="16"/>
                    </a:moveTo>
                    <a:cubicBezTo>
                      <a:pt x="147" y="16"/>
                      <a:pt x="185" y="42"/>
                      <a:pt x="185" y="75"/>
                    </a:cubicBezTo>
                    <a:cubicBezTo>
                      <a:pt x="185" y="95"/>
                      <a:pt x="170" y="114"/>
                      <a:pt x="146" y="125"/>
                    </a:cubicBezTo>
                    <a:cubicBezTo>
                      <a:pt x="136" y="129"/>
                      <a:pt x="136" y="129"/>
                      <a:pt x="136" y="129"/>
                    </a:cubicBezTo>
                    <a:cubicBezTo>
                      <a:pt x="136" y="140"/>
                      <a:pt x="136" y="140"/>
                      <a:pt x="136" y="140"/>
                    </a:cubicBezTo>
                    <a:cubicBezTo>
                      <a:pt x="137" y="143"/>
                      <a:pt x="136" y="146"/>
                      <a:pt x="135" y="150"/>
                    </a:cubicBezTo>
                    <a:cubicBezTo>
                      <a:pt x="135" y="148"/>
                      <a:pt x="134" y="145"/>
                      <a:pt x="133" y="142"/>
                    </a:cubicBezTo>
                    <a:cubicBezTo>
                      <a:pt x="128" y="131"/>
                      <a:pt x="128" y="131"/>
                      <a:pt x="128" y="131"/>
                    </a:cubicBezTo>
                    <a:cubicBezTo>
                      <a:pt x="116" y="133"/>
                      <a:pt x="116" y="133"/>
                      <a:pt x="116" y="133"/>
                    </a:cubicBezTo>
                    <a:cubicBezTo>
                      <a:pt x="111" y="134"/>
                      <a:pt x="105" y="134"/>
                      <a:pt x="100" y="134"/>
                    </a:cubicBezTo>
                    <a:cubicBezTo>
                      <a:pt x="53" y="134"/>
                      <a:pt x="15" y="108"/>
                      <a:pt x="15" y="75"/>
                    </a:cubicBezTo>
                    <a:cubicBezTo>
                      <a:pt x="15" y="42"/>
                      <a:pt x="53" y="16"/>
                      <a:pt x="100" y="16"/>
                    </a:cubicBezTo>
                    <a:moveTo>
                      <a:pt x="100" y="0"/>
                    </a:moveTo>
                    <a:cubicBezTo>
                      <a:pt x="45" y="0"/>
                      <a:pt x="0" y="34"/>
                      <a:pt x="0" y="75"/>
                    </a:cubicBezTo>
                    <a:cubicBezTo>
                      <a:pt x="0" y="116"/>
                      <a:pt x="45" y="150"/>
                      <a:pt x="100" y="150"/>
                    </a:cubicBezTo>
                    <a:cubicBezTo>
                      <a:pt x="106" y="150"/>
                      <a:pt x="113" y="149"/>
                      <a:pt x="118" y="149"/>
                    </a:cubicBezTo>
                    <a:cubicBezTo>
                      <a:pt x="127" y="168"/>
                      <a:pt x="112" y="192"/>
                      <a:pt x="112" y="192"/>
                    </a:cubicBezTo>
                    <a:cubicBezTo>
                      <a:pt x="149" y="180"/>
                      <a:pt x="152" y="152"/>
                      <a:pt x="152" y="139"/>
                    </a:cubicBezTo>
                    <a:cubicBezTo>
                      <a:pt x="181" y="126"/>
                      <a:pt x="201" y="102"/>
                      <a:pt x="201" y="75"/>
                    </a:cubicBezTo>
                    <a:cubicBezTo>
                      <a:pt x="201" y="34"/>
                      <a:pt x="156"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49" name="Oval 38">
                <a:extLst>
                  <a:ext uri="{FF2B5EF4-FFF2-40B4-BE49-F238E27FC236}">
                    <a16:creationId xmlns:a16="http://schemas.microsoft.com/office/drawing/2014/main" id="{50AAE80C-C119-4E89-95C5-83B357366D84}"/>
                  </a:ext>
                </a:extLst>
              </p:cNvPr>
              <p:cNvSpPr>
                <a:spLocks noChangeArrowheads="1"/>
              </p:cNvSpPr>
              <p:nvPr/>
            </p:nvSpPr>
            <p:spPr bwMode="auto">
              <a:xfrm>
                <a:off x="4532" y="2723"/>
                <a:ext cx="48" cy="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50" name="Oval 39">
                <a:extLst>
                  <a:ext uri="{FF2B5EF4-FFF2-40B4-BE49-F238E27FC236}">
                    <a16:creationId xmlns:a16="http://schemas.microsoft.com/office/drawing/2014/main" id="{F3CA4CA1-4A9F-4D29-A40F-3A7A30892A8C}"/>
                  </a:ext>
                </a:extLst>
              </p:cNvPr>
              <p:cNvSpPr>
                <a:spLocks noChangeArrowheads="1"/>
              </p:cNvSpPr>
              <p:nvPr/>
            </p:nvSpPr>
            <p:spPr bwMode="auto">
              <a:xfrm>
                <a:off x="4634" y="2723"/>
                <a:ext cx="48" cy="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51" name="Oval 40">
                <a:extLst>
                  <a:ext uri="{FF2B5EF4-FFF2-40B4-BE49-F238E27FC236}">
                    <a16:creationId xmlns:a16="http://schemas.microsoft.com/office/drawing/2014/main" id="{987F9205-DF93-47D4-B5C9-EF98CE7A2B64}"/>
                  </a:ext>
                </a:extLst>
              </p:cNvPr>
              <p:cNvSpPr>
                <a:spLocks noChangeArrowheads="1"/>
              </p:cNvSpPr>
              <p:nvPr/>
            </p:nvSpPr>
            <p:spPr bwMode="auto">
              <a:xfrm>
                <a:off x="4736" y="2723"/>
                <a:ext cx="50" cy="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52" name="Freeform 41">
                <a:extLst>
                  <a:ext uri="{FF2B5EF4-FFF2-40B4-BE49-F238E27FC236}">
                    <a16:creationId xmlns:a16="http://schemas.microsoft.com/office/drawing/2014/main" id="{6E74423A-FA44-4A39-99B3-1CD257DB683B}"/>
                  </a:ext>
                </a:extLst>
              </p:cNvPr>
              <p:cNvSpPr>
                <a:spLocks noEditPoints="1"/>
              </p:cNvSpPr>
              <p:nvPr/>
            </p:nvSpPr>
            <p:spPr bwMode="auto">
              <a:xfrm>
                <a:off x="4130" y="2672"/>
                <a:ext cx="414" cy="395"/>
              </a:xfrm>
              <a:custGeom>
                <a:avLst/>
                <a:gdLst>
                  <a:gd name="T0" fmla="*/ 87 w 175"/>
                  <a:gd name="T1" fmla="*/ 0 h 167"/>
                  <a:gd name="T2" fmla="*/ 0 w 175"/>
                  <a:gd name="T3" fmla="*/ 65 h 167"/>
                  <a:gd name="T4" fmla="*/ 42 w 175"/>
                  <a:gd name="T5" fmla="*/ 121 h 167"/>
                  <a:gd name="T6" fmla="*/ 77 w 175"/>
                  <a:gd name="T7" fmla="*/ 167 h 167"/>
                  <a:gd name="T8" fmla="*/ 71 w 175"/>
                  <a:gd name="T9" fmla="*/ 130 h 167"/>
                  <a:gd name="T10" fmla="*/ 87 w 175"/>
                  <a:gd name="T11" fmla="*/ 131 h 167"/>
                  <a:gd name="T12" fmla="*/ 175 w 175"/>
                  <a:gd name="T13" fmla="*/ 65 h 167"/>
                  <a:gd name="T14" fmla="*/ 87 w 175"/>
                  <a:gd name="T15" fmla="*/ 0 h 167"/>
                  <a:gd name="T16" fmla="*/ 44 w 175"/>
                  <a:gd name="T17" fmla="*/ 92 h 167"/>
                  <a:gd name="T18" fmla="*/ 34 w 175"/>
                  <a:gd name="T19" fmla="*/ 82 h 167"/>
                  <a:gd name="T20" fmla="*/ 44 w 175"/>
                  <a:gd name="T21" fmla="*/ 72 h 167"/>
                  <a:gd name="T22" fmla="*/ 54 w 175"/>
                  <a:gd name="T23" fmla="*/ 82 h 167"/>
                  <a:gd name="T24" fmla="*/ 44 w 175"/>
                  <a:gd name="T25" fmla="*/ 92 h 167"/>
                  <a:gd name="T26" fmla="*/ 87 w 175"/>
                  <a:gd name="T27" fmla="*/ 92 h 167"/>
                  <a:gd name="T28" fmla="*/ 77 w 175"/>
                  <a:gd name="T29" fmla="*/ 82 h 167"/>
                  <a:gd name="T30" fmla="*/ 87 w 175"/>
                  <a:gd name="T31" fmla="*/ 72 h 167"/>
                  <a:gd name="T32" fmla="*/ 98 w 175"/>
                  <a:gd name="T33" fmla="*/ 82 h 167"/>
                  <a:gd name="T34" fmla="*/ 87 w 175"/>
                  <a:gd name="T35" fmla="*/ 92 h 167"/>
                  <a:gd name="T36" fmla="*/ 131 w 175"/>
                  <a:gd name="T37" fmla="*/ 92 h 167"/>
                  <a:gd name="T38" fmla="*/ 120 w 175"/>
                  <a:gd name="T39" fmla="*/ 82 h 167"/>
                  <a:gd name="T40" fmla="*/ 131 w 175"/>
                  <a:gd name="T41" fmla="*/ 72 h 167"/>
                  <a:gd name="T42" fmla="*/ 141 w 175"/>
                  <a:gd name="T43" fmla="*/ 82 h 167"/>
                  <a:gd name="T44" fmla="*/ 131 w 175"/>
                  <a:gd name="T45" fmla="*/ 9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167">
                    <a:moveTo>
                      <a:pt x="87" y="0"/>
                    </a:moveTo>
                    <a:cubicBezTo>
                      <a:pt x="39" y="0"/>
                      <a:pt x="0" y="29"/>
                      <a:pt x="0" y="65"/>
                    </a:cubicBezTo>
                    <a:cubicBezTo>
                      <a:pt x="0" y="89"/>
                      <a:pt x="17" y="110"/>
                      <a:pt x="42" y="121"/>
                    </a:cubicBezTo>
                    <a:cubicBezTo>
                      <a:pt x="42" y="132"/>
                      <a:pt x="45" y="157"/>
                      <a:pt x="77" y="167"/>
                    </a:cubicBezTo>
                    <a:cubicBezTo>
                      <a:pt x="77" y="167"/>
                      <a:pt x="64" y="146"/>
                      <a:pt x="71" y="130"/>
                    </a:cubicBezTo>
                    <a:cubicBezTo>
                      <a:pt x="77" y="130"/>
                      <a:pt x="82" y="131"/>
                      <a:pt x="87" y="131"/>
                    </a:cubicBezTo>
                    <a:cubicBezTo>
                      <a:pt x="136" y="131"/>
                      <a:pt x="175" y="102"/>
                      <a:pt x="175" y="65"/>
                    </a:cubicBezTo>
                    <a:cubicBezTo>
                      <a:pt x="175" y="29"/>
                      <a:pt x="136" y="0"/>
                      <a:pt x="87" y="0"/>
                    </a:cubicBezTo>
                    <a:close/>
                    <a:moveTo>
                      <a:pt x="44" y="92"/>
                    </a:moveTo>
                    <a:cubicBezTo>
                      <a:pt x="38" y="92"/>
                      <a:pt x="34" y="88"/>
                      <a:pt x="34" y="82"/>
                    </a:cubicBezTo>
                    <a:cubicBezTo>
                      <a:pt x="34" y="76"/>
                      <a:pt x="38" y="72"/>
                      <a:pt x="44" y="72"/>
                    </a:cubicBezTo>
                    <a:cubicBezTo>
                      <a:pt x="50" y="72"/>
                      <a:pt x="54" y="76"/>
                      <a:pt x="54" y="82"/>
                    </a:cubicBezTo>
                    <a:cubicBezTo>
                      <a:pt x="54" y="88"/>
                      <a:pt x="50" y="92"/>
                      <a:pt x="44" y="92"/>
                    </a:cubicBezTo>
                    <a:close/>
                    <a:moveTo>
                      <a:pt x="87" y="92"/>
                    </a:moveTo>
                    <a:cubicBezTo>
                      <a:pt x="82" y="92"/>
                      <a:pt x="77" y="88"/>
                      <a:pt x="77" y="82"/>
                    </a:cubicBezTo>
                    <a:cubicBezTo>
                      <a:pt x="77" y="76"/>
                      <a:pt x="82" y="72"/>
                      <a:pt x="87" y="72"/>
                    </a:cubicBezTo>
                    <a:cubicBezTo>
                      <a:pt x="93" y="72"/>
                      <a:pt x="98" y="76"/>
                      <a:pt x="98" y="82"/>
                    </a:cubicBezTo>
                    <a:cubicBezTo>
                      <a:pt x="98" y="88"/>
                      <a:pt x="93" y="92"/>
                      <a:pt x="87" y="92"/>
                    </a:cubicBezTo>
                    <a:close/>
                    <a:moveTo>
                      <a:pt x="131" y="92"/>
                    </a:moveTo>
                    <a:cubicBezTo>
                      <a:pt x="125" y="92"/>
                      <a:pt x="120" y="88"/>
                      <a:pt x="120" y="82"/>
                    </a:cubicBezTo>
                    <a:cubicBezTo>
                      <a:pt x="120" y="76"/>
                      <a:pt x="125" y="72"/>
                      <a:pt x="131" y="72"/>
                    </a:cubicBezTo>
                    <a:cubicBezTo>
                      <a:pt x="136" y="72"/>
                      <a:pt x="141" y="76"/>
                      <a:pt x="141" y="82"/>
                    </a:cubicBezTo>
                    <a:cubicBezTo>
                      <a:pt x="141" y="88"/>
                      <a:pt x="136" y="92"/>
                      <a:pt x="131"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1" name="Freeform 47">
                <a:extLst>
                  <a:ext uri="{FF2B5EF4-FFF2-40B4-BE49-F238E27FC236}">
                    <a16:creationId xmlns:a16="http://schemas.microsoft.com/office/drawing/2014/main" id="{F3D54B92-84CE-4704-BB59-2A97C8770EB6}"/>
                  </a:ext>
                </a:extLst>
              </p:cNvPr>
              <p:cNvSpPr>
                <a:spLocks noEditPoints="1"/>
              </p:cNvSpPr>
              <p:nvPr/>
            </p:nvSpPr>
            <p:spPr bwMode="auto">
              <a:xfrm>
                <a:off x="3339" y="3431"/>
                <a:ext cx="564" cy="563"/>
              </a:xfrm>
              <a:custGeom>
                <a:avLst/>
                <a:gdLst>
                  <a:gd name="T0" fmla="*/ 119 w 238"/>
                  <a:gd name="T1" fmla="*/ 24 h 238"/>
                  <a:gd name="T2" fmla="*/ 215 w 238"/>
                  <a:gd name="T3" fmla="*/ 119 h 238"/>
                  <a:gd name="T4" fmla="*/ 119 w 238"/>
                  <a:gd name="T5" fmla="*/ 215 h 238"/>
                  <a:gd name="T6" fmla="*/ 24 w 238"/>
                  <a:gd name="T7" fmla="*/ 119 h 238"/>
                  <a:gd name="T8" fmla="*/ 119 w 238"/>
                  <a:gd name="T9" fmla="*/ 24 h 238"/>
                  <a:gd name="T10" fmla="*/ 119 w 238"/>
                  <a:gd name="T11" fmla="*/ 0 h 238"/>
                  <a:gd name="T12" fmla="*/ 0 w 238"/>
                  <a:gd name="T13" fmla="*/ 119 h 238"/>
                  <a:gd name="T14" fmla="*/ 119 w 238"/>
                  <a:gd name="T15" fmla="*/ 238 h 238"/>
                  <a:gd name="T16" fmla="*/ 238 w 238"/>
                  <a:gd name="T17" fmla="*/ 119 h 238"/>
                  <a:gd name="T18" fmla="*/ 119 w 238"/>
                  <a:gd name="T1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38">
                    <a:moveTo>
                      <a:pt x="119" y="24"/>
                    </a:moveTo>
                    <a:cubicBezTo>
                      <a:pt x="172" y="24"/>
                      <a:pt x="215" y="67"/>
                      <a:pt x="215" y="119"/>
                    </a:cubicBezTo>
                    <a:cubicBezTo>
                      <a:pt x="215" y="172"/>
                      <a:pt x="172" y="215"/>
                      <a:pt x="119" y="215"/>
                    </a:cubicBezTo>
                    <a:cubicBezTo>
                      <a:pt x="67" y="215"/>
                      <a:pt x="24" y="172"/>
                      <a:pt x="24" y="119"/>
                    </a:cubicBezTo>
                    <a:cubicBezTo>
                      <a:pt x="24" y="67"/>
                      <a:pt x="67" y="24"/>
                      <a:pt x="119" y="24"/>
                    </a:cubicBezTo>
                    <a:moveTo>
                      <a:pt x="119" y="0"/>
                    </a:moveTo>
                    <a:cubicBezTo>
                      <a:pt x="54" y="0"/>
                      <a:pt x="0" y="54"/>
                      <a:pt x="0" y="119"/>
                    </a:cubicBezTo>
                    <a:cubicBezTo>
                      <a:pt x="0" y="185"/>
                      <a:pt x="54" y="238"/>
                      <a:pt x="119" y="238"/>
                    </a:cubicBezTo>
                    <a:cubicBezTo>
                      <a:pt x="185" y="238"/>
                      <a:pt x="238" y="185"/>
                      <a:pt x="238" y="119"/>
                    </a:cubicBezTo>
                    <a:cubicBezTo>
                      <a:pt x="238" y="54"/>
                      <a:pt x="185" y="0"/>
                      <a:pt x="1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2" name="Freeform 48">
                <a:extLst>
                  <a:ext uri="{FF2B5EF4-FFF2-40B4-BE49-F238E27FC236}">
                    <a16:creationId xmlns:a16="http://schemas.microsoft.com/office/drawing/2014/main" id="{BF0B6B4C-0D32-4AB4-8FE9-C7F4CBE64B39}"/>
                  </a:ext>
                </a:extLst>
              </p:cNvPr>
              <p:cNvSpPr>
                <a:spLocks/>
              </p:cNvSpPr>
              <p:nvPr/>
            </p:nvSpPr>
            <p:spPr bwMode="auto">
              <a:xfrm>
                <a:off x="3595" y="3485"/>
                <a:ext cx="130" cy="339"/>
              </a:xfrm>
              <a:custGeom>
                <a:avLst/>
                <a:gdLst>
                  <a:gd name="T0" fmla="*/ 42 w 55"/>
                  <a:gd name="T1" fmla="*/ 143 h 143"/>
                  <a:gd name="T2" fmla="*/ 34 w 55"/>
                  <a:gd name="T3" fmla="*/ 140 h 143"/>
                  <a:gd name="T4" fmla="*/ 0 w 55"/>
                  <a:gd name="T5" fmla="*/ 105 h 143"/>
                  <a:gd name="T6" fmla="*/ 0 w 55"/>
                  <a:gd name="T7" fmla="*/ 12 h 143"/>
                  <a:gd name="T8" fmla="*/ 11 w 55"/>
                  <a:gd name="T9" fmla="*/ 0 h 143"/>
                  <a:gd name="T10" fmla="*/ 23 w 55"/>
                  <a:gd name="T11" fmla="*/ 12 h 143"/>
                  <a:gd name="T12" fmla="*/ 23 w 55"/>
                  <a:gd name="T13" fmla="*/ 95 h 143"/>
                  <a:gd name="T14" fmla="*/ 51 w 55"/>
                  <a:gd name="T15" fmla="*/ 123 h 143"/>
                  <a:gd name="T16" fmla="*/ 51 w 55"/>
                  <a:gd name="T17" fmla="*/ 140 h 143"/>
                  <a:gd name="T18" fmla="*/ 42 w 55"/>
                  <a:gd name="T19"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43">
                    <a:moveTo>
                      <a:pt x="42" y="143"/>
                    </a:moveTo>
                    <a:cubicBezTo>
                      <a:pt x="39" y="143"/>
                      <a:pt x="36" y="142"/>
                      <a:pt x="34" y="140"/>
                    </a:cubicBezTo>
                    <a:cubicBezTo>
                      <a:pt x="0" y="105"/>
                      <a:pt x="0" y="105"/>
                      <a:pt x="0" y="105"/>
                    </a:cubicBezTo>
                    <a:cubicBezTo>
                      <a:pt x="0" y="12"/>
                      <a:pt x="0" y="12"/>
                      <a:pt x="0" y="12"/>
                    </a:cubicBezTo>
                    <a:cubicBezTo>
                      <a:pt x="0" y="5"/>
                      <a:pt x="5" y="0"/>
                      <a:pt x="11" y="0"/>
                    </a:cubicBezTo>
                    <a:cubicBezTo>
                      <a:pt x="18" y="0"/>
                      <a:pt x="23" y="5"/>
                      <a:pt x="23" y="12"/>
                    </a:cubicBezTo>
                    <a:cubicBezTo>
                      <a:pt x="23" y="95"/>
                      <a:pt x="23" y="95"/>
                      <a:pt x="23" y="95"/>
                    </a:cubicBezTo>
                    <a:cubicBezTo>
                      <a:pt x="51" y="123"/>
                      <a:pt x="51" y="123"/>
                      <a:pt x="51" y="123"/>
                    </a:cubicBezTo>
                    <a:cubicBezTo>
                      <a:pt x="55" y="127"/>
                      <a:pt x="55" y="135"/>
                      <a:pt x="51" y="140"/>
                    </a:cubicBezTo>
                    <a:cubicBezTo>
                      <a:pt x="48" y="142"/>
                      <a:pt x="45" y="143"/>
                      <a:pt x="42" y="1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3" name="Freeform 51">
                <a:extLst>
                  <a:ext uri="{FF2B5EF4-FFF2-40B4-BE49-F238E27FC236}">
                    <a16:creationId xmlns:a16="http://schemas.microsoft.com/office/drawing/2014/main" id="{828EA576-BF35-489A-A6DD-86FBF70B7831}"/>
                  </a:ext>
                </a:extLst>
              </p:cNvPr>
              <p:cNvSpPr>
                <a:spLocks noEditPoints="1"/>
              </p:cNvSpPr>
              <p:nvPr/>
            </p:nvSpPr>
            <p:spPr bwMode="auto">
              <a:xfrm>
                <a:off x="3406" y="1460"/>
                <a:ext cx="597" cy="478"/>
              </a:xfrm>
              <a:custGeom>
                <a:avLst/>
                <a:gdLst>
                  <a:gd name="T0" fmla="*/ 235 w 252"/>
                  <a:gd name="T1" fmla="*/ 31 h 202"/>
                  <a:gd name="T2" fmla="*/ 175 w 252"/>
                  <a:gd name="T3" fmla="*/ 31 h 202"/>
                  <a:gd name="T4" fmla="*/ 175 w 252"/>
                  <a:gd name="T5" fmla="*/ 24 h 202"/>
                  <a:gd name="T6" fmla="*/ 152 w 252"/>
                  <a:gd name="T7" fmla="*/ 0 h 202"/>
                  <a:gd name="T8" fmla="*/ 100 w 252"/>
                  <a:gd name="T9" fmla="*/ 0 h 202"/>
                  <a:gd name="T10" fmla="*/ 77 w 252"/>
                  <a:gd name="T11" fmla="*/ 24 h 202"/>
                  <a:gd name="T12" fmla="*/ 77 w 252"/>
                  <a:gd name="T13" fmla="*/ 31 h 202"/>
                  <a:gd name="T14" fmla="*/ 17 w 252"/>
                  <a:gd name="T15" fmla="*/ 31 h 202"/>
                  <a:gd name="T16" fmla="*/ 0 w 252"/>
                  <a:gd name="T17" fmla="*/ 48 h 202"/>
                  <a:gd name="T18" fmla="*/ 0 w 252"/>
                  <a:gd name="T19" fmla="*/ 185 h 202"/>
                  <a:gd name="T20" fmla="*/ 17 w 252"/>
                  <a:gd name="T21" fmla="*/ 202 h 202"/>
                  <a:gd name="T22" fmla="*/ 235 w 252"/>
                  <a:gd name="T23" fmla="*/ 202 h 202"/>
                  <a:gd name="T24" fmla="*/ 252 w 252"/>
                  <a:gd name="T25" fmla="*/ 185 h 202"/>
                  <a:gd name="T26" fmla="*/ 252 w 252"/>
                  <a:gd name="T27" fmla="*/ 48 h 202"/>
                  <a:gd name="T28" fmla="*/ 235 w 252"/>
                  <a:gd name="T29" fmla="*/ 31 h 202"/>
                  <a:gd name="T30" fmla="*/ 90 w 252"/>
                  <a:gd name="T31" fmla="*/ 24 h 202"/>
                  <a:gd name="T32" fmla="*/ 100 w 252"/>
                  <a:gd name="T33" fmla="*/ 14 h 202"/>
                  <a:gd name="T34" fmla="*/ 152 w 252"/>
                  <a:gd name="T35" fmla="*/ 14 h 202"/>
                  <a:gd name="T36" fmla="*/ 162 w 252"/>
                  <a:gd name="T37" fmla="*/ 24 h 202"/>
                  <a:gd name="T38" fmla="*/ 162 w 252"/>
                  <a:gd name="T39" fmla="*/ 31 h 202"/>
                  <a:gd name="T40" fmla="*/ 90 w 252"/>
                  <a:gd name="T41" fmla="*/ 31 h 202"/>
                  <a:gd name="T42" fmla="*/ 90 w 252"/>
                  <a:gd name="T43" fmla="*/ 2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2" h="202">
                    <a:moveTo>
                      <a:pt x="235" y="31"/>
                    </a:moveTo>
                    <a:cubicBezTo>
                      <a:pt x="175" y="31"/>
                      <a:pt x="175" y="31"/>
                      <a:pt x="175" y="31"/>
                    </a:cubicBezTo>
                    <a:cubicBezTo>
                      <a:pt x="175" y="24"/>
                      <a:pt x="175" y="24"/>
                      <a:pt x="175" y="24"/>
                    </a:cubicBezTo>
                    <a:cubicBezTo>
                      <a:pt x="175" y="11"/>
                      <a:pt x="164" y="0"/>
                      <a:pt x="152" y="0"/>
                    </a:cubicBezTo>
                    <a:cubicBezTo>
                      <a:pt x="100" y="0"/>
                      <a:pt x="100" y="0"/>
                      <a:pt x="100" y="0"/>
                    </a:cubicBezTo>
                    <a:cubicBezTo>
                      <a:pt x="88" y="0"/>
                      <a:pt x="77" y="11"/>
                      <a:pt x="77" y="24"/>
                    </a:cubicBezTo>
                    <a:cubicBezTo>
                      <a:pt x="77" y="31"/>
                      <a:pt x="77" y="31"/>
                      <a:pt x="77" y="31"/>
                    </a:cubicBezTo>
                    <a:cubicBezTo>
                      <a:pt x="17" y="31"/>
                      <a:pt x="17" y="31"/>
                      <a:pt x="17" y="31"/>
                    </a:cubicBezTo>
                    <a:cubicBezTo>
                      <a:pt x="8" y="31"/>
                      <a:pt x="0" y="38"/>
                      <a:pt x="0" y="48"/>
                    </a:cubicBezTo>
                    <a:cubicBezTo>
                      <a:pt x="0" y="185"/>
                      <a:pt x="0" y="185"/>
                      <a:pt x="0" y="185"/>
                    </a:cubicBezTo>
                    <a:cubicBezTo>
                      <a:pt x="0" y="195"/>
                      <a:pt x="8" y="202"/>
                      <a:pt x="17" y="202"/>
                    </a:cubicBezTo>
                    <a:cubicBezTo>
                      <a:pt x="235" y="202"/>
                      <a:pt x="235" y="202"/>
                      <a:pt x="235" y="202"/>
                    </a:cubicBezTo>
                    <a:cubicBezTo>
                      <a:pt x="244" y="202"/>
                      <a:pt x="252" y="195"/>
                      <a:pt x="252" y="185"/>
                    </a:cubicBezTo>
                    <a:cubicBezTo>
                      <a:pt x="252" y="48"/>
                      <a:pt x="252" y="48"/>
                      <a:pt x="252" y="48"/>
                    </a:cubicBezTo>
                    <a:cubicBezTo>
                      <a:pt x="252" y="38"/>
                      <a:pt x="244" y="31"/>
                      <a:pt x="235" y="31"/>
                    </a:cubicBezTo>
                    <a:close/>
                    <a:moveTo>
                      <a:pt x="90" y="24"/>
                    </a:moveTo>
                    <a:cubicBezTo>
                      <a:pt x="90" y="18"/>
                      <a:pt x="95" y="14"/>
                      <a:pt x="100" y="14"/>
                    </a:cubicBezTo>
                    <a:cubicBezTo>
                      <a:pt x="152" y="14"/>
                      <a:pt x="152" y="14"/>
                      <a:pt x="152" y="14"/>
                    </a:cubicBezTo>
                    <a:cubicBezTo>
                      <a:pt x="157" y="14"/>
                      <a:pt x="162" y="18"/>
                      <a:pt x="162" y="24"/>
                    </a:cubicBezTo>
                    <a:cubicBezTo>
                      <a:pt x="162" y="31"/>
                      <a:pt x="162" y="31"/>
                      <a:pt x="162" y="31"/>
                    </a:cubicBezTo>
                    <a:cubicBezTo>
                      <a:pt x="90" y="31"/>
                      <a:pt x="90" y="31"/>
                      <a:pt x="90" y="31"/>
                    </a:cubicBezTo>
                    <a:lnTo>
                      <a:pt x="9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4" name="Freeform 55">
                <a:extLst>
                  <a:ext uri="{FF2B5EF4-FFF2-40B4-BE49-F238E27FC236}">
                    <a16:creationId xmlns:a16="http://schemas.microsoft.com/office/drawing/2014/main" id="{9AAAC555-1626-414F-9D06-D0BD43DB812E}"/>
                  </a:ext>
                </a:extLst>
              </p:cNvPr>
              <p:cNvSpPr>
                <a:spLocks noEditPoints="1"/>
              </p:cNvSpPr>
              <p:nvPr/>
            </p:nvSpPr>
            <p:spPr bwMode="auto">
              <a:xfrm>
                <a:off x="2372" y="2423"/>
                <a:ext cx="615" cy="566"/>
              </a:xfrm>
              <a:custGeom>
                <a:avLst/>
                <a:gdLst>
                  <a:gd name="T0" fmla="*/ 235 w 260"/>
                  <a:gd name="T1" fmla="*/ 0 h 239"/>
                  <a:gd name="T2" fmla="*/ 25 w 260"/>
                  <a:gd name="T3" fmla="*/ 0 h 239"/>
                  <a:gd name="T4" fmla="*/ 0 w 260"/>
                  <a:gd name="T5" fmla="*/ 25 h 239"/>
                  <a:gd name="T6" fmla="*/ 0 w 260"/>
                  <a:gd name="T7" fmla="*/ 150 h 239"/>
                  <a:gd name="T8" fmla="*/ 25 w 260"/>
                  <a:gd name="T9" fmla="*/ 175 h 239"/>
                  <a:gd name="T10" fmla="*/ 91 w 260"/>
                  <a:gd name="T11" fmla="*/ 175 h 239"/>
                  <a:gd name="T12" fmla="*/ 53 w 260"/>
                  <a:gd name="T13" fmla="*/ 239 h 239"/>
                  <a:gd name="T14" fmla="*/ 206 w 260"/>
                  <a:gd name="T15" fmla="*/ 239 h 239"/>
                  <a:gd name="T16" fmla="*/ 168 w 260"/>
                  <a:gd name="T17" fmla="*/ 175 h 239"/>
                  <a:gd name="T18" fmla="*/ 235 w 260"/>
                  <a:gd name="T19" fmla="*/ 175 h 239"/>
                  <a:gd name="T20" fmla="*/ 260 w 260"/>
                  <a:gd name="T21" fmla="*/ 150 h 239"/>
                  <a:gd name="T22" fmla="*/ 260 w 260"/>
                  <a:gd name="T23" fmla="*/ 25 h 239"/>
                  <a:gd name="T24" fmla="*/ 235 w 260"/>
                  <a:gd name="T25" fmla="*/ 0 h 239"/>
                  <a:gd name="T26" fmla="*/ 240 w 260"/>
                  <a:gd name="T27" fmla="*/ 156 h 239"/>
                  <a:gd name="T28" fmla="*/ 19 w 260"/>
                  <a:gd name="T29" fmla="*/ 156 h 239"/>
                  <a:gd name="T30" fmla="*/ 19 w 260"/>
                  <a:gd name="T31" fmla="*/ 18 h 239"/>
                  <a:gd name="T32" fmla="*/ 240 w 260"/>
                  <a:gd name="T33" fmla="*/ 18 h 239"/>
                  <a:gd name="T34" fmla="*/ 240 w 260"/>
                  <a:gd name="T35"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39">
                    <a:moveTo>
                      <a:pt x="235" y="0"/>
                    </a:moveTo>
                    <a:cubicBezTo>
                      <a:pt x="25" y="0"/>
                      <a:pt x="25" y="0"/>
                      <a:pt x="25" y="0"/>
                    </a:cubicBezTo>
                    <a:cubicBezTo>
                      <a:pt x="11" y="0"/>
                      <a:pt x="0" y="11"/>
                      <a:pt x="0" y="25"/>
                    </a:cubicBezTo>
                    <a:cubicBezTo>
                      <a:pt x="0" y="150"/>
                      <a:pt x="0" y="150"/>
                      <a:pt x="0" y="150"/>
                    </a:cubicBezTo>
                    <a:cubicBezTo>
                      <a:pt x="0" y="164"/>
                      <a:pt x="11" y="175"/>
                      <a:pt x="25" y="175"/>
                    </a:cubicBezTo>
                    <a:cubicBezTo>
                      <a:pt x="91" y="175"/>
                      <a:pt x="91" y="175"/>
                      <a:pt x="91" y="175"/>
                    </a:cubicBezTo>
                    <a:cubicBezTo>
                      <a:pt x="53" y="239"/>
                      <a:pt x="53" y="239"/>
                      <a:pt x="53" y="239"/>
                    </a:cubicBezTo>
                    <a:cubicBezTo>
                      <a:pt x="206" y="239"/>
                      <a:pt x="206" y="239"/>
                      <a:pt x="206" y="239"/>
                    </a:cubicBezTo>
                    <a:cubicBezTo>
                      <a:pt x="168" y="175"/>
                      <a:pt x="168" y="175"/>
                      <a:pt x="168" y="175"/>
                    </a:cubicBezTo>
                    <a:cubicBezTo>
                      <a:pt x="235" y="175"/>
                      <a:pt x="235" y="175"/>
                      <a:pt x="235" y="175"/>
                    </a:cubicBezTo>
                    <a:cubicBezTo>
                      <a:pt x="248" y="175"/>
                      <a:pt x="260" y="164"/>
                      <a:pt x="260" y="150"/>
                    </a:cubicBezTo>
                    <a:cubicBezTo>
                      <a:pt x="260" y="25"/>
                      <a:pt x="260" y="25"/>
                      <a:pt x="260" y="25"/>
                    </a:cubicBezTo>
                    <a:cubicBezTo>
                      <a:pt x="260" y="11"/>
                      <a:pt x="248" y="0"/>
                      <a:pt x="235" y="0"/>
                    </a:cubicBezTo>
                    <a:close/>
                    <a:moveTo>
                      <a:pt x="240" y="156"/>
                    </a:moveTo>
                    <a:cubicBezTo>
                      <a:pt x="19" y="156"/>
                      <a:pt x="19" y="156"/>
                      <a:pt x="19" y="156"/>
                    </a:cubicBezTo>
                    <a:cubicBezTo>
                      <a:pt x="19" y="18"/>
                      <a:pt x="19" y="18"/>
                      <a:pt x="19" y="18"/>
                    </a:cubicBezTo>
                    <a:cubicBezTo>
                      <a:pt x="240" y="18"/>
                      <a:pt x="240" y="18"/>
                      <a:pt x="240" y="18"/>
                    </a:cubicBezTo>
                    <a:lnTo>
                      <a:pt x="240"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5" name="Freeform 56">
                <a:extLst>
                  <a:ext uri="{FF2B5EF4-FFF2-40B4-BE49-F238E27FC236}">
                    <a16:creationId xmlns:a16="http://schemas.microsoft.com/office/drawing/2014/main" id="{D7453A20-9E79-4CD9-9962-6BB6521CC20A}"/>
                  </a:ext>
                </a:extLst>
              </p:cNvPr>
              <p:cNvSpPr>
                <a:spLocks noEditPoints="1"/>
              </p:cNvSpPr>
              <p:nvPr/>
            </p:nvSpPr>
            <p:spPr bwMode="auto">
              <a:xfrm>
                <a:off x="2695" y="2516"/>
                <a:ext cx="109" cy="109"/>
              </a:xfrm>
              <a:custGeom>
                <a:avLst/>
                <a:gdLst>
                  <a:gd name="T0" fmla="*/ 43 w 46"/>
                  <a:gd name="T1" fmla="*/ 26 h 46"/>
                  <a:gd name="T2" fmla="*/ 41 w 46"/>
                  <a:gd name="T3" fmla="*/ 25 h 46"/>
                  <a:gd name="T4" fmla="*/ 41 w 46"/>
                  <a:gd name="T5" fmla="*/ 20 h 46"/>
                  <a:gd name="T6" fmla="*/ 43 w 46"/>
                  <a:gd name="T7" fmla="*/ 19 h 46"/>
                  <a:gd name="T8" fmla="*/ 44 w 46"/>
                  <a:gd name="T9" fmla="*/ 15 h 46"/>
                  <a:gd name="T10" fmla="*/ 43 w 46"/>
                  <a:gd name="T11" fmla="*/ 12 h 46"/>
                  <a:gd name="T12" fmla="*/ 39 w 46"/>
                  <a:gd name="T13" fmla="*/ 10 h 46"/>
                  <a:gd name="T14" fmla="*/ 37 w 46"/>
                  <a:gd name="T15" fmla="*/ 11 h 46"/>
                  <a:gd name="T16" fmla="*/ 33 w 46"/>
                  <a:gd name="T17" fmla="*/ 8 h 46"/>
                  <a:gd name="T18" fmla="*/ 34 w 46"/>
                  <a:gd name="T19" fmla="*/ 5 h 46"/>
                  <a:gd name="T20" fmla="*/ 32 w 46"/>
                  <a:gd name="T21" fmla="*/ 2 h 46"/>
                  <a:gd name="T22" fmla="*/ 29 w 46"/>
                  <a:gd name="T23" fmla="*/ 1 h 46"/>
                  <a:gd name="T24" fmla="*/ 26 w 46"/>
                  <a:gd name="T25" fmla="*/ 2 h 46"/>
                  <a:gd name="T26" fmla="*/ 25 w 46"/>
                  <a:gd name="T27" fmla="*/ 5 h 46"/>
                  <a:gd name="T28" fmla="*/ 19 w 46"/>
                  <a:gd name="T29" fmla="*/ 5 h 46"/>
                  <a:gd name="T30" fmla="*/ 18 w 46"/>
                  <a:gd name="T31" fmla="*/ 3 h 46"/>
                  <a:gd name="T32" fmla="*/ 15 w 46"/>
                  <a:gd name="T33" fmla="*/ 1 h 46"/>
                  <a:gd name="T34" fmla="*/ 12 w 46"/>
                  <a:gd name="T35" fmla="*/ 3 h 46"/>
                  <a:gd name="T36" fmla="*/ 10 w 46"/>
                  <a:gd name="T37" fmla="*/ 6 h 46"/>
                  <a:gd name="T38" fmla="*/ 11 w 46"/>
                  <a:gd name="T39" fmla="*/ 9 h 46"/>
                  <a:gd name="T40" fmla="*/ 8 w 46"/>
                  <a:gd name="T41" fmla="*/ 13 h 46"/>
                  <a:gd name="T42" fmla="*/ 5 w 46"/>
                  <a:gd name="T43" fmla="*/ 12 h 46"/>
                  <a:gd name="T44" fmla="*/ 2 w 46"/>
                  <a:gd name="T45" fmla="*/ 13 h 46"/>
                  <a:gd name="T46" fmla="*/ 0 w 46"/>
                  <a:gd name="T47" fmla="*/ 16 h 46"/>
                  <a:gd name="T48" fmla="*/ 1 w 46"/>
                  <a:gd name="T49" fmla="*/ 19 h 46"/>
                  <a:gd name="T50" fmla="*/ 2 w 46"/>
                  <a:gd name="T51" fmla="*/ 20 h 46"/>
                  <a:gd name="T52" fmla="*/ 5 w 46"/>
                  <a:gd name="T53" fmla="*/ 21 h 46"/>
                  <a:gd name="T54" fmla="*/ 5 w 46"/>
                  <a:gd name="T55" fmla="*/ 26 h 46"/>
                  <a:gd name="T56" fmla="*/ 2 w 46"/>
                  <a:gd name="T57" fmla="*/ 27 h 46"/>
                  <a:gd name="T58" fmla="*/ 1 w 46"/>
                  <a:gd name="T59" fmla="*/ 31 h 46"/>
                  <a:gd name="T60" fmla="*/ 2 w 46"/>
                  <a:gd name="T61" fmla="*/ 34 h 46"/>
                  <a:gd name="T62" fmla="*/ 6 w 46"/>
                  <a:gd name="T63" fmla="*/ 36 h 46"/>
                  <a:gd name="T64" fmla="*/ 8 w 46"/>
                  <a:gd name="T65" fmla="*/ 34 h 46"/>
                  <a:gd name="T66" fmla="*/ 12 w 46"/>
                  <a:gd name="T67" fmla="*/ 38 h 46"/>
                  <a:gd name="T68" fmla="*/ 11 w 46"/>
                  <a:gd name="T69" fmla="*/ 40 h 46"/>
                  <a:gd name="T70" fmla="*/ 12 w 46"/>
                  <a:gd name="T71" fmla="*/ 43 h 46"/>
                  <a:gd name="T72" fmla="*/ 13 w 46"/>
                  <a:gd name="T73" fmla="*/ 44 h 46"/>
                  <a:gd name="T74" fmla="*/ 16 w 46"/>
                  <a:gd name="T75" fmla="*/ 45 h 46"/>
                  <a:gd name="T76" fmla="*/ 18 w 46"/>
                  <a:gd name="T77" fmla="*/ 45 h 46"/>
                  <a:gd name="T78" fmla="*/ 20 w 46"/>
                  <a:gd name="T79" fmla="*/ 44 h 46"/>
                  <a:gd name="T80" fmla="*/ 21 w 46"/>
                  <a:gd name="T81" fmla="*/ 41 h 46"/>
                  <a:gd name="T82" fmla="*/ 26 w 46"/>
                  <a:gd name="T83" fmla="*/ 41 h 46"/>
                  <a:gd name="T84" fmla="*/ 27 w 46"/>
                  <a:gd name="T85" fmla="*/ 43 h 46"/>
                  <a:gd name="T86" fmla="*/ 31 w 46"/>
                  <a:gd name="T87" fmla="*/ 45 h 46"/>
                  <a:gd name="T88" fmla="*/ 34 w 46"/>
                  <a:gd name="T89" fmla="*/ 43 h 46"/>
                  <a:gd name="T90" fmla="*/ 35 w 46"/>
                  <a:gd name="T91" fmla="*/ 40 h 46"/>
                  <a:gd name="T92" fmla="*/ 34 w 46"/>
                  <a:gd name="T93" fmla="*/ 37 h 46"/>
                  <a:gd name="T94" fmla="*/ 38 w 46"/>
                  <a:gd name="T95" fmla="*/ 33 h 46"/>
                  <a:gd name="T96" fmla="*/ 40 w 46"/>
                  <a:gd name="T97" fmla="*/ 34 h 46"/>
                  <a:gd name="T98" fmla="*/ 42 w 46"/>
                  <a:gd name="T99" fmla="*/ 34 h 46"/>
                  <a:gd name="T100" fmla="*/ 44 w 46"/>
                  <a:gd name="T101" fmla="*/ 32 h 46"/>
                  <a:gd name="T102" fmla="*/ 45 w 46"/>
                  <a:gd name="T103" fmla="*/ 29 h 46"/>
                  <a:gd name="T104" fmla="*/ 43 w 46"/>
                  <a:gd name="T105" fmla="*/ 26 h 46"/>
                  <a:gd name="T106" fmla="*/ 28 w 46"/>
                  <a:gd name="T107" fmla="*/ 33 h 46"/>
                  <a:gd name="T108" fmla="*/ 23 w 46"/>
                  <a:gd name="T109" fmla="*/ 34 h 46"/>
                  <a:gd name="T110" fmla="*/ 12 w 46"/>
                  <a:gd name="T111" fmla="*/ 28 h 46"/>
                  <a:gd name="T112" fmla="*/ 18 w 46"/>
                  <a:gd name="T113" fmla="*/ 13 h 46"/>
                  <a:gd name="T114" fmla="*/ 23 w 46"/>
                  <a:gd name="T115" fmla="*/ 12 h 46"/>
                  <a:gd name="T116" fmla="*/ 33 w 46"/>
                  <a:gd name="T117" fmla="*/ 18 h 46"/>
                  <a:gd name="T118" fmla="*/ 28 w 46"/>
                  <a:gd name="T119"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 h="46">
                    <a:moveTo>
                      <a:pt x="43" y="26"/>
                    </a:moveTo>
                    <a:cubicBezTo>
                      <a:pt x="41" y="25"/>
                      <a:pt x="41" y="25"/>
                      <a:pt x="41" y="25"/>
                    </a:cubicBezTo>
                    <a:cubicBezTo>
                      <a:pt x="41" y="23"/>
                      <a:pt x="41" y="21"/>
                      <a:pt x="41" y="20"/>
                    </a:cubicBezTo>
                    <a:cubicBezTo>
                      <a:pt x="43" y="19"/>
                      <a:pt x="43" y="19"/>
                      <a:pt x="43" y="19"/>
                    </a:cubicBezTo>
                    <a:cubicBezTo>
                      <a:pt x="45" y="18"/>
                      <a:pt x="45" y="16"/>
                      <a:pt x="44" y="15"/>
                    </a:cubicBezTo>
                    <a:cubicBezTo>
                      <a:pt x="43" y="12"/>
                      <a:pt x="43" y="12"/>
                      <a:pt x="43" y="12"/>
                    </a:cubicBezTo>
                    <a:cubicBezTo>
                      <a:pt x="42" y="10"/>
                      <a:pt x="41" y="10"/>
                      <a:pt x="39" y="10"/>
                    </a:cubicBezTo>
                    <a:cubicBezTo>
                      <a:pt x="37" y="11"/>
                      <a:pt x="37" y="11"/>
                      <a:pt x="37" y="11"/>
                    </a:cubicBezTo>
                    <a:cubicBezTo>
                      <a:pt x="36" y="10"/>
                      <a:pt x="35" y="9"/>
                      <a:pt x="33" y="8"/>
                    </a:cubicBezTo>
                    <a:cubicBezTo>
                      <a:pt x="34" y="5"/>
                      <a:pt x="34" y="5"/>
                      <a:pt x="34" y="5"/>
                    </a:cubicBezTo>
                    <a:cubicBezTo>
                      <a:pt x="35" y="4"/>
                      <a:pt x="34" y="2"/>
                      <a:pt x="32" y="2"/>
                    </a:cubicBezTo>
                    <a:cubicBezTo>
                      <a:pt x="29" y="1"/>
                      <a:pt x="29" y="1"/>
                      <a:pt x="29" y="1"/>
                    </a:cubicBezTo>
                    <a:cubicBezTo>
                      <a:pt x="28" y="0"/>
                      <a:pt x="26" y="1"/>
                      <a:pt x="26" y="2"/>
                    </a:cubicBezTo>
                    <a:cubicBezTo>
                      <a:pt x="25" y="5"/>
                      <a:pt x="25" y="5"/>
                      <a:pt x="25" y="5"/>
                    </a:cubicBezTo>
                    <a:cubicBezTo>
                      <a:pt x="23" y="5"/>
                      <a:pt x="21" y="5"/>
                      <a:pt x="19" y="5"/>
                    </a:cubicBezTo>
                    <a:cubicBezTo>
                      <a:pt x="18" y="3"/>
                      <a:pt x="18" y="3"/>
                      <a:pt x="18" y="3"/>
                    </a:cubicBezTo>
                    <a:cubicBezTo>
                      <a:pt x="18" y="1"/>
                      <a:pt x="16" y="1"/>
                      <a:pt x="15" y="1"/>
                    </a:cubicBezTo>
                    <a:cubicBezTo>
                      <a:pt x="12" y="3"/>
                      <a:pt x="12" y="3"/>
                      <a:pt x="12" y="3"/>
                    </a:cubicBezTo>
                    <a:cubicBezTo>
                      <a:pt x="10" y="3"/>
                      <a:pt x="10" y="5"/>
                      <a:pt x="10" y="6"/>
                    </a:cubicBezTo>
                    <a:cubicBezTo>
                      <a:pt x="11" y="9"/>
                      <a:pt x="11" y="9"/>
                      <a:pt x="11" y="9"/>
                    </a:cubicBezTo>
                    <a:cubicBezTo>
                      <a:pt x="10" y="10"/>
                      <a:pt x="9" y="11"/>
                      <a:pt x="8" y="13"/>
                    </a:cubicBezTo>
                    <a:cubicBezTo>
                      <a:pt x="5" y="12"/>
                      <a:pt x="5" y="12"/>
                      <a:pt x="5" y="12"/>
                    </a:cubicBezTo>
                    <a:cubicBezTo>
                      <a:pt x="4" y="11"/>
                      <a:pt x="2" y="12"/>
                      <a:pt x="2" y="13"/>
                    </a:cubicBezTo>
                    <a:cubicBezTo>
                      <a:pt x="0" y="16"/>
                      <a:pt x="0" y="16"/>
                      <a:pt x="0" y="16"/>
                    </a:cubicBezTo>
                    <a:cubicBezTo>
                      <a:pt x="0" y="17"/>
                      <a:pt x="0" y="18"/>
                      <a:pt x="1" y="19"/>
                    </a:cubicBezTo>
                    <a:cubicBezTo>
                      <a:pt x="1" y="19"/>
                      <a:pt x="1" y="20"/>
                      <a:pt x="2" y="20"/>
                    </a:cubicBezTo>
                    <a:cubicBezTo>
                      <a:pt x="5" y="21"/>
                      <a:pt x="5" y="21"/>
                      <a:pt x="5" y="21"/>
                    </a:cubicBezTo>
                    <a:cubicBezTo>
                      <a:pt x="4" y="23"/>
                      <a:pt x="4" y="25"/>
                      <a:pt x="5" y="26"/>
                    </a:cubicBezTo>
                    <a:cubicBezTo>
                      <a:pt x="2" y="27"/>
                      <a:pt x="2" y="27"/>
                      <a:pt x="2" y="27"/>
                    </a:cubicBezTo>
                    <a:cubicBezTo>
                      <a:pt x="1" y="28"/>
                      <a:pt x="0" y="30"/>
                      <a:pt x="1" y="31"/>
                    </a:cubicBezTo>
                    <a:cubicBezTo>
                      <a:pt x="2" y="34"/>
                      <a:pt x="2" y="34"/>
                      <a:pt x="2" y="34"/>
                    </a:cubicBezTo>
                    <a:cubicBezTo>
                      <a:pt x="3" y="36"/>
                      <a:pt x="5" y="36"/>
                      <a:pt x="6" y="36"/>
                    </a:cubicBezTo>
                    <a:cubicBezTo>
                      <a:pt x="8" y="34"/>
                      <a:pt x="8" y="34"/>
                      <a:pt x="8" y="34"/>
                    </a:cubicBezTo>
                    <a:cubicBezTo>
                      <a:pt x="10" y="36"/>
                      <a:pt x="11" y="37"/>
                      <a:pt x="12" y="38"/>
                    </a:cubicBezTo>
                    <a:cubicBezTo>
                      <a:pt x="11" y="40"/>
                      <a:pt x="11" y="40"/>
                      <a:pt x="11" y="40"/>
                    </a:cubicBezTo>
                    <a:cubicBezTo>
                      <a:pt x="11" y="41"/>
                      <a:pt x="11" y="42"/>
                      <a:pt x="12" y="43"/>
                    </a:cubicBezTo>
                    <a:cubicBezTo>
                      <a:pt x="12" y="43"/>
                      <a:pt x="12" y="44"/>
                      <a:pt x="13" y="44"/>
                    </a:cubicBezTo>
                    <a:cubicBezTo>
                      <a:pt x="16" y="45"/>
                      <a:pt x="16" y="45"/>
                      <a:pt x="16" y="45"/>
                    </a:cubicBezTo>
                    <a:cubicBezTo>
                      <a:pt x="17" y="46"/>
                      <a:pt x="18" y="45"/>
                      <a:pt x="18" y="45"/>
                    </a:cubicBezTo>
                    <a:cubicBezTo>
                      <a:pt x="19" y="45"/>
                      <a:pt x="20" y="44"/>
                      <a:pt x="20" y="44"/>
                    </a:cubicBezTo>
                    <a:cubicBezTo>
                      <a:pt x="21" y="41"/>
                      <a:pt x="21" y="41"/>
                      <a:pt x="21" y="41"/>
                    </a:cubicBezTo>
                    <a:cubicBezTo>
                      <a:pt x="23" y="41"/>
                      <a:pt x="24" y="41"/>
                      <a:pt x="26" y="41"/>
                    </a:cubicBezTo>
                    <a:cubicBezTo>
                      <a:pt x="27" y="43"/>
                      <a:pt x="27" y="43"/>
                      <a:pt x="27" y="43"/>
                    </a:cubicBezTo>
                    <a:cubicBezTo>
                      <a:pt x="28" y="45"/>
                      <a:pt x="30" y="45"/>
                      <a:pt x="31" y="45"/>
                    </a:cubicBezTo>
                    <a:cubicBezTo>
                      <a:pt x="34" y="43"/>
                      <a:pt x="34" y="43"/>
                      <a:pt x="34" y="43"/>
                    </a:cubicBezTo>
                    <a:cubicBezTo>
                      <a:pt x="35" y="43"/>
                      <a:pt x="36" y="41"/>
                      <a:pt x="35" y="40"/>
                    </a:cubicBezTo>
                    <a:cubicBezTo>
                      <a:pt x="34" y="37"/>
                      <a:pt x="34" y="37"/>
                      <a:pt x="34" y="37"/>
                    </a:cubicBezTo>
                    <a:cubicBezTo>
                      <a:pt x="36" y="36"/>
                      <a:pt x="37" y="35"/>
                      <a:pt x="38" y="33"/>
                    </a:cubicBezTo>
                    <a:cubicBezTo>
                      <a:pt x="40" y="34"/>
                      <a:pt x="40" y="34"/>
                      <a:pt x="40" y="34"/>
                    </a:cubicBezTo>
                    <a:cubicBezTo>
                      <a:pt x="41" y="34"/>
                      <a:pt x="42" y="34"/>
                      <a:pt x="42" y="34"/>
                    </a:cubicBezTo>
                    <a:cubicBezTo>
                      <a:pt x="43" y="34"/>
                      <a:pt x="44" y="33"/>
                      <a:pt x="44" y="32"/>
                    </a:cubicBezTo>
                    <a:cubicBezTo>
                      <a:pt x="45" y="29"/>
                      <a:pt x="45" y="29"/>
                      <a:pt x="45" y="29"/>
                    </a:cubicBezTo>
                    <a:cubicBezTo>
                      <a:pt x="46" y="28"/>
                      <a:pt x="45" y="26"/>
                      <a:pt x="43" y="26"/>
                    </a:cubicBezTo>
                    <a:close/>
                    <a:moveTo>
                      <a:pt x="28" y="33"/>
                    </a:moveTo>
                    <a:cubicBezTo>
                      <a:pt x="26" y="34"/>
                      <a:pt x="24" y="34"/>
                      <a:pt x="23" y="34"/>
                    </a:cubicBezTo>
                    <a:cubicBezTo>
                      <a:pt x="18" y="34"/>
                      <a:pt x="14" y="32"/>
                      <a:pt x="12" y="28"/>
                    </a:cubicBezTo>
                    <a:cubicBezTo>
                      <a:pt x="10" y="22"/>
                      <a:pt x="12" y="15"/>
                      <a:pt x="18" y="13"/>
                    </a:cubicBezTo>
                    <a:cubicBezTo>
                      <a:pt x="19" y="12"/>
                      <a:pt x="21" y="12"/>
                      <a:pt x="23" y="12"/>
                    </a:cubicBezTo>
                    <a:cubicBezTo>
                      <a:pt x="27" y="12"/>
                      <a:pt x="31" y="14"/>
                      <a:pt x="33" y="18"/>
                    </a:cubicBezTo>
                    <a:cubicBezTo>
                      <a:pt x="36" y="24"/>
                      <a:pt x="33" y="31"/>
                      <a:pt x="28"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sp>
            <p:nvSpPr>
              <p:cNvPr id="66" name="Freeform 57">
                <a:extLst>
                  <a:ext uri="{FF2B5EF4-FFF2-40B4-BE49-F238E27FC236}">
                    <a16:creationId xmlns:a16="http://schemas.microsoft.com/office/drawing/2014/main" id="{285A3A21-4213-41FC-B235-119E60BF7AD9}"/>
                  </a:ext>
                </a:extLst>
              </p:cNvPr>
              <p:cNvSpPr>
                <a:spLocks noEditPoints="1"/>
              </p:cNvSpPr>
              <p:nvPr/>
            </p:nvSpPr>
            <p:spPr bwMode="auto">
              <a:xfrm>
                <a:off x="2507" y="2557"/>
                <a:ext cx="182" cy="183"/>
              </a:xfrm>
              <a:custGeom>
                <a:avLst/>
                <a:gdLst>
                  <a:gd name="T0" fmla="*/ 73 w 77"/>
                  <a:gd name="T1" fmla="*/ 43 h 77"/>
                  <a:gd name="T2" fmla="*/ 69 w 77"/>
                  <a:gd name="T3" fmla="*/ 42 h 77"/>
                  <a:gd name="T4" fmla="*/ 69 w 77"/>
                  <a:gd name="T5" fmla="*/ 33 h 77"/>
                  <a:gd name="T6" fmla="*/ 73 w 77"/>
                  <a:gd name="T7" fmla="*/ 31 h 77"/>
                  <a:gd name="T8" fmla="*/ 75 w 77"/>
                  <a:gd name="T9" fmla="*/ 25 h 77"/>
                  <a:gd name="T10" fmla="*/ 73 w 77"/>
                  <a:gd name="T11" fmla="*/ 20 h 77"/>
                  <a:gd name="T12" fmla="*/ 66 w 77"/>
                  <a:gd name="T13" fmla="*/ 17 h 77"/>
                  <a:gd name="T14" fmla="*/ 62 w 77"/>
                  <a:gd name="T15" fmla="*/ 19 h 77"/>
                  <a:gd name="T16" fmla="*/ 56 w 77"/>
                  <a:gd name="T17" fmla="*/ 13 h 77"/>
                  <a:gd name="T18" fmla="*/ 57 w 77"/>
                  <a:gd name="T19" fmla="*/ 9 h 77"/>
                  <a:gd name="T20" fmla="*/ 54 w 77"/>
                  <a:gd name="T21" fmla="*/ 3 h 77"/>
                  <a:gd name="T22" fmla="*/ 49 w 77"/>
                  <a:gd name="T23" fmla="*/ 1 h 77"/>
                  <a:gd name="T24" fmla="*/ 43 w 77"/>
                  <a:gd name="T25" fmla="*/ 4 h 77"/>
                  <a:gd name="T26" fmla="*/ 42 w 77"/>
                  <a:gd name="T27" fmla="*/ 8 h 77"/>
                  <a:gd name="T28" fmla="*/ 33 w 77"/>
                  <a:gd name="T29" fmla="*/ 8 h 77"/>
                  <a:gd name="T30" fmla="*/ 31 w 77"/>
                  <a:gd name="T31" fmla="*/ 4 h 77"/>
                  <a:gd name="T32" fmla="*/ 25 w 77"/>
                  <a:gd name="T33" fmla="*/ 2 h 77"/>
                  <a:gd name="T34" fmla="*/ 20 w 77"/>
                  <a:gd name="T35" fmla="*/ 4 h 77"/>
                  <a:gd name="T36" fmla="*/ 17 w 77"/>
                  <a:gd name="T37" fmla="*/ 11 h 77"/>
                  <a:gd name="T38" fmla="*/ 19 w 77"/>
                  <a:gd name="T39" fmla="*/ 15 h 77"/>
                  <a:gd name="T40" fmla="*/ 13 w 77"/>
                  <a:gd name="T41" fmla="*/ 21 h 77"/>
                  <a:gd name="T42" fmla="*/ 9 w 77"/>
                  <a:gd name="T43" fmla="*/ 20 h 77"/>
                  <a:gd name="T44" fmla="*/ 3 w 77"/>
                  <a:gd name="T45" fmla="*/ 23 h 77"/>
                  <a:gd name="T46" fmla="*/ 1 w 77"/>
                  <a:gd name="T47" fmla="*/ 28 h 77"/>
                  <a:gd name="T48" fmla="*/ 1 w 77"/>
                  <a:gd name="T49" fmla="*/ 31 h 77"/>
                  <a:gd name="T50" fmla="*/ 4 w 77"/>
                  <a:gd name="T51" fmla="*/ 34 h 77"/>
                  <a:gd name="T52" fmla="*/ 8 w 77"/>
                  <a:gd name="T53" fmla="*/ 35 h 77"/>
                  <a:gd name="T54" fmla="*/ 8 w 77"/>
                  <a:gd name="T55" fmla="*/ 44 h 77"/>
                  <a:gd name="T56" fmla="*/ 4 w 77"/>
                  <a:gd name="T57" fmla="*/ 46 h 77"/>
                  <a:gd name="T58" fmla="*/ 2 w 77"/>
                  <a:gd name="T59" fmla="*/ 52 h 77"/>
                  <a:gd name="T60" fmla="*/ 4 w 77"/>
                  <a:gd name="T61" fmla="*/ 57 h 77"/>
                  <a:gd name="T62" fmla="*/ 11 w 77"/>
                  <a:gd name="T63" fmla="*/ 60 h 77"/>
                  <a:gd name="T64" fmla="*/ 14 w 77"/>
                  <a:gd name="T65" fmla="*/ 58 h 77"/>
                  <a:gd name="T66" fmla="*/ 21 w 77"/>
                  <a:gd name="T67" fmla="*/ 64 h 77"/>
                  <a:gd name="T68" fmla="*/ 19 w 77"/>
                  <a:gd name="T69" fmla="*/ 68 h 77"/>
                  <a:gd name="T70" fmla="*/ 20 w 77"/>
                  <a:gd name="T71" fmla="*/ 72 h 77"/>
                  <a:gd name="T72" fmla="*/ 22 w 77"/>
                  <a:gd name="T73" fmla="*/ 74 h 77"/>
                  <a:gd name="T74" fmla="*/ 27 w 77"/>
                  <a:gd name="T75" fmla="*/ 76 h 77"/>
                  <a:gd name="T76" fmla="*/ 31 w 77"/>
                  <a:gd name="T77" fmla="*/ 76 h 77"/>
                  <a:gd name="T78" fmla="*/ 34 w 77"/>
                  <a:gd name="T79" fmla="*/ 73 h 77"/>
                  <a:gd name="T80" fmla="*/ 35 w 77"/>
                  <a:gd name="T81" fmla="*/ 69 h 77"/>
                  <a:gd name="T82" fmla="*/ 44 w 77"/>
                  <a:gd name="T83" fmla="*/ 69 h 77"/>
                  <a:gd name="T84" fmla="*/ 46 w 77"/>
                  <a:gd name="T85" fmla="*/ 73 h 77"/>
                  <a:gd name="T86" fmla="*/ 52 w 77"/>
                  <a:gd name="T87" fmla="*/ 75 h 77"/>
                  <a:gd name="T88" fmla="*/ 57 w 77"/>
                  <a:gd name="T89" fmla="*/ 73 h 77"/>
                  <a:gd name="T90" fmla="*/ 60 w 77"/>
                  <a:gd name="T91" fmla="*/ 66 h 77"/>
                  <a:gd name="T92" fmla="*/ 58 w 77"/>
                  <a:gd name="T93" fmla="*/ 63 h 77"/>
                  <a:gd name="T94" fmla="*/ 64 w 77"/>
                  <a:gd name="T95" fmla="*/ 56 h 77"/>
                  <a:gd name="T96" fmla="*/ 68 w 77"/>
                  <a:gd name="T97" fmla="*/ 57 h 77"/>
                  <a:gd name="T98" fmla="*/ 71 w 77"/>
                  <a:gd name="T99" fmla="*/ 57 h 77"/>
                  <a:gd name="T100" fmla="*/ 74 w 77"/>
                  <a:gd name="T101" fmla="*/ 55 h 77"/>
                  <a:gd name="T102" fmla="*/ 76 w 77"/>
                  <a:gd name="T103" fmla="*/ 50 h 77"/>
                  <a:gd name="T104" fmla="*/ 73 w 77"/>
                  <a:gd name="T105" fmla="*/ 43 h 77"/>
                  <a:gd name="T106" fmla="*/ 46 w 77"/>
                  <a:gd name="T107" fmla="*/ 56 h 77"/>
                  <a:gd name="T108" fmla="*/ 38 w 77"/>
                  <a:gd name="T109" fmla="*/ 58 h 77"/>
                  <a:gd name="T110" fmla="*/ 21 w 77"/>
                  <a:gd name="T111" fmla="*/ 47 h 77"/>
                  <a:gd name="T112" fmla="*/ 30 w 77"/>
                  <a:gd name="T113" fmla="*/ 21 h 77"/>
                  <a:gd name="T114" fmla="*/ 38 w 77"/>
                  <a:gd name="T115" fmla="*/ 19 h 77"/>
                  <a:gd name="T116" fmla="*/ 56 w 77"/>
                  <a:gd name="T117" fmla="*/ 31 h 77"/>
                  <a:gd name="T118" fmla="*/ 46 w 77"/>
                  <a:gd name="T119"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77">
                    <a:moveTo>
                      <a:pt x="73" y="43"/>
                    </a:moveTo>
                    <a:cubicBezTo>
                      <a:pt x="69" y="42"/>
                      <a:pt x="69" y="42"/>
                      <a:pt x="69" y="42"/>
                    </a:cubicBezTo>
                    <a:cubicBezTo>
                      <a:pt x="69" y="39"/>
                      <a:pt x="69" y="36"/>
                      <a:pt x="69" y="33"/>
                    </a:cubicBezTo>
                    <a:cubicBezTo>
                      <a:pt x="73" y="31"/>
                      <a:pt x="73" y="31"/>
                      <a:pt x="73" y="31"/>
                    </a:cubicBezTo>
                    <a:cubicBezTo>
                      <a:pt x="75" y="30"/>
                      <a:pt x="76" y="27"/>
                      <a:pt x="75" y="25"/>
                    </a:cubicBezTo>
                    <a:cubicBezTo>
                      <a:pt x="73" y="20"/>
                      <a:pt x="73" y="20"/>
                      <a:pt x="73" y="20"/>
                    </a:cubicBezTo>
                    <a:cubicBezTo>
                      <a:pt x="72" y="17"/>
                      <a:pt x="69" y="16"/>
                      <a:pt x="66" y="17"/>
                    </a:cubicBezTo>
                    <a:cubicBezTo>
                      <a:pt x="62" y="19"/>
                      <a:pt x="62" y="19"/>
                      <a:pt x="62" y="19"/>
                    </a:cubicBezTo>
                    <a:cubicBezTo>
                      <a:pt x="60" y="17"/>
                      <a:pt x="58" y="15"/>
                      <a:pt x="56" y="13"/>
                    </a:cubicBezTo>
                    <a:cubicBezTo>
                      <a:pt x="57" y="9"/>
                      <a:pt x="57" y="9"/>
                      <a:pt x="57" y="9"/>
                    </a:cubicBezTo>
                    <a:cubicBezTo>
                      <a:pt x="58" y="7"/>
                      <a:pt x="57" y="4"/>
                      <a:pt x="54" y="3"/>
                    </a:cubicBezTo>
                    <a:cubicBezTo>
                      <a:pt x="49" y="1"/>
                      <a:pt x="49" y="1"/>
                      <a:pt x="49" y="1"/>
                    </a:cubicBezTo>
                    <a:cubicBezTo>
                      <a:pt x="47" y="0"/>
                      <a:pt x="44" y="2"/>
                      <a:pt x="43" y="4"/>
                    </a:cubicBezTo>
                    <a:cubicBezTo>
                      <a:pt x="42" y="8"/>
                      <a:pt x="42" y="8"/>
                      <a:pt x="42" y="8"/>
                    </a:cubicBezTo>
                    <a:cubicBezTo>
                      <a:pt x="39" y="8"/>
                      <a:pt x="36" y="8"/>
                      <a:pt x="33" y="8"/>
                    </a:cubicBezTo>
                    <a:cubicBezTo>
                      <a:pt x="31" y="4"/>
                      <a:pt x="31" y="4"/>
                      <a:pt x="31" y="4"/>
                    </a:cubicBezTo>
                    <a:cubicBezTo>
                      <a:pt x="30" y="2"/>
                      <a:pt x="27" y="1"/>
                      <a:pt x="25" y="2"/>
                    </a:cubicBezTo>
                    <a:cubicBezTo>
                      <a:pt x="20" y="4"/>
                      <a:pt x="20" y="4"/>
                      <a:pt x="20" y="4"/>
                    </a:cubicBezTo>
                    <a:cubicBezTo>
                      <a:pt x="17" y="5"/>
                      <a:pt x="16" y="8"/>
                      <a:pt x="17" y="11"/>
                    </a:cubicBezTo>
                    <a:cubicBezTo>
                      <a:pt x="19" y="15"/>
                      <a:pt x="19" y="15"/>
                      <a:pt x="19" y="15"/>
                    </a:cubicBezTo>
                    <a:cubicBezTo>
                      <a:pt x="17" y="17"/>
                      <a:pt x="15" y="19"/>
                      <a:pt x="13" y="21"/>
                    </a:cubicBezTo>
                    <a:cubicBezTo>
                      <a:pt x="9" y="20"/>
                      <a:pt x="9" y="20"/>
                      <a:pt x="9" y="20"/>
                    </a:cubicBezTo>
                    <a:cubicBezTo>
                      <a:pt x="7" y="19"/>
                      <a:pt x="4" y="20"/>
                      <a:pt x="3" y="23"/>
                    </a:cubicBezTo>
                    <a:cubicBezTo>
                      <a:pt x="1" y="28"/>
                      <a:pt x="1" y="28"/>
                      <a:pt x="1" y="28"/>
                    </a:cubicBezTo>
                    <a:cubicBezTo>
                      <a:pt x="0" y="29"/>
                      <a:pt x="0" y="30"/>
                      <a:pt x="1" y="31"/>
                    </a:cubicBezTo>
                    <a:cubicBezTo>
                      <a:pt x="2" y="33"/>
                      <a:pt x="3" y="33"/>
                      <a:pt x="4" y="34"/>
                    </a:cubicBezTo>
                    <a:cubicBezTo>
                      <a:pt x="8" y="35"/>
                      <a:pt x="8" y="35"/>
                      <a:pt x="8" y="35"/>
                    </a:cubicBezTo>
                    <a:cubicBezTo>
                      <a:pt x="7" y="38"/>
                      <a:pt x="8" y="41"/>
                      <a:pt x="8" y="44"/>
                    </a:cubicBezTo>
                    <a:cubicBezTo>
                      <a:pt x="4" y="46"/>
                      <a:pt x="4" y="46"/>
                      <a:pt x="4" y="46"/>
                    </a:cubicBezTo>
                    <a:cubicBezTo>
                      <a:pt x="2" y="47"/>
                      <a:pt x="1" y="50"/>
                      <a:pt x="2" y="52"/>
                    </a:cubicBezTo>
                    <a:cubicBezTo>
                      <a:pt x="4" y="57"/>
                      <a:pt x="4" y="57"/>
                      <a:pt x="4" y="57"/>
                    </a:cubicBezTo>
                    <a:cubicBezTo>
                      <a:pt x="5" y="60"/>
                      <a:pt x="8" y="61"/>
                      <a:pt x="11" y="60"/>
                    </a:cubicBezTo>
                    <a:cubicBezTo>
                      <a:pt x="14" y="58"/>
                      <a:pt x="14" y="58"/>
                      <a:pt x="14" y="58"/>
                    </a:cubicBezTo>
                    <a:cubicBezTo>
                      <a:pt x="16" y="60"/>
                      <a:pt x="19" y="62"/>
                      <a:pt x="21" y="64"/>
                    </a:cubicBezTo>
                    <a:cubicBezTo>
                      <a:pt x="19" y="68"/>
                      <a:pt x="19" y="68"/>
                      <a:pt x="19" y="68"/>
                    </a:cubicBezTo>
                    <a:cubicBezTo>
                      <a:pt x="19" y="69"/>
                      <a:pt x="19" y="71"/>
                      <a:pt x="20" y="72"/>
                    </a:cubicBezTo>
                    <a:cubicBezTo>
                      <a:pt x="20" y="73"/>
                      <a:pt x="21" y="74"/>
                      <a:pt x="22" y="74"/>
                    </a:cubicBezTo>
                    <a:cubicBezTo>
                      <a:pt x="27" y="76"/>
                      <a:pt x="27" y="76"/>
                      <a:pt x="27" y="76"/>
                    </a:cubicBezTo>
                    <a:cubicBezTo>
                      <a:pt x="29" y="77"/>
                      <a:pt x="30" y="76"/>
                      <a:pt x="31" y="76"/>
                    </a:cubicBezTo>
                    <a:cubicBezTo>
                      <a:pt x="32" y="75"/>
                      <a:pt x="33" y="74"/>
                      <a:pt x="34" y="73"/>
                    </a:cubicBezTo>
                    <a:cubicBezTo>
                      <a:pt x="35" y="69"/>
                      <a:pt x="35" y="69"/>
                      <a:pt x="35" y="69"/>
                    </a:cubicBezTo>
                    <a:cubicBezTo>
                      <a:pt x="38" y="70"/>
                      <a:pt x="41" y="69"/>
                      <a:pt x="44" y="69"/>
                    </a:cubicBezTo>
                    <a:cubicBezTo>
                      <a:pt x="46" y="73"/>
                      <a:pt x="46" y="73"/>
                      <a:pt x="46" y="73"/>
                    </a:cubicBezTo>
                    <a:cubicBezTo>
                      <a:pt x="47" y="75"/>
                      <a:pt x="50" y="76"/>
                      <a:pt x="52" y="75"/>
                    </a:cubicBezTo>
                    <a:cubicBezTo>
                      <a:pt x="57" y="73"/>
                      <a:pt x="57" y="73"/>
                      <a:pt x="57" y="73"/>
                    </a:cubicBezTo>
                    <a:cubicBezTo>
                      <a:pt x="60" y="72"/>
                      <a:pt x="61" y="69"/>
                      <a:pt x="60" y="66"/>
                    </a:cubicBezTo>
                    <a:cubicBezTo>
                      <a:pt x="58" y="63"/>
                      <a:pt x="58" y="63"/>
                      <a:pt x="58" y="63"/>
                    </a:cubicBezTo>
                    <a:cubicBezTo>
                      <a:pt x="60" y="61"/>
                      <a:pt x="62" y="58"/>
                      <a:pt x="64" y="56"/>
                    </a:cubicBezTo>
                    <a:cubicBezTo>
                      <a:pt x="68" y="57"/>
                      <a:pt x="68" y="57"/>
                      <a:pt x="68" y="57"/>
                    </a:cubicBezTo>
                    <a:cubicBezTo>
                      <a:pt x="69" y="58"/>
                      <a:pt x="70" y="58"/>
                      <a:pt x="71" y="57"/>
                    </a:cubicBezTo>
                    <a:cubicBezTo>
                      <a:pt x="73" y="57"/>
                      <a:pt x="74" y="56"/>
                      <a:pt x="74" y="55"/>
                    </a:cubicBezTo>
                    <a:cubicBezTo>
                      <a:pt x="76" y="50"/>
                      <a:pt x="76" y="50"/>
                      <a:pt x="76" y="50"/>
                    </a:cubicBezTo>
                    <a:cubicBezTo>
                      <a:pt x="77" y="47"/>
                      <a:pt x="76" y="44"/>
                      <a:pt x="73" y="43"/>
                    </a:cubicBezTo>
                    <a:close/>
                    <a:moveTo>
                      <a:pt x="46" y="56"/>
                    </a:moveTo>
                    <a:cubicBezTo>
                      <a:pt x="44" y="57"/>
                      <a:pt x="41" y="58"/>
                      <a:pt x="38" y="58"/>
                    </a:cubicBezTo>
                    <a:cubicBezTo>
                      <a:pt x="31" y="58"/>
                      <a:pt x="24" y="53"/>
                      <a:pt x="21" y="47"/>
                    </a:cubicBezTo>
                    <a:cubicBezTo>
                      <a:pt x="17" y="37"/>
                      <a:pt x="21" y="26"/>
                      <a:pt x="30" y="21"/>
                    </a:cubicBezTo>
                    <a:cubicBezTo>
                      <a:pt x="33" y="20"/>
                      <a:pt x="36" y="19"/>
                      <a:pt x="38" y="19"/>
                    </a:cubicBezTo>
                    <a:cubicBezTo>
                      <a:pt x="46" y="19"/>
                      <a:pt x="53" y="24"/>
                      <a:pt x="56" y="31"/>
                    </a:cubicBezTo>
                    <a:cubicBezTo>
                      <a:pt x="60" y="40"/>
                      <a:pt x="56" y="52"/>
                      <a:pt x="4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kern="0">
                  <a:solidFill>
                    <a:prstClr val="black"/>
                  </a:solidFill>
                  <a:latin typeface="Calibri" panose="020F0502020204030204"/>
                </a:endParaRPr>
              </a:p>
            </p:txBody>
          </p:sp>
        </p:grpSp>
      </p:grpSp>
      <p:grpSp>
        <p:nvGrpSpPr>
          <p:cNvPr id="67" name="Group 74"/>
          <p:cNvGrpSpPr/>
          <p:nvPr/>
        </p:nvGrpSpPr>
        <p:grpSpPr>
          <a:xfrm>
            <a:off x="3562347" y="3988623"/>
            <a:ext cx="2380298" cy="546199"/>
            <a:chOff x="-1282465" y="2984337"/>
            <a:chExt cx="3793142" cy="546341"/>
          </a:xfrm>
        </p:grpSpPr>
        <p:sp>
          <p:nvSpPr>
            <p:cNvPr id="68" name="文本框 11"/>
            <p:cNvSpPr txBox="1"/>
            <p:nvPr/>
          </p:nvSpPr>
          <p:spPr>
            <a:xfrm>
              <a:off x="-474582" y="2984337"/>
              <a:ext cx="2174170" cy="261678"/>
            </a:xfrm>
            <a:prstGeom prst="rect">
              <a:avLst/>
            </a:prstGeom>
            <a:noFill/>
          </p:spPr>
          <p:txBody>
            <a:bodyPr wrap="square" rtlCol="0">
              <a:spAutoFit/>
            </a:bodyPr>
            <a:lstStyle/>
            <a:p>
              <a:pPr algn="ctr"/>
              <a:r>
                <a:rPr lang="zh-CN" altLang="en-US" sz="1100" b="1" dirty="0">
                  <a:latin typeface="微软雅黑" panose="020B0503020204020204" charset="-122"/>
                  <a:ea typeface="微软雅黑" panose="020B0503020204020204" charset="-122"/>
                  <a:sym typeface="+mn-ea"/>
                </a:rPr>
                <a:t>单击此处输入标题</a:t>
              </a:r>
            </a:p>
          </p:txBody>
        </p:sp>
        <p:sp>
          <p:nvSpPr>
            <p:cNvPr id="69" name="矩形 9"/>
            <p:cNvSpPr/>
            <p:nvPr/>
          </p:nvSpPr>
          <p:spPr>
            <a:xfrm>
              <a:off x="-1282465" y="3192036"/>
              <a:ext cx="3793142" cy="338642"/>
            </a:xfrm>
            <a:prstGeom prst="rect">
              <a:avLst/>
            </a:prstGeom>
          </p:spPr>
          <p:txBody>
            <a:bodyPr wrap="square">
              <a:spAutoFit/>
            </a:bodyPr>
            <a:lstStyle/>
            <a:p>
              <a:pPr algn="ctr">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a:t>
              </a:r>
              <a:r>
                <a:rPr lang="en-US" altLang="zh-CN" sz="800" dirty="0">
                  <a:latin typeface="Lora" panose="02000503000000020004" charset="0"/>
                  <a:ea typeface="华文细黑" panose="02010600040101010101" charset="-122"/>
                  <a:sym typeface="+mn-ea"/>
                </a:rPr>
                <a:t>you.</a:t>
              </a:r>
              <a:endParaRPr lang="zh-CN" altLang="en-US" sz="800" dirty="0">
                <a:latin typeface="微软雅黑" panose="020B0503020204020204" charset="-122"/>
                <a:ea typeface="微软雅黑" panose="020B0503020204020204" charset="-122"/>
                <a:sym typeface="+mn-ea"/>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2"/>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heel(1)">
                                      <p:cBhvr>
                                        <p:cTn id="14" dur="1000"/>
                                        <p:tgtEl>
                                          <p:spTgt spid="4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500"/>
                                        <p:tgtEl>
                                          <p:spTgt spid="2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left)">
                                      <p:cBhvr>
                                        <p:cTn id="3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6"/>
          <p:cNvSpPr>
            <a:spLocks noChangeArrowheads="1"/>
          </p:cNvSpPr>
          <p:nvPr/>
        </p:nvSpPr>
        <p:spPr bwMode="auto">
          <a:xfrm>
            <a:off x="3900492" y="1668780"/>
            <a:ext cx="438007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6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119"/>
          <p:cNvSpPr txBox="1"/>
          <p:nvPr/>
        </p:nvSpPr>
        <p:spPr>
          <a:xfrm>
            <a:off x="3831738" y="1353996"/>
            <a:ext cx="1672768"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2050" name="勾"/>
          <p:cNvSpPr/>
          <p:nvPr/>
        </p:nvSpPr>
        <p:spPr bwMode="auto">
          <a:xfrm>
            <a:off x="3900492" y="2570798"/>
            <a:ext cx="212884" cy="212884"/>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chemeClr val="accent3"/>
          </a:solidFill>
          <a:ln>
            <a:noFill/>
          </a:ln>
          <a:extLst/>
        </p:spPr>
        <p:txBody>
          <a:bodyPr lIns="51435" tIns="25718" rIns="51435" bIns="25718"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7" name="Rectangle 6"/>
          <p:cNvSpPr>
            <a:spLocks noChangeArrowheads="1"/>
          </p:cNvSpPr>
          <p:nvPr/>
        </p:nvSpPr>
        <p:spPr bwMode="auto">
          <a:xfrm>
            <a:off x="4237201" y="2570798"/>
            <a:ext cx="2970371"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And I've waited longer for you than I've waited for any woman.</a:t>
            </a:r>
            <a:endParaRPr lang="zh-CN" altLang="en-US" sz="6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勾"/>
          <p:cNvSpPr/>
          <p:nvPr/>
        </p:nvSpPr>
        <p:spPr bwMode="auto">
          <a:xfrm>
            <a:off x="3900492" y="2998947"/>
            <a:ext cx="212884" cy="212884"/>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chemeClr val="accent3"/>
          </a:solidFill>
          <a:ln>
            <a:noFill/>
          </a:ln>
          <a:extLst/>
        </p:spPr>
        <p:txBody>
          <a:bodyPr lIns="51435" tIns="25718" rIns="51435" bIns="25718"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9" name="Rectangle 6"/>
          <p:cNvSpPr>
            <a:spLocks noChangeArrowheads="1"/>
          </p:cNvSpPr>
          <p:nvPr/>
        </p:nvSpPr>
        <p:spPr bwMode="auto">
          <a:xfrm>
            <a:off x="4237201" y="2998946"/>
            <a:ext cx="2970371"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And I've waited longer for you than I've waited for any woman.</a:t>
            </a:r>
            <a:endParaRPr lang="zh-CN" altLang="en-US" sz="6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勾"/>
          <p:cNvSpPr/>
          <p:nvPr/>
        </p:nvSpPr>
        <p:spPr bwMode="auto">
          <a:xfrm>
            <a:off x="3900492" y="3417094"/>
            <a:ext cx="212884" cy="212884"/>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chemeClr val="accent3"/>
          </a:solidFill>
          <a:ln>
            <a:noFill/>
          </a:ln>
          <a:extLst/>
        </p:spPr>
        <p:txBody>
          <a:bodyPr lIns="51435" tIns="25718" rIns="51435" bIns="25718"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3" name="Rectangle 6"/>
          <p:cNvSpPr>
            <a:spLocks noChangeArrowheads="1"/>
          </p:cNvSpPr>
          <p:nvPr/>
        </p:nvSpPr>
        <p:spPr bwMode="auto">
          <a:xfrm>
            <a:off x="4237201" y="3417094"/>
            <a:ext cx="2970371"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And I've waited longer for you than I've waited for any woman.</a:t>
            </a:r>
            <a:endParaRPr lang="zh-CN" altLang="en-US" sz="6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4" name="勾"/>
          <p:cNvSpPr/>
          <p:nvPr/>
        </p:nvSpPr>
        <p:spPr bwMode="auto">
          <a:xfrm>
            <a:off x="3900492" y="3829527"/>
            <a:ext cx="212884" cy="212884"/>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chemeClr val="accent3"/>
          </a:solidFill>
          <a:ln>
            <a:noFill/>
          </a:ln>
          <a:extLst/>
        </p:spPr>
        <p:txBody>
          <a:bodyPr lIns="51435" tIns="25718" rIns="51435" bIns="25718"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5" name="Rectangle 6"/>
          <p:cNvSpPr>
            <a:spLocks noChangeArrowheads="1"/>
          </p:cNvSpPr>
          <p:nvPr/>
        </p:nvSpPr>
        <p:spPr bwMode="auto">
          <a:xfrm>
            <a:off x="4237201" y="3829526"/>
            <a:ext cx="2970371"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And I've waited longer for you than I've waited for any woman.</a:t>
            </a:r>
            <a:endParaRPr lang="zh-CN" altLang="en-US" sz="6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nvSpPr>
        <p:spPr>
          <a:xfrm>
            <a:off x="1089664" y="1332072"/>
            <a:ext cx="2464118" cy="139874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1440" tIns="25720" rIns="51440" bIns="25720" rtlCol="0" anchor="ctr"/>
          <a:lstStyle/>
          <a:p>
            <a:pPr algn="ctr"/>
            <a:endParaRPr lang="zh-CN" altLang="en-US" dirty="0"/>
          </a:p>
        </p:txBody>
      </p:sp>
      <p:sp>
        <p:nvSpPr>
          <p:cNvPr id="3" name="矩形 2"/>
          <p:cNvSpPr/>
          <p:nvPr/>
        </p:nvSpPr>
        <p:spPr>
          <a:xfrm>
            <a:off x="1089664" y="2787968"/>
            <a:ext cx="2464118" cy="139874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1440" tIns="25720" rIns="51440" bIns="25720" rtlCol="0" anchor="ctr"/>
          <a:lstStyle/>
          <a:p>
            <a:pPr algn="ctr"/>
            <a:endParaRPr lang="zh-CN" altLang="en-US" dirty="0"/>
          </a:p>
        </p:txBody>
      </p:sp>
      <p:sp>
        <p:nvSpPr>
          <p:cNvPr id="20"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考核标准</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500"/>
                                        <p:tgtEl>
                                          <p:spTgt spid="20"/>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ppt_x</p:attrName>
                                        </p:attrNameLst>
                                      </p:cBhvr>
                                      <p:tavLst>
                                        <p:tav tm="0">
                                          <p:val>
                                            <p:strVal val="#ppt_x-.2"/>
                                          </p:val>
                                        </p:tav>
                                        <p:tav tm="100000">
                                          <p:val>
                                            <p:strVal val="#ppt_x"/>
                                          </p:val>
                                        </p:tav>
                                      </p:tavLst>
                                    </p:anim>
                                    <p:anim calcmode="lin" valueType="num">
                                      <p:cBhvr>
                                        <p:cTn id="14" dur="5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500"/>
                                        <p:tgtEl>
                                          <p:spTgt spid="4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22" presetClass="entr" presetSubtype="8" fill="hold" grpId="1"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1"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050"/>
                                        </p:tgtEl>
                                        <p:attrNameLst>
                                          <p:attrName>style.visibility</p:attrName>
                                        </p:attrNameLst>
                                      </p:cBhvr>
                                      <p:to>
                                        <p:strVal val="visible"/>
                                      </p:to>
                                    </p:set>
                                    <p:anim calcmode="lin" valueType="num">
                                      <p:cBhvr>
                                        <p:cTn id="32" dur="500" fill="hold"/>
                                        <p:tgtEl>
                                          <p:spTgt spid="2050"/>
                                        </p:tgtEl>
                                        <p:attrNameLst>
                                          <p:attrName>ppt_w</p:attrName>
                                        </p:attrNameLst>
                                      </p:cBhvr>
                                      <p:tavLst>
                                        <p:tav tm="0">
                                          <p:val>
                                            <p:fltVal val="0"/>
                                          </p:val>
                                        </p:tav>
                                        <p:tav tm="100000">
                                          <p:val>
                                            <p:strVal val="#ppt_w"/>
                                          </p:val>
                                        </p:tav>
                                      </p:tavLst>
                                    </p:anim>
                                    <p:anim calcmode="lin" valueType="num">
                                      <p:cBhvr>
                                        <p:cTn id="33" dur="500" fill="hold"/>
                                        <p:tgtEl>
                                          <p:spTgt spid="2050"/>
                                        </p:tgtEl>
                                        <p:attrNameLst>
                                          <p:attrName>ppt_h</p:attrName>
                                        </p:attrNameLst>
                                      </p:cBhvr>
                                      <p:tavLst>
                                        <p:tav tm="0">
                                          <p:val>
                                            <p:fltVal val="0"/>
                                          </p:val>
                                        </p:tav>
                                        <p:tav tm="100000">
                                          <p:val>
                                            <p:strVal val="#ppt_h"/>
                                          </p:val>
                                        </p:tav>
                                      </p:tavLst>
                                    </p:anim>
                                    <p:animEffect transition="in" filter="fade">
                                      <p:cBhvr>
                                        <p:cTn id="34" dur="500"/>
                                        <p:tgtEl>
                                          <p:spTgt spid="2050"/>
                                        </p:tgtEl>
                                      </p:cBhvr>
                                    </p:animEffect>
                                  </p:childTnLst>
                                </p:cTn>
                              </p:par>
                            </p:childTnLst>
                          </p:cTn>
                        </p:par>
                        <p:par>
                          <p:cTn id="35" fill="hold">
                            <p:stCondLst>
                              <p:cond delay="2500"/>
                            </p:stCondLst>
                            <p:childTnLst>
                              <p:par>
                                <p:cTn id="36" presetID="22" presetClass="entr" presetSubtype="8" fill="hold" grpId="1"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3500"/>
                            </p:stCondLst>
                            <p:childTnLst>
                              <p:par>
                                <p:cTn id="46" presetID="22" presetClass="entr" presetSubtype="8" fill="hold" grpId="1"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par>
                          <p:cTn id="55" fill="hold">
                            <p:stCondLst>
                              <p:cond delay="4500"/>
                            </p:stCondLst>
                            <p:childTnLst>
                              <p:par>
                                <p:cTn id="56" presetID="22" presetClass="entr" presetSubtype="8" fill="hold" grpId="1"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childTnLst>
                          </p:cTn>
                        </p:par>
                        <p:par>
                          <p:cTn id="65" fill="hold">
                            <p:stCondLst>
                              <p:cond delay="5500"/>
                            </p:stCondLst>
                            <p:childTnLst>
                              <p:par>
                                <p:cTn id="66" presetID="22" presetClass="entr" presetSubtype="8" fill="hold" grpId="1"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7" grpId="0"/>
      <p:bldP spid="27" grpId="1"/>
      <p:bldP spid="2050" grpId="0" bldLvl="0" animBg="1"/>
      <p:bldP spid="17" grpId="0"/>
      <p:bldP spid="17" grpId="1"/>
      <p:bldP spid="18" grpId="0" bldLvl="0" animBg="1"/>
      <p:bldP spid="19" grpId="0"/>
      <p:bldP spid="19" grpId="1"/>
      <p:bldP spid="22" grpId="0" bldLvl="0" animBg="1"/>
      <p:bldP spid="23" grpId="0"/>
      <p:bldP spid="23" grpId="1"/>
      <p:bldP spid="24" grpId="0" bldLvl="0" animBg="1"/>
      <p:bldP spid="25" grpId="0"/>
      <p:bldP spid="25" grpId="1"/>
      <p:bldP spid="44" grpId="0" bldLvl="0" animBg="1"/>
      <p:bldP spid="3" grpId="0" bldLvl="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474871" y="3042762"/>
            <a:ext cx="152951" cy="152951"/>
            <a:chOff x="1725" y="6781"/>
            <a:chExt cx="496" cy="496"/>
          </a:xfrm>
          <a:solidFill>
            <a:schemeClr val="accent3"/>
          </a:solidFill>
        </p:grpSpPr>
        <p:sp>
          <p:nvSpPr>
            <p:cNvPr id="4" name="Shape 796"/>
            <p:cNvSpPr/>
            <p:nvPr/>
          </p:nvSpPr>
          <p:spPr>
            <a:xfrm>
              <a:off x="1725"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 name="Shape 797"/>
            <p:cNvSpPr/>
            <p:nvPr/>
          </p:nvSpPr>
          <p:spPr>
            <a:xfrm>
              <a:off x="1839"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prstClr val="black"/>
                </a:solidFill>
                <a:latin typeface="Arial" panose="020B0604020202020204" pitchFamily="34" charset="0"/>
                <a:ea typeface="微软雅黑" panose="020B0503020204020204" charset="-122"/>
                <a:sym typeface="Arial" panose="020B0604020202020204" pitchFamily="34" charset="0"/>
              </a:endParaRPr>
            </a:p>
          </p:txBody>
        </p:sp>
      </p:grpSp>
      <p:grpSp>
        <p:nvGrpSpPr>
          <p:cNvPr id="59" name="组合 58"/>
          <p:cNvGrpSpPr/>
          <p:nvPr/>
        </p:nvGrpSpPr>
        <p:grpSpPr>
          <a:xfrm>
            <a:off x="3680385" y="3049906"/>
            <a:ext cx="152951" cy="152951"/>
            <a:chOff x="7361" y="6781"/>
            <a:chExt cx="496" cy="496"/>
          </a:xfrm>
          <a:solidFill>
            <a:schemeClr val="accent3"/>
          </a:solidFill>
        </p:grpSpPr>
        <p:sp>
          <p:nvSpPr>
            <p:cNvPr id="10" name="Shape 801"/>
            <p:cNvSpPr/>
            <p:nvPr/>
          </p:nvSpPr>
          <p:spPr>
            <a:xfrm>
              <a:off x="7361"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sp>
          <p:nvSpPr>
            <p:cNvPr id="15" name="Shape 802"/>
            <p:cNvSpPr/>
            <p:nvPr/>
          </p:nvSpPr>
          <p:spPr>
            <a:xfrm>
              <a:off x="7475"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61" name="组合 60"/>
          <p:cNvGrpSpPr/>
          <p:nvPr/>
        </p:nvGrpSpPr>
        <p:grpSpPr>
          <a:xfrm>
            <a:off x="5858752" y="3049906"/>
            <a:ext cx="152951" cy="152951"/>
            <a:chOff x="13040" y="6781"/>
            <a:chExt cx="496" cy="496"/>
          </a:xfrm>
          <a:solidFill>
            <a:schemeClr val="accent3"/>
          </a:solidFill>
        </p:grpSpPr>
        <p:sp>
          <p:nvSpPr>
            <p:cNvPr id="5" name="Shape 806"/>
            <p:cNvSpPr/>
            <p:nvPr/>
          </p:nvSpPr>
          <p:spPr>
            <a:xfrm>
              <a:off x="13040"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sp>
          <p:nvSpPr>
            <p:cNvPr id="17" name="Shape 807"/>
            <p:cNvSpPr/>
            <p:nvPr/>
          </p:nvSpPr>
          <p:spPr>
            <a:xfrm>
              <a:off x="13154"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58" name="组合 57"/>
          <p:cNvGrpSpPr/>
          <p:nvPr/>
        </p:nvGrpSpPr>
        <p:grpSpPr>
          <a:xfrm>
            <a:off x="1474871" y="3830003"/>
            <a:ext cx="152951" cy="152951"/>
            <a:chOff x="1725" y="8434"/>
            <a:chExt cx="496" cy="496"/>
          </a:xfrm>
          <a:solidFill>
            <a:schemeClr val="accent3"/>
          </a:solidFill>
        </p:grpSpPr>
        <p:sp>
          <p:nvSpPr>
            <p:cNvPr id="18" name="Shape 811"/>
            <p:cNvSpPr/>
            <p:nvPr/>
          </p:nvSpPr>
          <p:spPr>
            <a:xfrm>
              <a:off x="1725"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9" name="Shape 812"/>
            <p:cNvSpPr/>
            <p:nvPr/>
          </p:nvSpPr>
          <p:spPr>
            <a:xfrm>
              <a:off x="1839"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prstClr val="black"/>
                </a:solidFill>
                <a:latin typeface="Arial" panose="020B0604020202020204" pitchFamily="34" charset="0"/>
                <a:ea typeface="微软雅黑" panose="020B0503020204020204" charset="-122"/>
                <a:sym typeface="Arial" panose="020B0604020202020204" pitchFamily="34" charset="0"/>
              </a:endParaRPr>
            </a:p>
          </p:txBody>
        </p:sp>
      </p:grpSp>
      <p:grpSp>
        <p:nvGrpSpPr>
          <p:cNvPr id="60" name="组合 59"/>
          <p:cNvGrpSpPr/>
          <p:nvPr/>
        </p:nvGrpSpPr>
        <p:grpSpPr>
          <a:xfrm>
            <a:off x="3680385" y="3837147"/>
            <a:ext cx="152951" cy="152951"/>
            <a:chOff x="7361" y="8434"/>
            <a:chExt cx="496" cy="496"/>
          </a:xfrm>
          <a:solidFill>
            <a:schemeClr val="accent3"/>
          </a:solidFill>
        </p:grpSpPr>
        <p:sp>
          <p:nvSpPr>
            <p:cNvPr id="20" name="Shape 816"/>
            <p:cNvSpPr/>
            <p:nvPr/>
          </p:nvSpPr>
          <p:spPr>
            <a:xfrm>
              <a:off x="7361"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sp>
          <p:nvSpPr>
            <p:cNvPr id="21" name="Shape 817"/>
            <p:cNvSpPr/>
            <p:nvPr/>
          </p:nvSpPr>
          <p:spPr>
            <a:xfrm>
              <a:off x="7475"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grpSp>
      <p:grpSp>
        <p:nvGrpSpPr>
          <p:cNvPr id="62" name="组合 61"/>
          <p:cNvGrpSpPr/>
          <p:nvPr/>
        </p:nvGrpSpPr>
        <p:grpSpPr>
          <a:xfrm>
            <a:off x="5858752" y="3837147"/>
            <a:ext cx="152951" cy="152951"/>
            <a:chOff x="13040" y="8434"/>
            <a:chExt cx="496" cy="496"/>
          </a:xfrm>
          <a:solidFill>
            <a:schemeClr val="accent3"/>
          </a:solidFill>
        </p:grpSpPr>
        <p:sp>
          <p:nvSpPr>
            <p:cNvPr id="22" name="Shape 821"/>
            <p:cNvSpPr/>
            <p:nvPr/>
          </p:nvSpPr>
          <p:spPr>
            <a:xfrm>
              <a:off x="13040"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50800" tIns="50800" rIns="50800" bIns="50800" numCol="1" anchor="ctr">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sp>
          <p:nvSpPr>
            <p:cNvPr id="23" name="Shape 822"/>
            <p:cNvSpPr/>
            <p:nvPr/>
          </p:nvSpPr>
          <p:spPr>
            <a:xfrm>
              <a:off x="13154"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grpFill/>
            <a:ln w="12700" cap="flat">
              <a:noFill/>
              <a:miter lim="400000"/>
            </a:ln>
            <a:effectLst/>
          </p:spPr>
          <p:txBody>
            <a:bodyPr wrap="square" lIns="0" tIns="0" rIns="0" bIns="0" numCol="1" anchor="t">
              <a:noAutofit/>
            </a:bodyPr>
            <a:lstStyle/>
            <a:p>
              <a:pPr defTabSz="685324">
                <a:defRPr/>
              </a:pPr>
              <a:endParaRPr kern="0">
                <a:solidFill>
                  <a:schemeClr val="tx1">
                    <a:lumMod val="75000"/>
                    <a:lumOff val="25000"/>
                  </a:schemeClr>
                </a:solidFill>
                <a:latin typeface="方正宋刻本秀楷简体" panose="02000000000000000000" charset="-122"/>
                <a:ea typeface="方正宋刻本秀楷简体" panose="02000000000000000000" charset="-122"/>
                <a:sym typeface="Arial" panose="020B0604020202020204" pitchFamily="34" charset="0"/>
              </a:endParaRPr>
            </a:p>
          </p:txBody>
        </p:sp>
      </p:grpSp>
      <p:sp>
        <p:nvSpPr>
          <p:cNvPr id="38" name="TextBox 13"/>
          <p:cNvSpPr txBox="1"/>
          <p:nvPr/>
        </p:nvSpPr>
        <p:spPr>
          <a:xfrm>
            <a:off x="1751648" y="3022283"/>
            <a:ext cx="1474946" cy="169277"/>
          </a:xfrm>
          <a:prstGeom prst="rect">
            <a:avLst/>
          </a:prstGeom>
          <a:noFill/>
        </p:spPr>
        <p:txBody>
          <a:bodyPr wrap="square" lIns="0" tIns="0" rIns="0" bIns="0" rtlCol="0" anchor="t" anchorCtr="0">
            <a:spAutoFit/>
          </a:bodyPr>
          <a:lstStyle/>
          <a:p>
            <a:r>
              <a:rPr lang="zh-CN" altLang="en-US" sz="1100" b="1" dirty="0">
                <a:solidFill>
                  <a:schemeClr val="tx2">
                    <a:lumMod val="75000"/>
                  </a:schemeClr>
                </a:solidFill>
                <a:latin typeface="微软雅黑" panose="020B0503020204020204" charset="-122"/>
                <a:ea typeface="微软雅黑" panose="020B0503020204020204" charset="-122"/>
                <a:sym typeface="+mn-ea"/>
              </a:rPr>
              <a:t>单击此处输入标题文本</a:t>
            </a:r>
          </a:p>
        </p:txBody>
      </p:sp>
      <p:sp>
        <p:nvSpPr>
          <p:cNvPr id="39" name="TextBox 13"/>
          <p:cNvSpPr txBox="1"/>
          <p:nvPr/>
        </p:nvSpPr>
        <p:spPr>
          <a:xfrm>
            <a:off x="1743075" y="3203258"/>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zh-CN" altLang="en-US" sz="800">
              <a:latin typeface="微软雅黑" panose="020B0503020204020204" charset="-122"/>
              <a:ea typeface="微软雅黑" panose="020B0503020204020204" charset="-122"/>
              <a:sym typeface="+mn-ea"/>
            </a:endParaRPr>
          </a:p>
        </p:txBody>
      </p:sp>
      <p:sp>
        <p:nvSpPr>
          <p:cNvPr id="40" name="TextBox 13"/>
          <p:cNvSpPr txBox="1"/>
          <p:nvPr/>
        </p:nvSpPr>
        <p:spPr>
          <a:xfrm>
            <a:off x="3934302" y="3029427"/>
            <a:ext cx="1474946" cy="169277"/>
          </a:xfrm>
          <a:prstGeom prst="rect">
            <a:avLst/>
          </a:prstGeom>
          <a:noFill/>
        </p:spPr>
        <p:txBody>
          <a:bodyPr wrap="square" lIns="0" tIns="0" rIns="0" bIns="0" rtlCol="0" anchor="t" anchorCtr="0">
            <a:spAutoFit/>
          </a:bodyPr>
          <a:lstStyle/>
          <a:p>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单击此处输入标题文本</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1" name="TextBox 13"/>
          <p:cNvSpPr txBox="1"/>
          <p:nvPr/>
        </p:nvSpPr>
        <p:spPr>
          <a:xfrm>
            <a:off x="3925729" y="3210402"/>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en-US" altLang="zh-CN" sz="800" dirty="0">
              <a:latin typeface="微软雅黑" panose="020B0503020204020204" charset="-122"/>
              <a:ea typeface="微软雅黑" panose="020B0503020204020204" charset="-122"/>
              <a:sym typeface="+mn-ea"/>
            </a:endParaRPr>
          </a:p>
        </p:txBody>
      </p:sp>
      <p:sp>
        <p:nvSpPr>
          <p:cNvPr id="42" name="TextBox 13"/>
          <p:cNvSpPr txBox="1"/>
          <p:nvPr/>
        </p:nvSpPr>
        <p:spPr>
          <a:xfrm>
            <a:off x="6160294" y="3029427"/>
            <a:ext cx="1474946" cy="169277"/>
          </a:xfrm>
          <a:prstGeom prst="rect">
            <a:avLst/>
          </a:prstGeom>
          <a:noFill/>
        </p:spPr>
        <p:txBody>
          <a:bodyPr wrap="square" lIns="0" tIns="0" rIns="0" bIns="0" rtlCol="0" anchor="t" anchorCtr="0">
            <a:spAutoFit/>
          </a:bodyPr>
          <a:lstStyle/>
          <a:p>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单击此处输入标题文本</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3" name="TextBox 13"/>
          <p:cNvSpPr txBox="1"/>
          <p:nvPr/>
        </p:nvSpPr>
        <p:spPr>
          <a:xfrm>
            <a:off x="6156008" y="3210402"/>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en-US" altLang="zh-CN" sz="800" dirty="0">
              <a:latin typeface="微软雅黑" panose="020B0503020204020204" charset="-122"/>
              <a:ea typeface="微软雅黑" panose="020B0503020204020204" charset="-122"/>
              <a:sym typeface="+mn-ea"/>
            </a:endParaRPr>
          </a:p>
        </p:txBody>
      </p:sp>
      <p:sp>
        <p:nvSpPr>
          <p:cNvPr id="44" name="TextBox 13"/>
          <p:cNvSpPr txBox="1"/>
          <p:nvPr/>
        </p:nvSpPr>
        <p:spPr>
          <a:xfrm>
            <a:off x="1738789" y="3810000"/>
            <a:ext cx="1474946" cy="169277"/>
          </a:xfrm>
          <a:prstGeom prst="rect">
            <a:avLst/>
          </a:prstGeom>
          <a:noFill/>
        </p:spPr>
        <p:txBody>
          <a:bodyPr wrap="square" lIns="0" tIns="0" rIns="0" bIns="0" rtlCol="0" anchor="t" anchorCtr="0">
            <a:spAutoFit/>
          </a:bodyPr>
          <a:lstStyle/>
          <a:p>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单击此处输入标题文本</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5" name="TextBox 13"/>
          <p:cNvSpPr txBox="1"/>
          <p:nvPr/>
        </p:nvSpPr>
        <p:spPr>
          <a:xfrm>
            <a:off x="1738789" y="3994309"/>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en-US" altLang="zh-CN" sz="800" dirty="0">
              <a:latin typeface="微软雅黑" panose="020B0503020204020204" charset="-122"/>
              <a:ea typeface="微软雅黑" panose="020B0503020204020204" charset="-122"/>
              <a:sym typeface="+mn-ea"/>
            </a:endParaRPr>
          </a:p>
        </p:txBody>
      </p:sp>
      <p:sp>
        <p:nvSpPr>
          <p:cNvPr id="46" name="TextBox 13"/>
          <p:cNvSpPr txBox="1"/>
          <p:nvPr/>
        </p:nvSpPr>
        <p:spPr>
          <a:xfrm>
            <a:off x="3930016" y="3820478"/>
            <a:ext cx="1474946" cy="169277"/>
          </a:xfrm>
          <a:prstGeom prst="rect">
            <a:avLst/>
          </a:prstGeom>
          <a:noFill/>
        </p:spPr>
        <p:txBody>
          <a:bodyPr wrap="square" lIns="0" tIns="0" rIns="0" bIns="0" rtlCol="0" anchor="t" anchorCtr="0">
            <a:spAutoFit/>
          </a:bodyPr>
          <a:lstStyle/>
          <a:p>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单击此处输入标题文本</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7" name="TextBox 13"/>
          <p:cNvSpPr txBox="1"/>
          <p:nvPr/>
        </p:nvSpPr>
        <p:spPr>
          <a:xfrm>
            <a:off x="3930015" y="4004787"/>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en-US" altLang="zh-CN" sz="800" dirty="0">
              <a:latin typeface="微软雅黑" panose="020B0503020204020204" charset="-122"/>
              <a:ea typeface="微软雅黑" panose="020B0503020204020204" charset="-122"/>
              <a:sym typeface="+mn-ea"/>
            </a:endParaRPr>
          </a:p>
        </p:txBody>
      </p:sp>
      <p:sp>
        <p:nvSpPr>
          <p:cNvPr id="48" name="TextBox 13"/>
          <p:cNvSpPr txBox="1"/>
          <p:nvPr/>
        </p:nvSpPr>
        <p:spPr>
          <a:xfrm>
            <a:off x="6164581" y="3820478"/>
            <a:ext cx="1474946" cy="169277"/>
          </a:xfrm>
          <a:prstGeom prst="rect">
            <a:avLst/>
          </a:prstGeom>
          <a:noFill/>
        </p:spPr>
        <p:txBody>
          <a:bodyPr wrap="square" lIns="0" tIns="0" rIns="0" bIns="0" rtlCol="0" anchor="t" anchorCtr="0">
            <a:spAutoFit/>
          </a:bodyPr>
          <a:lstStyle/>
          <a:p>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单击此处输入标题文本</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9" name="TextBox 13"/>
          <p:cNvSpPr txBox="1"/>
          <p:nvPr/>
        </p:nvSpPr>
        <p:spPr>
          <a:xfrm>
            <a:off x="6151721" y="4004787"/>
            <a:ext cx="1470660" cy="369332"/>
          </a:xfrm>
          <a:prstGeom prst="rect">
            <a:avLst/>
          </a:prstGeom>
          <a:noFill/>
        </p:spPr>
        <p:txBody>
          <a:bodyPr wrap="square" lIns="0" tIns="0" rIns="0" bIns="0" rtlCol="0" anchor="t" anchorCtr="0">
            <a:spAutoFit/>
          </a:bodyPr>
          <a:lstStyle/>
          <a:p>
            <a:pP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a:t>
            </a:r>
            <a:endParaRPr lang="en-US" altLang="zh-CN" sz="800" dirty="0">
              <a:latin typeface="微软雅黑" panose="020B0503020204020204" charset="-122"/>
              <a:ea typeface="微软雅黑" panose="020B0503020204020204" charset="-122"/>
              <a:sym typeface="+mn-ea"/>
            </a:endParaRPr>
          </a:p>
        </p:txBody>
      </p:sp>
      <p:sp>
        <p:nvSpPr>
          <p:cNvPr id="63"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考核标准</a:t>
            </a:r>
          </a:p>
        </p:txBody>
      </p:sp>
      <p:grpSp>
        <p:nvGrpSpPr>
          <p:cNvPr id="64" name="Group 6"/>
          <p:cNvGrpSpPr/>
          <p:nvPr/>
        </p:nvGrpSpPr>
        <p:grpSpPr>
          <a:xfrm>
            <a:off x="1002709" y="1328692"/>
            <a:ext cx="1214937" cy="1214936"/>
            <a:chOff x="1336945" y="2133708"/>
            <a:chExt cx="1619916" cy="1619915"/>
          </a:xfrm>
        </p:grpSpPr>
        <p:grpSp>
          <p:nvGrpSpPr>
            <p:cNvPr id="65" name="Group 5"/>
            <p:cNvGrpSpPr/>
            <p:nvPr/>
          </p:nvGrpSpPr>
          <p:grpSpPr>
            <a:xfrm>
              <a:off x="1336945" y="2133708"/>
              <a:ext cx="1619916" cy="1619915"/>
              <a:chOff x="2488916" y="3076243"/>
              <a:chExt cx="1619916" cy="1619915"/>
            </a:xfrm>
          </p:grpSpPr>
          <p:sp>
            <p:nvSpPr>
              <p:cNvPr id="67" name="Rectangle 3"/>
              <p:cNvSpPr/>
              <p:nvPr/>
            </p:nvSpPr>
            <p:spPr>
              <a:xfrm>
                <a:off x="2488917" y="3076243"/>
                <a:ext cx="1619915" cy="16199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cs typeface="Arial" panose="020B0604020202020204" pitchFamily="34" charset="0"/>
                </a:endParaRPr>
              </a:p>
            </p:txBody>
          </p:sp>
          <p:sp>
            <p:nvSpPr>
              <p:cNvPr id="68" name="Rectangle 4"/>
              <p:cNvSpPr/>
              <p:nvPr/>
            </p:nvSpPr>
            <p:spPr>
              <a:xfrm>
                <a:off x="2488916" y="4220308"/>
                <a:ext cx="1619915" cy="47584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Arial" panose="020B0604020202020204" pitchFamily="34" charset="0"/>
                    <a:cs typeface="Arial" panose="020B0604020202020204" pitchFamily="34" charset="0"/>
                  </a:rPr>
                  <a:t>THE TEXT</a:t>
                </a:r>
                <a:endParaRPr lang="en-GB" b="1">
                  <a:solidFill>
                    <a:schemeClr val="bg1"/>
                  </a:solidFill>
                  <a:latin typeface="Arial" panose="020B0604020202020204" pitchFamily="34" charset="0"/>
                  <a:cs typeface="Arial" panose="020B0604020202020204" pitchFamily="34" charset="0"/>
                </a:endParaRPr>
              </a:p>
            </p:txBody>
          </p:sp>
        </p:grpSp>
        <p:sp>
          <p:nvSpPr>
            <p:cNvPr id="66" name="TextBox 65"/>
            <p:cNvSpPr txBox="1"/>
            <p:nvPr/>
          </p:nvSpPr>
          <p:spPr>
            <a:xfrm>
              <a:off x="1452053" y="2272332"/>
              <a:ext cx="1389697" cy="964367"/>
            </a:xfrm>
            <a:prstGeom prst="rect">
              <a:avLst/>
            </a:prstGeom>
            <a:noFill/>
          </p:spPr>
          <p:txBody>
            <a:bodyPr wrap="none" rtlCol="0">
              <a:spAutoFit/>
            </a:bodyPr>
            <a:lstStyle/>
            <a:p>
              <a:pPr algn="ctr"/>
              <a:r>
                <a:rPr lang="en-US" sz="4100" b="1">
                  <a:solidFill>
                    <a:schemeClr val="bg1"/>
                  </a:solidFill>
                  <a:latin typeface="Arial" panose="020B0604020202020204" pitchFamily="34" charset="0"/>
                  <a:cs typeface="Arial" panose="020B0604020202020204" pitchFamily="34" charset="0"/>
                </a:rPr>
                <a:t>54</a:t>
              </a:r>
              <a:r>
                <a:rPr lang="en-US" sz="2400" b="1">
                  <a:solidFill>
                    <a:schemeClr val="bg1"/>
                  </a:solidFill>
                  <a:latin typeface="Arial" panose="020B0604020202020204" pitchFamily="34" charset="0"/>
                  <a:cs typeface="Arial" panose="020B0604020202020204" pitchFamily="34" charset="0"/>
                </a:rPr>
                <a:t>%</a:t>
              </a:r>
              <a:endParaRPr lang="en-GB" sz="4100" b="1">
                <a:solidFill>
                  <a:schemeClr val="bg1"/>
                </a:solidFill>
                <a:latin typeface="Arial" panose="020B0604020202020204" pitchFamily="34" charset="0"/>
                <a:cs typeface="Arial" panose="020B0604020202020204" pitchFamily="34" charset="0"/>
              </a:endParaRPr>
            </a:p>
          </p:txBody>
        </p:sp>
      </p:grpSp>
      <p:grpSp>
        <p:nvGrpSpPr>
          <p:cNvPr id="69" name="Group 8"/>
          <p:cNvGrpSpPr/>
          <p:nvPr/>
        </p:nvGrpSpPr>
        <p:grpSpPr>
          <a:xfrm>
            <a:off x="2979511" y="1326932"/>
            <a:ext cx="1214937" cy="1214936"/>
            <a:chOff x="3972681" y="2131362"/>
            <a:chExt cx="1619916" cy="1619915"/>
          </a:xfrm>
        </p:grpSpPr>
        <p:grpSp>
          <p:nvGrpSpPr>
            <p:cNvPr id="70" name="Group 11"/>
            <p:cNvGrpSpPr/>
            <p:nvPr/>
          </p:nvGrpSpPr>
          <p:grpSpPr>
            <a:xfrm>
              <a:off x="3972681" y="2131362"/>
              <a:ext cx="1619916" cy="1619915"/>
              <a:chOff x="2488916" y="3076243"/>
              <a:chExt cx="1619916" cy="1619915"/>
            </a:xfrm>
          </p:grpSpPr>
          <p:sp>
            <p:nvSpPr>
              <p:cNvPr id="72" name="Rectangle 13"/>
              <p:cNvSpPr/>
              <p:nvPr/>
            </p:nvSpPr>
            <p:spPr>
              <a:xfrm>
                <a:off x="2488917" y="3076243"/>
                <a:ext cx="1619915" cy="161991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cs typeface="Arial" panose="020B0604020202020204" pitchFamily="34" charset="0"/>
                </a:endParaRPr>
              </a:p>
            </p:txBody>
          </p:sp>
          <p:sp>
            <p:nvSpPr>
              <p:cNvPr id="73" name="Rectangle 14"/>
              <p:cNvSpPr/>
              <p:nvPr/>
            </p:nvSpPr>
            <p:spPr>
              <a:xfrm>
                <a:off x="2488916" y="4220308"/>
                <a:ext cx="1619915" cy="47584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Arial" panose="020B0604020202020204" pitchFamily="34" charset="0"/>
                    <a:cs typeface="Arial" panose="020B0604020202020204" pitchFamily="34" charset="0"/>
                  </a:rPr>
                  <a:t>THE TEXT</a:t>
                </a:r>
                <a:endParaRPr lang="en-GB" b="1">
                  <a:solidFill>
                    <a:schemeClr val="bg1"/>
                  </a:solidFill>
                  <a:latin typeface="Arial" panose="020B0604020202020204" pitchFamily="34" charset="0"/>
                  <a:cs typeface="Arial" panose="020B0604020202020204" pitchFamily="34" charset="0"/>
                </a:endParaRPr>
              </a:p>
            </p:txBody>
          </p:sp>
        </p:grpSp>
        <p:sp>
          <p:nvSpPr>
            <p:cNvPr id="71" name="TextBox 70"/>
            <p:cNvSpPr txBox="1"/>
            <p:nvPr/>
          </p:nvSpPr>
          <p:spPr>
            <a:xfrm>
              <a:off x="4087788" y="2269986"/>
              <a:ext cx="1389697" cy="964367"/>
            </a:xfrm>
            <a:prstGeom prst="rect">
              <a:avLst/>
            </a:prstGeom>
            <a:noFill/>
          </p:spPr>
          <p:txBody>
            <a:bodyPr wrap="none" rtlCol="0">
              <a:spAutoFit/>
            </a:bodyPr>
            <a:lstStyle/>
            <a:p>
              <a:pPr algn="ctr"/>
              <a:r>
                <a:rPr lang="en-US" sz="4100" b="1" dirty="0">
                  <a:solidFill>
                    <a:schemeClr val="bg1"/>
                  </a:solidFill>
                  <a:latin typeface="Arial" panose="020B0604020202020204" pitchFamily="34" charset="0"/>
                  <a:cs typeface="Arial" panose="020B0604020202020204" pitchFamily="34" charset="0"/>
                </a:rPr>
                <a:t>68</a:t>
              </a:r>
              <a:r>
                <a:rPr lang="en-US" sz="2400" b="1" dirty="0">
                  <a:solidFill>
                    <a:schemeClr val="bg1"/>
                  </a:solidFill>
                  <a:latin typeface="Arial" panose="020B0604020202020204" pitchFamily="34" charset="0"/>
                  <a:cs typeface="Arial" panose="020B0604020202020204" pitchFamily="34" charset="0"/>
                </a:rPr>
                <a:t>%</a:t>
              </a:r>
              <a:endParaRPr lang="en-GB" sz="4100" b="1" dirty="0">
                <a:solidFill>
                  <a:schemeClr val="bg1"/>
                </a:solidFill>
                <a:latin typeface="Arial" panose="020B0604020202020204" pitchFamily="34" charset="0"/>
                <a:cs typeface="Arial" panose="020B0604020202020204" pitchFamily="34" charset="0"/>
              </a:endParaRPr>
            </a:p>
          </p:txBody>
        </p:sp>
      </p:grpSp>
      <p:grpSp>
        <p:nvGrpSpPr>
          <p:cNvPr id="74" name="Group 9"/>
          <p:cNvGrpSpPr/>
          <p:nvPr/>
        </p:nvGrpSpPr>
        <p:grpSpPr>
          <a:xfrm>
            <a:off x="4952933" y="1333058"/>
            <a:ext cx="1214937" cy="1214936"/>
            <a:chOff x="6603910" y="2139530"/>
            <a:chExt cx="1619916" cy="1619915"/>
          </a:xfrm>
        </p:grpSpPr>
        <p:grpSp>
          <p:nvGrpSpPr>
            <p:cNvPr id="75" name="Group 16"/>
            <p:cNvGrpSpPr/>
            <p:nvPr/>
          </p:nvGrpSpPr>
          <p:grpSpPr>
            <a:xfrm>
              <a:off x="6603910" y="2139530"/>
              <a:ext cx="1619916" cy="1619915"/>
              <a:chOff x="2488916" y="3076243"/>
              <a:chExt cx="1619916" cy="1619915"/>
            </a:xfrm>
          </p:grpSpPr>
          <p:sp>
            <p:nvSpPr>
              <p:cNvPr id="77" name="Rectangle 18"/>
              <p:cNvSpPr/>
              <p:nvPr/>
            </p:nvSpPr>
            <p:spPr>
              <a:xfrm>
                <a:off x="2488917" y="3076243"/>
                <a:ext cx="1619915" cy="1619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cs typeface="Arial" panose="020B0604020202020204" pitchFamily="34" charset="0"/>
                </a:endParaRPr>
              </a:p>
            </p:txBody>
          </p:sp>
          <p:sp>
            <p:nvSpPr>
              <p:cNvPr id="78" name="Rectangle 19"/>
              <p:cNvSpPr/>
              <p:nvPr/>
            </p:nvSpPr>
            <p:spPr>
              <a:xfrm>
                <a:off x="2488916" y="4220308"/>
                <a:ext cx="1619915" cy="47584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Arial" panose="020B0604020202020204" pitchFamily="34" charset="0"/>
                    <a:cs typeface="Arial" panose="020B0604020202020204" pitchFamily="34" charset="0"/>
                  </a:rPr>
                  <a:t>THE TEXT</a:t>
                </a:r>
                <a:endParaRPr lang="en-GB" b="1">
                  <a:solidFill>
                    <a:schemeClr val="bg1"/>
                  </a:solidFill>
                  <a:latin typeface="Arial" panose="020B0604020202020204" pitchFamily="34" charset="0"/>
                  <a:cs typeface="Arial" panose="020B0604020202020204" pitchFamily="34" charset="0"/>
                </a:endParaRPr>
              </a:p>
            </p:txBody>
          </p:sp>
        </p:grpSp>
        <p:sp>
          <p:nvSpPr>
            <p:cNvPr id="76" name="TextBox 75"/>
            <p:cNvSpPr txBox="1"/>
            <p:nvPr/>
          </p:nvSpPr>
          <p:spPr>
            <a:xfrm>
              <a:off x="6719018" y="2278154"/>
              <a:ext cx="1389697" cy="964367"/>
            </a:xfrm>
            <a:prstGeom prst="rect">
              <a:avLst/>
            </a:prstGeom>
            <a:noFill/>
          </p:spPr>
          <p:txBody>
            <a:bodyPr wrap="none" rtlCol="0">
              <a:spAutoFit/>
            </a:bodyPr>
            <a:lstStyle/>
            <a:p>
              <a:pPr algn="ctr"/>
              <a:r>
                <a:rPr lang="en-US" sz="4100" b="1">
                  <a:solidFill>
                    <a:schemeClr val="bg1"/>
                  </a:solidFill>
                  <a:latin typeface="Arial" panose="020B0604020202020204" pitchFamily="34" charset="0"/>
                  <a:cs typeface="Arial" panose="020B0604020202020204" pitchFamily="34" charset="0"/>
                </a:rPr>
                <a:t>72</a:t>
              </a:r>
              <a:r>
                <a:rPr lang="en-US" sz="2400" b="1">
                  <a:solidFill>
                    <a:schemeClr val="bg1"/>
                  </a:solidFill>
                  <a:latin typeface="Arial" panose="020B0604020202020204" pitchFamily="34" charset="0"/>
                  <a:cs typeface="Arial" panose="020B0604020202020204" pitchFamily="34" charset="0"/>
                </a:rPr>
                <a:t>%</a:t>
              </a:r>
              <a:endParaRPr lang="en-GB" sz="4100" b="1">
                <a:solidFill>
                  <a:schemeClr val="bg1"/>
                </a:solidFill>
                <a:latin typeface="Arial" panose="020B0604020202020204" pitchFamily="34" charset="0"/>
                <a:cs typeface="Arial" panose="020B0604020202020204" pitchFamily="34" charset="0"/>
              </a:endParaRPr>
            </a:p>
          </p:txBody>
        </p:sp>
      </p:grpSp>
      <p:grpSp>
        <p:nvGrpSpPr>
          <p:cNvPr id="79" name="Group 10"/>
          <p:cNvGrpSpPr/>
          <p:nvPr/>
        </p:nvGrpSpPr>
        <p:grpSpPr>
          <a:xfrm>
            <a:off x="6926354" y="1326931"/>
            <a:ext cx="1214937" cy="1214936"/>
            <a:chOff x="9235139" y="2131361"/>
            <a:chExt cx="1619916" cy="1619915"/>
          </a:xfrm>
        </p:grpSpPr>
        <p:grpSp>
          <p:nvGrpSpPr>
            <p:cNvPr id="80" name="Group 21"/>
            <p:cNvGrpSpPr/>
            <p:nvPr/>
          </p:nvGrpSpPr>
          <p:grpSpPr>
            <a:xfrm>
              <a:off x="9235139" y="2131361"/>
              <a:ext cx="1619916" cy="1619915"/>
              <a:chOff x="2488916" y="3076243"/>
              <a:chExt cx="1619916" cy="1619915"/>
            </a:xfrm>
          </p:grpSpPr>
          <p:sp>
            <p:nvSpPr>
              <p:cNvPr id="82" name="Rectangle 23"/>
              <p:cNvSpPr/>
              <p:nvPr/>
            </p:nvSpPr>
            <p:spPr>
              <a:xfrm>
                <a:off x="2488917" y="3076243"/>
                <a:ext cx="1619915" cy="16199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Arial" panose="020B0604020202020204" pitchFamily="34" charset="0"/>
                  <a:cs typeface="Arial" panose="020B0604020202020204" pitchFamily="34" charset="0"/>
                </a:endParaRPr>
              </a:p>
            </p:txBody>
          </p:sp>
          <p:sp>
            <p:nvSpPr>
              <p:cNvPr id="83" name="Rectangle 24"/>
              <p:cNvSpPr/>
              <p:nvPr/>
            </p:nvSpPr>
            <p:spPr>
              <a:xfrm>
                <a:off x="2488916" y="4220308"/>
                <a:ext cx="1619915" cy="47584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Arial" panose="020B0604020202020204" pitchFamily="34" charset="0"/>
                    <a:cs typeface="Arial" panose="020B0604020202020204" pitchFamily="34" charset="0"/>
                  </a:rPr>
                  <a:t>THE TEXT</a:t>
                </a:r>
                <a:endParaRPr lang="en-GB" b="1">
                  <a:solidFill>
                    <a:schemeClr val="bg1"/>
                  </a:solidFill>
                  <a:latin typeface="Arial" panose="020B0604020202020204" pitchFamily="34" charset="0"/>
                  <a:cs typeface="Arial" panose="020B0604020202020204" pitchFamily="34" charset="0"/>
                </a:endParaRPr>
              </a:p>
            </p:txBody>
          </p:sp>
        </p:grpSp>
        <p:sp>
          <p:nvSpPr>
            <p:cNvPr id="81" name="TextBox 80"/>
            <p:cNvSpPr txBox="1"/>
            <p:nvPr/>
          </p:nvSpPr>
          <p:spPr>
            <a:xfrm>
              <a:off x="9350247" y="2269985"/>
              <a:ext cx="1389697" cy="964367"/>
            </a:xfrm>
            <a:prstGeom prst="rect">
              <a:avLst/>
            </a:prstGeom>
            <a:noFill/>
          </p:spPr>
          <p:txBody>
            <a:bodyPr wrap="none" rtlCol="0">
              <a:spAutoFit/>
            </a:bodyPr>
            <a:lstStyle/>
            <a:p>
              <a:pPr algn="ctr"/>
              <a:r>
                <a:rPr lang="en-US" sz="4100" b="1" dirty="0">
                  <a:solidFill>
                    <a:schemeClr val="bg1"/>
                  </a:solidFill>
                  <a:latin typeface="Arial" panose="020B0604020202020204" pitchFamily="34" charset="0"/>
                  <a:cs typeface="Arial" panose="020B0604020202020204" pitchFamily="34" charset="0"/>
                </a:rPr>
                <a:t>90</a:t>
              </a:r>
              <a:r>
                <a:rPr lang="en-US" sz="2400" b="1" dirty="0">
                  <a:solidFill>
                    <a:schemeClr val="bg1"/>
                  </a:solidFill>
                  <a:latin typeface="Arial" panose="020B0604020202020204" pitchFamily="34" charset="0"/>
                  <a:cs typeface="Arial" panose="020B0604020202020204" pitchFamily="34" charset="0"/>
                </a:rPr>
                <a:t>%</a:t>
              </a:r>
              <a:endParaRPr lang="en-GB" sz="4100" b="1" dirty="0">
                <a:solidFill>
                  <a:schemeClr val="bg1"/>
                </a:solidFill>
                <a:latin typeface="Arial" panose="020B0604020202020204" pitchFamily="34" charset="0"/>
                <a:cs typeface="Arial" panose="020B0604020202020204" pitchFamily="34" charset="0"/>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ppt_x</p:attrName>
                                        </p:attrNameLst>
                                      </p:cBhvr>
                                      <p:tavLst>
                                        <p:tav tm="0">
                                          <p:val>
                                            <p:strVal val="#ppt_x-.2"/>
                                          </p:val>
                                        </p:tav>
                                        <p:tav tm="100000">
                                          <p:val>
                                            <p:strVal val="#ppt_x"/>
                                          </p:val>
                                        </p:tav>
                                      </p:tavLst>
                                    </p:anim>
                                    <p:anim calcmode="lin" valueType="num">
                                      <p:cBhvr>
                                        <p:cTn id="8" dur="5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9" dur="500"/>
                                        <p:tgtEl>
                                          <p:spTgt spid="6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ppt_x"/>
                                          </p:val>
                                        </p:tav>
                                        <p:tav tm="100000">
                                          <p:val>
                                            <p:strVal val="#ppt_x"/>
                                          </p:val>
                                        </p:tav>
                                      </p:tavLst>
                                    </p:anim>
                                    <p:anim calcmode="lin" valueType="num">
                                      <p:cBhvr additive="base">
                                        <p:cTn id="24" dur="50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ppt_x"/>
                                          </p:val>
                                        </p:tav>
                                        <p:tav tm="100000">
                                          <p:val>
                                            <p:strVal val="#ppt_x"/>
                                          </p:val>
                                        </p:tav>
                                      </p:tavLst>
                                    </p:anim>
                                    <p:anim calcmode="lin" valueType="num">
                                      <p:cBhvr additive="base">
                                        <p:cTn id="29" dur="500" fill="hold"/>
                                        <p:tgtEl>
                                          <p:spTgt spid="7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19" presetClass="entr" presetSubtype="1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ppt_w</p:attrName>
                                        </p:attrNameLst>
                                      </p:cBhvr>
                                      <p:tavLst>
                                        <p:tav tm="0" fmla="#ppt_w*sin(2.5*pi*$)">
                                          <p:val>
                                            <p:fltVal val="0"/>
                                          </p:val>
                                        </p:tav>
                                        <p:tav tm="100000">
                                          <p:val>
                                            <p:fltVal val="1"/>
                                          </p:val>
                                        </p:tav>
                                      </p:tavLst>
                                    </p:anim>
                                    <p:anim calcmode="lin" valueType="num">
                                      <p:cBhvr>
                                        <p:cTn id="34" dur="500" fill="hold"/>
                                        <p:tgtEl>
                                          <p:spTgt spid="57"/>
                                        </p:tgtEl>
                                        <p:attrNameLst>
                                          <p:attrName>ppt_h</p:attrName>
                                        </p:attrNameLst>
                                      </p:cBhvr>
                                      <p:tavLst>
                                        <p:tav tm="0">
                                          <p:val>
                                            <p:strVal val="#ppt_h"/>
                                          </p:val>
                                        </p:tav>
                                        <p:tav tm="100000">
                                          <p:val>
                                            <p:strVal val="#ppt_h"/>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childTnLst>
                          </p:cTn>
                        </p:par>
                        <p:par>
                          <p:cTn id="41" fill="hold">
                            <p:stCondLst>
                              <p:cond delay="3000"/>
                            </p:stCondLst>
                            <p:childTnLst>
                              <p:par>
                                <p:cTn id="42" presetID="19" presetClass="entr" presetSubtype="10"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p:cTn id="44" dur="500" fill="hold"/>
                                        <p:tgtEl>
                                          <p:spTgt spid="58"/>
                                        </p:tgtEl>
                                        <p:attrNameLst>
                                          <p:attrName>ppt_w</p:attrName>
                                        </p:attrNameLst>
                                      </p:cBhvr>
                                      <p:tavLst>
                                        <p:tav tm="0" fmla="#ppt_w*sin(2.5*pi*$)">
                                          <p:val>
                                            <p:fltVal val="0"/>
                                          </p:val>
                                        </p:tav>
                                        <p:tav tm="100000">
                                          <p:val>
                                            <p:fltVal val="1"/>
                                          </p:val>
                                        </p:tav>
                                      </p:tavLst>
                                    </p:anim>
                                    <p:anim calcmode="lin" valueType="num">
                                      <p:cBhvr>
                                        <p:cTn id="45" dur="500" fill="hold"/>
                                        <p:tgtEl>
                                          <p:spTgt spid="58"/>
                                        </p:tgtEl>
                                        <p:attrNameLst>
                                          <p:attrName>ppt_h</p:attrName>
                                        </p:attrNameLst>
                                      </p:cBhvr>
                                      <p:tavLst>
                                        <p:tav tm="0">
                                          <p:val>
                                            <p:strVal val="#ppt_h"/>
                                          </p:val>
                                        </p:tav>
                                        <p:tav tm="100000">
                                          <p:val>
                                            <p:strVal val="#ppt_h"/>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3500"/>
                            </p:stCondLst>
                            <p:childTnLst>
                              <p:par>
                                <p:cTn id="53" presetID="19" presetClass="entr" presetSubtype="10" fill="hold"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fmla="#ppt_w*sin(2.5*pi*$)">
                                          <p:val>
                                            <p:fltVal val="0"/>
                                          </p:val>
                                        </p:tav>
                                        <p:tav tm="100000">
                                          <p:val>
                                            <p:fltVal val="1"/>
                                          </p:val>
                                        </p:tav>
                                      </p:tavLst>
                                    </p:anim>
                                    <p:anim calcmode="lin" valueType="num">
                                      <p:cBhvr>
                                        <p:cTn id="56" dur="500" fill="hold"/>
                                        <p:tgtEl>
                                          <p:spTgt spid="59"/>
                                        </p:tgtEl>
                                        <p:attrNameLst>
                                          <p:attrName>ppt_h</p:attrName>
                                        </p:attrNameLst>
                                      </p:cBhvr>
                                      <p:tavLst>
                                        <p:tav tm="0">
                                          <p:val>
                                            <p:strVal val="#ppt_h"/>
                                          </p:val>
                                        </p:tav>
                                        <p:tav tm="100000">
                                          <p:val>
                                            <p:strVal val="#ppt_h"/>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par>
                          <p:cTn id="63" fill="hold">
                            <p:stCondLst>
                              <p:cond delay="4000"/>
                            </p:stCondLst>
                            <p:childTnLst>
                              <p:par>
                                <p:cTn id="64" presetID="19" presetClass="entr" presetSubtype="10"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fmla="#ppt_w*sin(2.5*pi*$)">
                                          <p:val>
                                            <p:fltVal val="0"/>
                                          </p:val>
                                        </p:tav>
                                        <p:tav tm="100000">
                                          <p:val>
                                            <p:fltVal val="1"/>
                                          </p:val>
                                        </p:tav>
                                      </p:tavLst>
                                    </p:anim>
                                    <p:anim calcmode="lin" valueType="num">
                                      <p:cBhvr>
                                        <p:cTn id="67" dur="500" fill="hold"/>
                                        <p:tgtEl>
                                          <p:spTgt spid="60"/>
                                        </p:tgtEl>
                                        <p:attrNameLst>
                                          <p:attrName>ppt_h</p:attrName>
                                        </p:attrNameLst>
                                      </p:cBhvr>
                                      <p:tavLst>
                                        <p:tav tm="0">
                                          <p:val>
                                            <p:strVal val="#ppt_h"/>
                                          </p:val>
                                        </p:tav>
                                        <p:tav tm="100000">
                                          <p:val>
                                            <p:strVal val="#ppt_h"/>
                                          </p:val>
                                        </p:tav>
                                      </p:tavLst>
                                    </p:anim>
                                  </p:childTnLst>
                                </p:cTn>
                              </p:par>
                              <p:par>
                                <p:cTn id="68" presetID="22" presetClass="entr" presetSubtype="8"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left)">
                                      <p:cBhvr>
                                        <p:cTn id="70" dur="500"/>
                                        <p:tgtEl>
                                          <p:spTgt spid="4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left)">
                                      <p:cBhvr>
                                        <p:cTn id="73" dur="500"/>
                                        <p:tgtEl>
                                          <p:spTgt spid="47"/>
                                        </p:tgtEl>
                                      </p:cBhvr>
                                    </p:animEffect>
                                  </p:childTnLst>
                                </p:cTn>
                              </p:par>
                            </p:childTnLst>
                          </p:cTn>
                        </p:par>
                        <p:par>
                          <p:cTn id="74" fill="hold">
                            <p:stCondLst>
                              <p:cond delay="4500"/>
                            </p:stCondLst>
                            <p:childTnLst>
                              <p:par>
                                <p:cTn id="75" presetID="19" presetClass="entr" presetSubtype="10"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p:cTn id="77" dur="500" fill="hold"/>
                                        <p:tgtEl>
                                          <p:spTgt spid="61"/>
                                        </p:tgtEl>
                                        <p:attrNameLst>
                                          <p:attrName>ppt_w</p:attrName>
                                        </p:attrNameLst>
                                      </p:cBhvr>
                                      <p:tavLst>
                                        <p:tav tm="0" fmla="#ppt_w*sin(2.5*pi*$)">
                                          <p:val>
                                            <p:fltVal val="0"/>
                                          </p:val>
                                        </p:tav>
                                        <p:tav tm="100000">
                                          <p:val>
                                            <p:fltVal val="1"/>
                                          </p:val>
                                        </p:tav>
                                      </p:tavLst>
                                    </p:anim>
                                    <p:anim calcmode="lin" valueType="num">
                                      <p:cBhvr>
                                        <p:cTn id="78" dur="500" fill="hold"/>
                                        <p:tgtEl>
                                          <p:spTgt spid="61"/>
                                        </p:tgtEl>
                                        <p:attrNameLst>
                                          <p:attrName>ppt_h</p:attrName>
                                        </p:attrNameLst>
                                      </p:cBhvr>
                                      <p:tavLst>
                                        <p:tav tm="0">
                                          <p:val>
                                            <p:strVal val="#ppt_h"/>
                                          </p:val>
                                        </p:tav>
                                        <p:tav tm="100000">
                                          <p:val>
                                            <p:strVal val="#ppt_h"/>
                                          </p:val>
                                        </p:tav>
                                      </p:tavLst>
                                    </p:anim>
                                  </p:childTnLst>
                                </p:cTn>
                              </p:par>
                              <p:par>
                                <p:cTn id="79" presetID="22" presetClass="entr" presetSubtype="8"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wipe(left)">
                                      <p:cBhvr>
                                        <p:cTn id="81" dur="500"/>
                                        <p:tgtEl>
                                          <p:spTgt spid="4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left)">
                                      <p:cBhvr>
                                        <p:cTn id="84" dur="500"/>
                                        <p:tgtEl>
                                          <p:spTgt spid="43"/>
                                        </p:tgtEl>
                                      </p:cBhvr>
                                    </p:animEffect>
                                  </p:childTnLst>
                                </p:cTn>
                              </p:par>
                            </p:childTnLst>
                          </p:cTn>
                        </p:par>
                        <p:par>
                          <p:cTn id="85" fill="hold">
                            <p:stCondLst>
                              <p:cond delay="5000"/>
                            </p:stCondLst>
                            <p:childTnLst>
                              <p:par>
                                <p:cTn id="86" presetID="19" presetClass="entr" presetSubtype="1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fmla="#ppt_w*sin(2.5*pi*$)">
                                          <p:val>
                                            <p:fltVal val="0"/>
                                          </p:val>
                                        </p:tav>
                                        <p:tav tm="100000">
                                          <p:val>
                                            <p:fltVal val="1"/>
                                          </p:val>
                                        </p:tav>
                                      </p:tavLst>
                                    </p:anim>
                                    <p:anim calcmode="lin" valueType="num">
                                      <p:cBhvr>
                                        <p:cTn id="89" dur="500" fill="hold"/>
                                        <p:tgtEl>
                                          <p:spTgt spid="62"/>
                                        </p:tgtEl>
                                        <p:attrNameLst>
                                          <p:attrName>ppt_h</p:attrName>
                                        </p:attrNameLst>
                                      </p:cBhvr>
                                      <p:tavLst>
                                        <p:tav tm="0">
                                          <p:val>
                                            <p:strVal val="#ppt_h"/>
                                          </p:val>
                                        </p:tav>
                                        <p:tav tm="100000">
                                          <p:val>
                                            <p:strVal val="#ppt_h"/>
                                          </p:val>
                                        </p:tav>
                                      </p:tavLst>
                                    </p:anim>
                                  </p:childTnLst>
                                </p:cTn>
                              </p:par>
                              <p:par>
                                <p:cTn id="90" presetID="22" presetClass="entr" presetSubtype="8"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left)">
                                      <p:cBhvr>
                                        <p:cTn id="92" dur="500"/>
                                        <p:tgtEl>
                                          <p:spTgt spid="4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left)">
                                      <p:cBhvr>
                                        <p:cTn id="9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P spid="47" grpId="0"/>
      <p:bldP spid="48" grpId="0"/>
      <p:bldP spid="49" grpId="0"/>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3569128" y="3486150"/>
            <a:ext cx="5715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2471887" y="3439341"/>
            <a:ext cx="1785257" cy="641714"/>
          </a:xfrm>
          <a:prstGeom prst="rect">
            <a:avLst/>
          </a:prstGeom>
          <a:noFill/>
        </p:spPr>
        <p:txBody>
          <a:bodyPr wrap="square" lIns="68580" tIns="34290" rIns="68580" bIns="34290" rtlCol="0">
            <a:spAutoFit/>
          </a:bodyPr>
          <a:lstStyle/>
          <a:p>
            <a:pPr algn="r">
              <a:lnSpc>
                <a:spcPct val="150000"/>
              </a:lnSpc>
            </a:pPr>
            <a:r>
              <a:rPr lang="en-US" altLang="zh-CN" sz="2800" b="1" dirty="0">
                <a:solidFill>
                  <a:schemeClr val="tx1">
                    <a:lumMod val="65000"/>
                    <a:lumOff val="35000"/>
                  </a:schemeClr>
                </a:solidFill>
                <a:latin typeface="微软雅黑" panose="020B0503020204020204" charset="-122"/>
                <a:ea typeface="微软雅黑" panose="020B0503020204020204" charset="-122"/>
                <a:sym typeface="+mn-ea"/>
              </a:rPr>
              <a:t>PART  02</a:t>
            </a:r>
            <a:endParaRPr lang="zh-CN" altLang="en-US" sz="2800" b="1" dirty="0">
              <a:solidFill>
                <a:srgbClr val="F5AF0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rot="2700000">
            <a:off x="-371748" y="805148"/>
            <a:ext cx="2808000" cy="2808000"/>
          </a:xfrm>
          <a:prstGeom prst="rect">
            <a:avLst/>
          </a:prstGeom>
          <a:noFill/>
          <a:ln w="19050">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2700000">
            <a:off x="-191714" y="963509"/>
            <a:ext cx="2484000" cy="2484000"/>
          </a:xfrm>
          <a:prstGeom prst="rect">
            <a:avLst/>
          </a:prstGeom>
          <a:blipFill dpi="0" rotWithShape="0">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p:nvSpPr>
        <p:spPr>
          <a:xfrm>
            <a:off x="2275144" y="2314575"/>
            <a:ext cx="2052000" cy="2052000"/>
          </a:xfrm>
          <a:prstGeom prst="rect">
            <a:avLst/>
          </a:pr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1" name="Group 74"/>
          <p:cNvGrpSpPr/>
          <p:nvPr/>
        </p:nvGrpSpPr>
        <p:grpSpPr>
          <a:xfrm>
            <a:off x="5138982" y="1572070"/>
            <a:ext cx="3225921" cy="1306489"/>
            <a:chOff x="336337" y="2839457"/>
            <a:chExt cx="3226760" cy="1306821"/>
          </a:xfrm>
        </p:grpSpPr>
        <p:sp>
          <p:nvSpPr>
            <p:cNvPr id="12" name="文本框 11"/>
            <p:cNvSpPr txBox="1"/>
            <p:nvPr/>
          </p:nvSpPr>
          <p:spPr>
            <a:xfrm>
              <a:off x="336337" y="2839457"/>
              <a:ext cx="1108284" cy="369426"/>
            </a:xfrm>
            <a:prstGeom prst="rect">
              <a:avLst/>
            </a:prstGeom>
            <a:noFill/>
          </p:spPr>
          <p:txBody>
            <a:bodyPr wrap="none" rtlCol="0">
              <a:spAutoFit/>
            </a:bodyPr>
            <a:lstStyle/>
            <a:p>
              <a:pPr algn="l"/>
              <a:r>
                <a:rPr lang="zh-CN" altLang="en-US" sz="1800" b="1" dirty="0">
                  <a:solidFill>
                    <a:schemeClr val="tx2"/>
                  </a:solidFill>
                  <a:latin typeface="微软雅黑" panose="020B0503020204020204" charset="-122"/>
                  <a:ea typeface="微软雅黑" panose="020B0503020204020204" charset="-122"/>
                  <a:sym typeface="+mn-ea"/>
                </a:rPr>
                <a:t>执行过程</a:t>
              </a:r>
              <a:endParaRPr lang="zh-CN" altLang="en-US" sz="1600" b="1" dirty="0">
                <a:solidFill>
                  <a:schemeClr val="tx2"/>
                </a:solidFill>
                <a:latin typeface="微软雅黑" panose="020B0503020204020204" charset="-122"/>
                <a:ea typeface="微软雅黑" panose="020B0503020204020204" charset="-122"/>
                <a:sym typeface="+mn-ea"/>
              </a:endParaRPr>
            </a:p>
          </p:txBody>
        </p:sp>
        <p:sp>
          <p:nvSpPr>
            <p:cNvPr id="13" name="矩形 9"/>
            <p:cNvSpPr/>
            <p:nvPr/>
          </p:nvSpPr>
          <p:spPr>
            <a:xfrm>
              <a:off x="336814" y="3173457"/>
              <a:ext cx="3226283" cy="972821"/>
            </a:xfrm>
            <a:prstGeom prst="rect">
              <a:avLst/>
            </a:prstGeom>
          </p:spPr>
          <p:txBody>
            <a:bodyPr wrap="square">
              <a:spAutoFit/>
            </a:bodyPr>
            <a:lstStyle/>
            <a:p>
              <a:pPr algn="l">
                <a:lnSpc>
                  <a:spcPct val="130000"/>
                </a:lnSpc>
              </a:pPr>
              <a:r>
                <a:rPr sz="11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2" name="组合 31"/>
          <p:cNvGrpSpPr/>
          <p:nvPr/>
        </p:nvGrpSpPr>
        <p:grpSpPr>
          <a:xfrm>
            <a:off x="7224602" y="2979249"/>
            <a:ext cx="1204531" cy="309010"/>
            <a:chOff x="6590892" y="3051673"/>
            <a:chExt cx="1511142" cy="387668"/>
          </a:xfrm>
        </p:grpSpPr>
        <p:grpSp>
          <p:nvGrpSpPr>
            <p:cNvPr id="20" name="组合 19"/>
            <p:cNvGrpSpPr/>
            <p:nvPr/>
          </p:nvGrpSpPr>
          <p:grpSpPr>
            <a:xfrm>
              <a:off x="6590892" y="3051673"/>
              <a:ext cx="387668" cy="387668"/>
              <a:chOff x="6406936" y="2433233"/>
              <a:chExt cx="794145" cy="794145"/>
            </a:xfrm>
            <a:solidFill>
              <a:schemeClr val="bg1"/>
            </a:solidFill>
          </p:grpSpPr>
          <p:sp>
            <p:nvSpPr>
              <p:cNvPr id="21" name="Oval 9"/>
              <p:cNvSpPr>
                <a:spLocks noChangeArrowheads="1"/>
              </p:cNvSpPr>
              <p:nvPr/>
            </p:nvSpPr>
            <p:spPr bwMode="auto">
              <a:xfrm>
                <a:off x="6406936" y="2433233"/>
                <a:ext cx="794145" cy="794145"/>
              </a:xfrm>
              <a:prstGeom prst="ellipse">
                <a:avLst/>
              </a:prstGeom>
              <a:grp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22" name="Oval 92"/>
              <p:cNvSpPr>
                <a:spLocks noChangeArrowheads="1"/>
              </p:cNvSpPr>
              <p:nvPr/>
            </p:nvSpPr>
            <p:spPr bwMode="auto">
              <a:xfrm>
                <a:off x="6406936" y="2433233"/>
                <a:ext cx="794145" cy="794145"/>
              </a:xfrm>
              <a:prstGeom prst="ellipse">
                <a:avLst/>
              </a:prstGeom>
              <a:solidFill>
                <a:schemeClr val="tx2"/>
              </a:solidFill>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3"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4" name="组合 23"/>
            <p:cNvGrpSpPr/>
            <p:nvPr/>
          </p:nvGrpSpPr>
          <p:grpSpPr>
            <a:xfrm>
              <a:off x="7152867" y="3051673"/>
              <a:ext cx="387668" cy="387668"/>
              <a:chOff x="7352080" y="2433233"/>
              <a:chExt cx="794145" cy="794145"/>
            </a:xfrm>
            <a:solidFill>
              <a:schemeClr val="bg1"/>
            </a:solidFill>
          </p:grpSpPr>
          <p:sp>
            <p:nvSpPr>
              <p:cNvPr id="25" name="Oval 29"/>
              <p:cNvSpPr>
                <a:spLocks noChangeArrowheads="1"/>
              </p:cNvSpPr>
              <p:nvPr/>
            </p:nvSpPr>
            <p:spPr bwMode="auto">
              <a:xfrm>
                <a:off x="7352080" y="2433233"/>
                <a:ext cx="794145"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26" name="Oval 131"/>
              <p:cNvSpPr>
                <a:spLocks noChangeArrowheads="1"/>
              </p:cNvSpPr>
              <p:nvPr/>
            </p:nvSpPr>
            <p:spPr bwMode="auto">
              <a:xfrm>
                <a:off x="7352080" y="2433233"/>
                <a:ext cx="794145" cy="794145"/>
              </a:xfrm>
              <a:prstGeom prst="ellipse">
                <a:avLst/>
              </a:prstGeom>
              <a:solidFill>
                <a:schemeClr val="accent3"/>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7"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8" name="组合 27"/>
            <p:cNvGrpSpPr/>
            <p:nvPr/>
          </p:nvGrpSpPr>
          <p:grpSpPr>
            <a:xfrm>
              <a:off x="7714843" y="3051673"/>
              <a:ext cx="387191" cy="387668"/>
              <a:chOff x="8301418" y="2433233"/>
              <a:chExt cx="792746" cy="794145"/>
            </a:xfrm>
            <a:solidFill>
              <a:schemeClr val="bg1"/>
            </a:solidFill>
          </p:grpSpPr>
          <p:sp>
            <p:nvSpPr>
              <p:cNvPr id="29" name="Oval 16"/>
              <p:cNvSpPr>
                <a:spLocks noChangeArrowheads="1"/>
              </p:cNvSpPr>
              <p:nvPr/>
            </p:nvSpPr>
            <p:spPr bwMode="auto">
              <a:xfrm>
                <a:off x="8301418" y="2433233"/>
                <a:ext cx="792746"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30" name="Oval 144"/>
              <p:cNvSpPr>
                <a:spLocks noChangeArrowheads="1"/>
              </p:cNvSpPr>
              <p:nvPr/>
            </p:nvSpPr>
            <p:spPr bwMode="auto">
              <a:xfrm>
                <a:off x="8301418" y="2433233"/>
                <a:ext cx="792746" cy="794145"/>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31"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val="3379315423"/>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Top)">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PA_组合 12"/>
          <p:cNvGrpSpPr/>
          <p:nvPr>
            <p:custDataLst>
              <p:tags r:id="rId1"/>
            </p:custDataLst>
          </p:nvPr>
        </p:nvGrpSpPr>
        <p:grpSpPr>
          <a:xfrm>
            <a:off x="6181400" y="1246356"/>
            <a:ext cx="2277904" cy="962394"/>
            <a:chOff x="4683061" y="915187"/>
            <a:chExt cx="3037205" cy="1283191"/>
          </a:xfrm>
        </p:grpSpPr>
        <p:sp>
          <p:nvSpPr>
            <p:cNvPr id="69" name="文本框 68"/>
            <p:cNvSpPr txBox="1"/>
            <p:nvPr/>
          </p:nvSpPr>
          <p:spPr>
            <a:xfrm>
              <a:off x="4683061" y="915187"/>
              <a:ext cx="1750906" cy="348813"/>
            </a:xfrm>
            <a:prstGeom prst="rect">
              <a:avLst/>
            </a:prstGeom>
            <a:noFill/>
          </p:spPr>
          <p:txBody>
            <a:bodyPr wrap="none" rtlCol="0">
              <a:spAutoFit/>
            </a:bodyPr>
            <a:lstStyle/>
            <a:p>
              <a:pPr algn="l"/>
              <a:r>
                <a:rPr lang="zh-CN" altLang="en-US" sz="1100" b="1">
                  <a:solidFill>
                    <a:schemeClr val="tx2">
                      <a:lumMod val="50000"/>
                    </a:schemeClr>
                  </a:solidFill>
                  <a:latin typeface="微软雅黑" panose="020B0503020204020204" charset="-122"/>
                  <a:ea typeface="微软雅黑" panose="020B0503020204020204" charset="-122"/>
                  <a:sym typeface="+mn-ea"/>
                </a:rPr>
                <a:t>单击此处输入标题</a:t>
              </a:r>
              <a:endParaRPr lang="zh-CN" altLang="en-US" sz="1100" b="1" dirty="0">
                <a:solidFill>
                  <a:schemeClr val="tx2">
                    <a:lumMod val="50000"/>
                  </a:schemeClr>
                </a:solidFill>
                <a:latin typeface="微软雅黑" panose="020B0503020204020204" charset="-122"/>
                <a:ea typeface="微软雅黑" panose="020B0503020204020204" charset="-122"/>
                <a:sym typeface="+mn-ea"/>
              </a:endParaRPr>
            </a:p>
          </p:txBody>
        </p:sp>
        <p:sp>
          <p:nvSpPr>
            <p:cNvPr id="70" name="文本框 69"/>
            <p:cNvSpPr txBox="1"/>
            <p:nvPr/>
          </p:nvSpPr>
          <p:spPr>
            <a:xfrm>
              <a:off x="4683061" y="1188872"/>
              <a:ext cx="3037205" cy="1009506"/>
            </a:xfrm>
            <a:prstGeom prst="rect">
              <a:avLst/>
            </a:prstGeom>
            <a:noFill/>
          </p:spPr>
          <p:txBody>
            <a:bodyPr wrap="square"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500" dirty="0">
                <a:solidFill>
                  <a:schemeClr val="tx2">
                    <a:lumMod val="50000"/>
                  </a:schemeClr>
                </a:solidFill>
              </a:endParaRPr>
            </a:p>
          </p:txBody>
        </p:sp>
      </p:grpSp>
      <p:grpSp>
        <p:nvGrpSpPr>
          <p:cNvPr id="71" name="PA_组合 12"/>
          <p:cNvGrpSpPr/>
          <p:nvPr>
            <p:custDataLst>
              <p:tags r:id="rId2"/>
            </p:custDataLst>
          </p:nvPr>
        </p:nvGrpSpPr>
        <p:grpSpPr>
          <a:xfrm>
            <a:off x="6172350" y="3285693"/>
            <a:ext cx="2277904" cy="980491"/>
            <a:chOff x="4683061" y="915187"/>
            <a:chExt cx="3037205" cy="1307322"/>
          </a:xfrm>
        </p:grpSpPr>
        <p:sp>
          <p:nvSpPr>
            <p:cNvPr id="72" name="文本框 71"/>
            <p:cNvSpPr txBox="1"/>
            <p:nvPr/>
          </p:nvSpPr>
          <p:spPr>
            <a:xfrm>
              <a:off x="4683061" y="915187"/>
              <a:ext cx="1750906" cy="348813"/>
            </a:xfrm>
            <a:prstGeom prst="rect">
              <a:avLst/>
            </a:prstGeom>
            <a:noFill/>
          </p:spPr>
          <p:txBody>
            <a:bodyPr wrap="none" rtlCol="0">
              <a:spAutoFit/>
            </a:bodyPr>
            <a:lstStyle/>
            <a:p>
              <a:pPr algn="l"/>
              <a:r>
                <a:rPr lang="zh-CN" altLang="en-US" sz="1100" b="1" dirty="0">
                  <a:solidFill>
                    <a:schemeClr val="accent3"/>
                  </a:solidFill>
                  <a:latin typeface="微软雅黑" panose="020B0503020204020204" charset="-122"/>
                  <a:ea typeface="微软雅黑" panose="020B0503020204020204" charset="-122"/>
                  <a:sym typeface="+mn-ea"/>
                </a:rPr>
                <a:t>单击此处输入标题</a:t>
              </a:r>
            </a:p>
          </p:txBody>
        </p:sp>
        <p:sp>
          <p:nvSpPr>
            <p:cNvPr id="73" name="文本框 72"/>
            <p:cNvSpPr txBox="1"/>
            <p:nvPr/>
          </p:nvSpPr>
          <p:spPr>
            <a:xfrm>
              <a:off x="4683061" y="1213002"/>
              <a:ext cx="3037205" cy="1009507"/>
            </a:xfrm>
            <a:prstGeom prst="rect">
              <a:avLst/>
            </a:prstGeom>
            <a:noFill/>
          </p:spPr>
          <p:txBody>
            <a:bodyPr wrap="square"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500" dirty="0">
                <a:solidFill>
                  <a:schemeClr val="tx2">
                    <a:lumMod val="50000"/>
                  </a:schemeClr>
                </a:solidFill>
              </a:endParaRPr>
            </a:p>
          </p:txBody>
        </p:sp>
      </p:grpSp>
      <p:grpSp>
        <p:nvGrpSpPr>
          <p:cNvPr id="74" name="PA_组合 12"/>
          <p:cNvGrpSpPr/>
          <p:nvPr>
            <p:custDataLst>
              <p:tags r:id="rId3"/>
            </p:custDataLst>
          </p:nvPr>
        </p:nvGrpSpPr>
        <p:grpSpPr>
          <a:xfrm>
            <a:off x="754178" y="1254915"/>
            <a:ext cx="2277904" cy="987159"/>
            <a:chOff x="4683061" y="945032"/>
            <a:chExt cx="3037205" cy="1316211"/>
          </a:xfrm>
        </p:grpSpPr>
        <p:sp>
          <p:nvSpPr>
            <p:cNvPr id="75" name="文本框 74"/>
            <p:cNvSpPr txBox="1"/>
            <p:nvPr/>
          </p:nvSpPr>
          <p:spPr>
            <a:xfrm>
              <a:off x="5969360" y="945032"/>
              <a:ext cx="1750906" cy="348813"/>
            </a:xfrm>
            <a:prstGeom prst="rect">
              <a:avLst/>
            </a:prstGeom>
            <a:noFill/>
          </p:spPr>
          <p:txBody>
            <a:bodyPr wrap="none" rtlCol="0">
              <a:spAutoFit/>
            </a:bodyPr>
            <a:lstStyle/>
            <a:p>
              <a:pPr algn="r"/>
              <a:r>
                <a:rPr lang="zh-CN" altLang="en-US" sz="1100" b="1" dirty="0">
                  <a:solidFill>
                    <a:schemeClr val="accent3"/>
                  </a:solidFill>
                  <a:latin typeface="微软雅黑" panose="020B0503020204020204" charset="-122"/>
                  <a:ea typeface="微软雅黑" panose="020B0503020204020204" charset="-122"/>
                  <a:sym typeface="+mn-ea"/>
                </a:rPr>
                <a:t>单击此处输入标题</a:t>
              </a:r>
            </a:p>
          </p:txBody>
        </p:sp>
        <p:sp>
          <p:nvSpPr>
            <p:cNvPr id="76" name="文本框 75"/>
            <p:cNvSpPr txBox="1"/>
            <p:nvPr/>
          </p:nvSpPr>
          <p:spPr>
            <a:xfrm>
              <a:off x="4683061" y="1251737"/>
              <a:ext cx="3037205" cy="1009506"/>
            </a:xfrm>
            <a:prstGeom prst="rect">
              <a:avLst/>
            </a:prstGeom>
            <a:noFill/>
          </p:spPr>
          <p:txBody>
            <a:bodyPr wrap="square" rtlCol="0">
              <a:spAutoFit/>
            </a:bodyPr>
            <a:lstStyle/>
            <a:p>
              <a:pPr algn="r">
                <a:lnSpc>
                  <a:spcPct val="18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500" dirty="0">
                <a:solidFill>
                  <a:schemeClr val="tx2">
                    <a:lumMod val="50000"/>
                  </a:schemeClr>
                </a:solidFill>
              </a:endParaRPr>
            </a:p>
          </p:txBody>
        </p:sp>
      </p:grpSp>
      <p:grpSp>
        <p:nvGrpSpPr>
          <p:cNvPr id="77" name="PA_组合 12"/>
          <p:cNvGrpSpPr/>
          <p:nvPr>
            <p:custDataLst>
              <p:tags r:id="rId4"/>
            </p:custDataLst>
          </p:nvPr>
        </p:nvGrpSpPr>
        <p:grpSpPr>
          <a:xfrm>
            <a:off x="727020" y="3241030"/>
            <a:ext cx="2277904" cy="1000634"/>
            <a:chOff x="4683061" y="942941"/>
            <a:chExt cx="3037205" cy="1334177"/>
          </a:xfrm>
        </p:grpSpPr>
        <p:sp>
          <p:nvSpPr>
            <p:cNvPr id="78" name="文本框 77"/>
            <p:cNvSpPr txBox="1"/>
            <p:nvPr/>
          </p:nvSpPr>
          <p:spPr>
            <a:xfrm>
              <a:off x="5969360" y="942941"/>
              <a:ext cx="1750906" cy="348813"/>
            </a:xfrm>
            <a:prstGeom prst="rect">
              <a:avLst/>
            </a:prstGeom>
            <a:noFill/>
          </p:spPr>
          <p:txBody>
            <a:bodyPr wrap="none" rtlCol="0">
              <a:spAutoFit/>
            </a:bodyPr>
            <a:lstStyle/>
            <a:p>
              <a:pPr algn="r"/>
              <a:r>
                <a:rPr lang="zh-CN" altLang="en-US" sz="1100" b="1" dirty="0">
                  <a:solidFill>
                    <a:schemeClr val="tx2">
                      <a:lumMod val="50000"/>
                    </a:schemeClr>
                  </a:solidFill>
                  <a:latin typeface="微软雅黑" panose="020B0503020204020204" charset="-122"/>
                  <a:ea typeface="微软雅黑" panose="020B0503020204020204" charset="-122"/>
                  <a:sym typeface="+mn-ea"/>
                </a:rPr>
                <a:t>单击此处输入标题</a:t>
              </a:r>
            </a:p>
          </p:txBody>
        </p:sp>
        <p:sp>
          <p:nvSpPr>
            <p:cNvPr id="79" name="文本框 78"/>
            <p:cNvSpPr txBox="1"/>
            <p:nvPr/>
          </p:nvSpPr>
          <p:spPr>
            <a:xfrm>
              <a:off x="4683061" y="1267612"/>
              <a:ext cx="3037205" cy="1009506"/>
            </a:xfrm>
            <a:prstGeom prst="rect">
              <a:avLst/>
            </a:prstGeom>
            <a:noFill/>
          </p:spPr>
          <p:txBody>
            <a:bodyPr wrap="square" rtlCol="0">
              <a:spAutoFit/>
            </a:bodyPr>
            <a:lstStyle/>
            <a:p>
              <a:pPr algn="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500" dirty="0">
                <a:solidFill>
                  <a:schemeClr val="tx2">
                    <a:lumMod val="50000"/>
                  </a:schemeClr>
                </a:solidFill>
              </a:endParaRPr>
            </a:p>
          </p:txBody>
        </p:sp>
      </p:grpSp>
      <p:sp>
        <p:nvSpPr>
          <p:cNvPr id="24"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执行过程</a:t>
            </a:r>
          </a:p>
        </p:txBody>
      </p:sp>
      <p:sp>
        <p:nvSpPr>
          <p:cNvPr id="104" name="矩形 103"/>
          <p:cNvSpPr/>
          <p:nvPr/>
        </p:nvSpPr>
        <p:spPr>
          <a:xfrm>
            <a:off x="3260185" y="1630566"/>
            <a:ext cx="2717483" cy="1992154"/>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2"/>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500"/>
                                        <p:tgtEl>
                                          <p:spTgt spid="24"/>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wedge">
                                      <p:cBhvr>
                                        <p:cTn id="13" dur="500"/>
                                        <p:tgtEl>
                                          <p:spTgt spid="10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anim calcmode="lin" valueType="num">
                                      <p:cBhvr>
                                        <p:cTn id="18" dur="500" fill="hold"/>
                                        <p:tgtEl>
                                          <p:spTgt spid="68"/>
                                        </p:tgtEl>
                                        <p:attrNameLst>
                                          <p:attrName>ppt_x</p:attrName>
                                        </p:attrNameLst>
                                      </p:cBhvr>
                                      <p:tavLst>
                                        <p:tav tm="0">
                                          <p:val>
                                            <p:strVal val="#ppt_x"/>
                                          </p:val>
                                        </p:tav>
                                        <p:tav tm="100000">
                                          <p:val>
                                            <p:strVal val="#ppt_x"/>
                                          </p:val>
                                        </p:tav>
                                      </p:tavLst>
                                    </p:anim>
                                    <p:anim calcmode="lin" valueType="num">
                                      <p:cBhvr>
                                        <p:cTn id="19" dur="500" fill="hold"/>
                                        <p:tgtEl>
                                          <p:spTgt spid="6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500"/>
                                        <p:tgtEl>
                                          <p:spTgt spid="71"/>
                                        </p:tgtEl>
                                      </p:cBhvr>
                                    </p:animEffect>
                                    <p:anim calcmode="lin" valueType="num">
                                      <p:cBhvr>
                                        <p:cTn id="23" dur="500" fill="hold"/>
                                        <p:tgtEl>
                                          <p:spTgt spid="71"/>
                                        </p:tgtEl>
                                        <p:attrNameLst>
                                          <p:attrName>ppt_x</p:attrName>
                                        </p:attrNameLst>
                                      </p:cBhvr>
                                      <p:tavLst>
                                        <p:tav tm="0">
                                          <p:val>
                                            <p:strVal val="#ppt_x"/>
                                          </p:val>
                                        </p:tav>
                                        <p:tav tm="100000">
                                          <p:val>
                                            <p:strVal val="#ppt_x"/>
                                          </p:val>
                                        </p:tav>
                                      </p:tavLst>
                                    </p:anim>
                                    <p:anim calcmode="lin" valueType="num">
                                      <p:cBhvr>
                                        <p:cTn id="24" dur="500" fill="hold"/>
                                        <p:tgtEl>
                                          <p:spTgt spid="7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anim calcmode="lin" valueType="num">
                                      <p:cBhvr>
                                        <p:cTn id="28" dur="500" fill="hold"/>
                                        <p:tgtEl>
                                          <p:spTgt spid="74"/>
                                        </p:tgtEl>
                                        <p:attrNameLst>
                                          <p:attrName>ppt_x</p:attrName>
                                        </p:attrNameLst>
                                      </p:cBhvr>
                                      <p:tavLst>
                                        <p:tav tm="0">
                                          <p:val>
                                            <p:strVal val="#ppt_x"/>
                                          </p:val>
                                        </p:tav>
                                        <p:tav tm="100000">
                                          <p:val>
                                            <p:strVal val="#ppt_x"/>
                                          </p:val>
                                        </p:tav>
                                      </p:tavLst>
                                    </p:anim>
                                    <p:anim calcmode="lin" valueType="num">
                                      <p:cBhvr>
                                        <p:cTn id="29" dur="5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500"/>
                                        <p:tgtEl>
                                          <p:spTgt spid="77"/>
                                        </p:tgtEl>
                                      </p:cBhvr>
                                    </p:animEffect>
                                    <p:anim calcmode="lin" valueType="num">
                                      <p:cBhvr>
                                        <p:cTn id="33" dur="500" fill="hold"/>
                                        <p:tgtEl>
                                          <p:spTgt spid="77"/>
                                        </p:tgtEl>
                                        <p:attrNameLst>
                                          <p:attrName>ppt_x</p:attrName>
                                        </p:attrNameLst>
                                      </p:cBhvr>
                                      <p:tavLst>
                                        <p:tav tm="0">
                                          <p:val>
                                            <p:strVal val="#ppt_x"/>
                                          </p:val>
                                        </p:tav>
                                        <p:tav tm="100000">
                                          <p:val>
                                            <p:strVal val="#ppt_x"/>
                                          </p:val>
                                        </p:tav>
                                      </p:tavLst>
                                    </p:anim>
                                    <p:anim calcmode="lin" valueType="num">
                                      <p:cBhvr>
                                        <p:cTn id="34"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p:nvPr/>
        </p:nvGrpSpPr>
        <p:grpSpPr>
          <a:xfrm>
            <a:off x="4308158" y="2479834"/>
            <a:ext cx="525780" cy="525780"/>
            <a:chOff x="6253939" y="2516220"/>
            <a:chExt cx="831273" cy="831273"/>
          </a:xfrm>
        </p:grpSpPr>
        <p:sp>
          <p:nvSpPr>
            <p:cNvPr id="27" name="Oval 11"/>
            <p:cNvSpPr/>
            <p:nvPr/>
          </p:nvSpPr>
          <p:spPr>
            <a:xfrm>
              <a:off x="6253939" y="2516220"/>
              <a:ext cx="831273" cy="8312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28"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96203" hangingPunct="0"/>
              <a:endParaRPr lang="en-US" sz="6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4" name="Group 13"/>
          <p:cNvGrpSpPr/>
          <p:nvPr/>
        </p:nvGrpSpPr>
        <p:grpSpPr>
          <a:xfrm>
            <a:off x="4309586" y="3559493"/>
            <a:ext cx="525780" cy="525780"/>
            <a:chOff x="5716910" y="3464598"/>
            <a:chExt cx="831273" cy="831273"/>
          </a:xfrm>
        </p:grpSpPr>
        <p:sp>
          <p:nvSpPr>
            <p:cNvPr id="30" name="Oval 14"/>
            <p:cNvSpPr/>
            <p:nvPr/>
          </p:nvSpPr>
          <p:spPr>
            <a:xfrm>
              <a:off x="5716910" y="3464598"/>
              <a:ext cx="831273" cy="83127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6" name="Group 15"/>
            <p:cNvGrpSpPr/>
            <p:nvPr/>
          </p:nvGrpSpPr>
          <p:grpSpPr>
            <a:xfrm>
              <a:off x="5900374" y="3655628"/>
              <a:ext cx="464344" cy="464344"/>
              <a:chOff x="4439444" y="2582069"/>
              <a:chExt cx="464344" cy="464344"/>
            </a:xfrm>
            <a:solidFill>
              <a:schemeClr val="bg1"/>
            </a:solidFill>
          </p:grpSpPr>
          <p:sp>
            <p:nvSpPr>
              <p:cNvPr id="3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96203" hangingPunct="0"/>
                <a:endParaRPr lang="en-US" sz="6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96203" hangingPunct="0"/>
                <a:endParaRPr lang="en-US" sz="6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96203" hangingPunct="0"/>
                <a:endParaRPr lang="en-US" sz="6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 name="Group 19"/>
          <p:cNvGrpSpPr/>
          <p:nvPr/>
        </p:nvGrpSpPr>
        <p:grpSpPr>
          <a:xfrm>
            <a:off x="4308634" y="1418273"/>
            <a:ext cx="525780" cy="525780"/>
            <a:chOff x="6678551" y="1578185"/>
            <a:chExt cx="831273" cy="831273"/>
          </a:xfrm>
        </p:grpSpPr>
        <p:sp>
          <p:nvSpPr>
            <p:cNvPr id="36" name="Oval 20"/>
            <p:cNvSpPr/>
            <p:nvPr/>
          </p:nvSpPr>
          <p:spPr>
            <a:xfrm>
              <a:off x="6678551" y="1578185"/>
              <a:ext cx="831273" cy="83127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96203" hangingPunct="0"/>
              <a:endParaRPr lang="en-US" sz="6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44" name="矩形 43"/>
          <p:cNvSpPr/>
          <p:nvPr/>
        </p:nvSpPr>
        <p:spPr>
          <a:xfrm>
            <a:off x="1286351" y="1237298"/>
            <a:ext cx="2464118" cy="1524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1440" tIns="25720" rIns="51440" bIns="25720" rtlCol="0" anchor="ctr"/>
          <a:lstStyle/>
          <a:p>
            <a:pPr algn="ctr"/>
            <a:endParaRPr lang="zh-CN" altLang="en-US" dirty="0"/>
          </a:p>
        </p:txBody>
      </p:sp>
      <p:sp>
        <p:nvSpPr>
          <p:cNvPr id="9" name="矩形 8"/>
          <p:cNvSpPr/>
          <p:nvPr/>
        </p:nvSpPr>
        <p:spPr>
          <a:xfrm>
            <a:off x="1286351" y="2821781"/>
            <a:ext cx="2464118" cy="15240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51440" tIns="25720" rIns="51440" bIns="25720" rtlCol="0" anchor="ctr"/>
          <a:lstStyle/>
          <a:p>
            <a:pPr algn="ctr"/>
            <a:endParaRPr lang="zh-CN" altLang="en-US" dirty="0"/>
          </a:p>
        </p:txBody>
      </p:sp>
      <p:sp>
        <p:nvSpPr>
          <p:cNvPr id="26" name="文本框 118"/>
          <p:cNvSpPr txBox="1"/>
          <p:nvPr/>
        </p:nvSpPr>
        <p:spPr>
          <a:xfrm>
            <a:off x="4982528" y="1571149"/>
            <a:ext cx="3129439" cy="51244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12" name="文本框 119"/>
          <p:cNvSpPr txBox="1"/>
          <p:nvPr/>
        </p:nvSpPr>
        <p:spPr>
          <a:xfrm>
            <a:off x="4982353" y="1331621"/>
            <a:ext cx="1440890" cy="25288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b="1" dirty="0">
                <a:latin typeface="微软雅黑" panose="020B0503020204020204" charset="-122"/>
                <a:ea typeface="微软雅黑" panose="020B0503020204020204" charset="-122"/>
                <a:sym typeface="+mn-ea"/>
              </a:rPr>
              <a:t>单击此处输入标题</a:t>
            </a:r>
          </a:p>
        </p:txBody>
      </p:sp>
      <p:sp>
        <p:nvSpPr>
          <p:cNvPr id="13" name="文本框 118"/>
          <p:cNvSpPr txBox="1"/>
          <p:nvPr/>
        </p:nvSpPr>
        <p:spPr>
          <a:xfrm>
            <a:off x="4982528" y="2674144"/>
            <a:ext cx="3129439" cy="51244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14" name="文本框 119"/>
          <p:cNvSpPr txBox="1"/>
          <p:nvPr/>
        </p:nvSpPr>
        <p:spPr>
          <a:xfrm>
            <a:off x="4982353" y="2434616"/>
            <a:ext cx="1440890" cy="25288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b="1">
                <a:latin typeface="微软雅黑" panose="020B0503020204020204" charset="-122"/>
                <a:ea typeface="微软雅黑" panose="020B0503020204020204" charset="-122"/>
                <a:sym typeface="+mn-ea"/>
              </a:rPr>
              <a:t>单击此处输入标题</a:t>
            </a:r>
            <a:endParaRPr lang="zh-CN" altLang="en-US" sz="1200" b="1" dirty="0">
              <a:latin typeface="微软雅黑" panose="020B0503020204020204" charset="-122"/>
              <a:ea typeface="微软雅黑" panose="020B0503020204020204" charset="-122"/>
              <a:sym typeface="+mn-ea"/>
            </a:endParaRPr>
          </a:p>
        </p:txBody>
      </p:sp>
      <p:sp>
        <p:nvSpPr>
          <p:cNvPr id="15" name="文本框 118"/>
          <p:cNvSpPr txBox="1"/>
          <p:nvPr/>
        </p:nvSpPr>
        <p:spPr>
          <a:xfrm>
            <a:off x="4982528" y="3712845"/>
            <a:ext cx="3129439" cy="51244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5" name="文本框 119"/>
          <p:cNvSpPr txBox="1"/>
          <p:nvPr/>
        </p:nvSpPr>
        <p:spPr>
          <a:xfrm>
            <a:off x="4982353" y="3473317"/>
            <a:ext cx="1440890" cy="25288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b="1">
                <a:latin typeface="微软雅黑" panose="020B0503020204020204" charset="-122"/>
                <a:ea typeface="微软雅黑" panose="020B0503020204020204" charset="-122"/>
                <a:sym typeface="+mn-ea"/>
              </a:rPr>
              <a:t>单击此处输入标题</a:t>
            </a:r>
            <a:endParaRPr lang="zh-CN" altLang="en-US" sz="1200" b="1" dirty="0">
              <a:latin typeface="微软雅黑" panose="020B0503020204020204" charset="-122"/>
              <a:ea typeface="微软雅黑" panose="020B0503020204020204" charset="-122"/>
              <a:sym typeface="+mn-ea"/>
            </a:endParaRPr>
          </a:p>
        </p:txBody>
      </p:sp>
      <p:sp>
        <p:nvSpPr>
          <p:cNvPr id="24"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执行过程</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2"/>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500"/>
                                        <p:tgtEl>
                                          <p:spTgt spid="24"/>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ppt_x</p:attrName>
                                        </p:attrNameLst>
                                      </p:cBhvr>
                                      <p:tavLst>
                                        <p:tav tm="0">
                                          <p:val>
                                            <p:strVal val="#ppt_x-.2"/>
                                          </p:val>
                                        </p:tav>
                                        <p:tav tm="100000">
                                          <p:val>
                                            <p:strVal val="#ppt_x"/>
                                          </p:val>
                                        </p:tav>
                                      </p:tavLst>
                                    </p:anim>
                                    <p:anim calcmode="lin" valueType="num">
                                      <p:cBhvr>
                                        <p:cTn id="14" dur="5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500"/>
                                        <p:tgtEl>
                                          <p:spTgt spid="4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ppt_y</p:attrName>
                                        </p:attrNameLst>
                                      </p:cBhvr>
                                      <p:tavLst>
                                        <p:tav tm="0">
                                          <p:val>
                                            <p:strVal val="#ppt_y+#ppt_h*1.125000"/>
                                          </p:val>
                                        </p:tav>
                                        <p:tav tm="100000">
                                          <p:val>
                                            <p:strVal val="#ppt_y"/>
                                          </p:val>
                                        </p:tav>
                                      </p:tavLst>
                                    </p:anim>
                                    <p:animEffect transition="in" filter="wipe(up)">
                                      <p:cBhvr>
                                        <p:cTn id="36" dur="500"/>
                                        <p:tgtEl>
                                          <p:spTgt spid="2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ppt_y</p:attrName>
                                        </p:attrNameLst>
                                      </p:cBhvr>
                                      <p:tavLst>
                                        <p:tav tm="0">
                                          <p:val>
                                            <p:strVal val="#ppt_y+#ppt_h*1.125000"/>
                                          </p:val>
                                        </p:tav>
                                        <p:tav tm="100000">
                                          <p:val>
                                            <p:strVal val="#ppt_y"/>
                                          </p:val>
                                        </p:tav>
                                      </p:tavLst>
                                    </p:anim>
                                    <p:animEffect transition="in" filter="wipe(up)">
                                      <p:cBhvr>
                                        <p:cTn id="47" dur="500"/>
                                        <p:tgtEl>
                                          <p:spTgt spid="14"/>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ppt_y</p:attrName>
                                        </p:attrNameLst>
                                      </p:cBhvr>
                                      <p:tavLst>
                                        <p:tav tm="0">
                                          <p:val>
                                            <p:strVal val="#ppt_y+#ppt_h*1.125000"/>
                                          </p:val>
                                        </p:tav>
                                        <p:tav tm="100000">
                                          <p:val>
                                            <p:strVal val="#ppt_y"/>
                                          </p:val>
                                        </p:tav>
                                      </p:tavLst>
                                    </p:anim>
                                    <p:animEffect transition="in" filter="wipe(up)">
                                      <p:cBhvr>
                                        <p:cTn id="51" dur="500"/>
                                        <p:tgtEl>
                                          <p:spTgt spid="13"/>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p:tgtEl>
                                          <p:spTgt spid="5"/>
                                        </p:tgtEl>
                                        <p:attrNameLst>
                                          <p:attrName>ppt_y</p:attrName>
                                        </p:attrNameLst>
                                      </p:cBhvr>
                                      <p:tavLst>
                                        <p:tav tm="0">
                                          <p:val>
                                            <p:strVal val="#ppt_y+#ppt_h*1.125000"/>
                                          </p:val>
                                        </p:tav>
                                        <p:tav tm="100000">
                                          <p:val>
                                            <p:strVal val="#ppt_y"/>
                                          </p:val>
                                        </p:tav>
                                      </p:tavLst>
                                    </p:anim>
                                    <p:animEffect transition="in" filter="wipe(up)">
                                      <p:cBhvr>
                                        <p:cTn id="62" dur="500"/>
                                        <p:tgtEl>
                                          <p:spTgt spid="5"/>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ppt_y</p:attrName>
                                        </p:attrNameLst>
                                      </p:cBhvr>
                                      <p:tavLst>
                                        <p:tav tm="0">
                                          <p:val>
                                            <p:strVal val="#ppt_y+#ppt_h*1.125000"/>
                                          </p:val>
                                        </p:tav>
                                        <p:tav tm="100000">
                                          <p:val>
                                            <p:strVal val="#ppt_y"/>
                                          </p:val>
                                        </p:tav>
                                      </p:tavLst>
                                    </p:anim>
                                    <p:animEffect transition="in" filter="wipe(up)">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9" grpId="0" bldLvl="0" animBg="1"/>
      <p:bldP spid="26" grpId="0"/>
      <p:bldP spid="12" grpId="0"/>
      <p:bldP spid="13" grpId="0"/>
      <p:bldP spid="14" grpId="0"/>
      <p:bldP spid="15" grpId="0"/>
      <p:bldP spid="5"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p:cNvSpPr/>
          <p:nvPr/>
        </p:nvSpPr>
        <p:spPr>
          <a:xfrm>
            <a:off x="1115879" y="3498767"/>
            <a:ext cx="1694498" cy="955646"/>
          </a:xfrm>
          <a:prstGeom prst="rect">
            <a:avLst/>
          </a:prstGeom>
        </p:spPr>
        <p:txBody>
          <a:bodyPr wrap="square" lIns="68580" tIns="34290" rIns="68580" bIns="3429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7" name="文本框 86"/>
          <p:cNvSpPr txBox="1"/>
          <p:nvPr/>
        </p:nvSpPr>
        <p:spPr>
          <a:xfrm>
            <a:off x="1270618" y="3277791"/>
            <a:ext cx="1369606" cy="253916"/>
          </a:xfrm>
          <a:prstGeom prst="rect">
            <a:avLst/>
          </a:prstGeom>
          <a:noFill/>
        </p:spPr>
        <p:txBody>
          <a:bodyPr wrap="none" lIns="68580" tIns="34290" rIns="68580" bIns="34290" rtlCol="0">
            <a:spAutoFit/>
          </a:bodyPr>
          <a:lstStyle/>
          <a:p>
            <a:pPr algn="l"/>
            <a:r>
              <a:rPr lang="zh-CN" altLang="en-US" sz="12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88" name="矩形 87"/>
          <p:cNvSpPr/>
          <p:nvPr/>
        </p:nvSpPr>
        <p:spPr>
          <a:xfrm>
            <a:off x="2826063" y="3498767"/>
            <a:ext cx="1694498" cy="955646"/>
          </a:xfrm>
          <a:prstGeom prst="rect">
            <a:avLst/>
          </a:prstGeom>
        </p:spPr>
        <p:txBody>
          <a:bodyPr wrap="square" lIns="68580" tIns="34290" rIns="68580" bIns="3429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9" name="文本框 88"/>
          <p:cNvSpPr txBox="1"/>
          <p:nvPr/>
        </p:nvSpPr>
        <p:spPr>
          <a:xfrm>
            <a:off x="2998908" y="3277791"/>
            <a:ext cx="1369606" cy="253916"/>
          </a:xfrm>
          <a:prstGeom prst="rect">
            <a:avLst/>
          </a:prstGeom>
          <a:noFill/>
        </p:spPr>
        <p:txBody>
          <a:bodyPr wrap="none" lIns="68580" tIns="34290" rIns="68580" bIns="34290" rtlCol="0">
            <a:spAutoFit/>
          </a:bodyPr>
          <a:lstStyle/>
          <a:p>
            <a:pPr algn="l"/>
            <a:r>
              <a:rPr lang="zh-CN" altLang="en-US" sz="1200" b="1">
                <a:solidFill>
                  <a:schemeClr val="tx2">
                    <a:lumMod val="75000"/>
                  </a:schemeClr>
                </a:solidFill>
                <a:latin typeface="微软雅黑" panose="020B0503020204020204" charset="-122"/>
                <a:ea typeface="微软雅黑" panose="020B0503020204020204" charset="-122"/>
                <a:sym typeface="+mn-ea"/>
              </a:rPr>
              <a:t>单击此处输入标题</a:t>
            </a:r>
            <a:endParaRPr lang="zh-CN" altLang="en-US" sz="1200" b="1" dirty="0">
              <a:solidFill>
                <a:schemeClr val="tx2">
                  <a:lumMod val="75000"/>
                </a:schemeClr>
              </a:solidFill>
              <a:latin typeface="微软雅黑" panose="020B0503020204020204" charset="-122"/>
              <a:ea typeface="微软雅黑" panose="020B0503020204020204" charset="-122"/>
              <a:sym typeface="+mn-ea"/>
            </a:endParaRPr>
          </a:p>
        </p:txBody>
      </p:sp>
      <p:sp>
        <p:nvSpPr>
          <p:cNvPr id="90" name="矩形 89"/>
          <p:cNvSpPr/>
          <p:nvPr/>
        </p:nvSpPr>
        <p:spPr>
          <a:xfrm>
            <a:off x="4600571" y="3498767"/>
            <a:ext cx="1694498" cy="955646"/>
          </a:xfrm>
          <a:prstGeom prst="rect">
            <a:avLst/>
          </a:prstGeom>
        </p:spPr>
        <p:txBody>
          <a:bodyPr wrap="square" lIns="68580" tIns="34290" rIns="68580" bIns="3429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91" name="文本框 90"/>
          <p:cNvSpPr txBox="1"/>
          <p:nvPr/>
        </p:nvSpPr>
        <p:spPr>
          <a:xfrm>
            <a:off x="4754357" y="3277791"/>
            <a:ext cx="1369606" cy="253916"/>
          </a:xfrm>
          <a:prstGeom prst="rect">
            <a:avLst/>
          </a:prstGeom>
          <a:noFill/>
        </p:spPr>
        <p:txBody>
          <a:bodyPr wrap="none" lIns="68580" tIns="34290" rIns="68580" bIns="34290" rtlCol="0">
            <a:spAutoFit/>
          </a:bodyPr>
          <a:lstStyle/>
          <a:p>
            <a:pPr algn="l"/>
            <a:r>
              <a:rPr lang="zh-CN" altLang="en-US" sz="12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92" name="矩形 91"/>
          <p:cNvSpPr/>
          <p:nvPr/>
        </p:nvSpPr>
        <p:spPr>
          <a:xfrm>
            <a:off x="6301225" y="3498767"/>
            <a:ext cx="1694498" cy="955646"/>
          </a:xfrm>
          <a:prstGeom prst="rect">
            <a:avLst/>
          </a:prstGeom>
        </p:spPr>
        <p:txBody>
          <a:bodyPr wrap="square" lIns="68580" tIns="34290" rIns="68580" bIns="3429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93" name="文本框 92"/>
          <p:cNvSpPr txBox="1"/>
          <p:nvPr/>
        </p:nvSpPr>
        <p:spPr>
          <a:xfrm>
            <a:off x="6455488" y="3277791"/>
            <a:ext cx="1369606" cy="253916"/>
          </a:xfrm>
          <a:prstGeom prst="rect">
            <a:avLst/>
          </a:prstGeom>
          <a:noFill/>
        </p:spPr>
        <p:txBody>
          <a:bodyPr wrap="none" lIns="68580" tIns="34290" rIns="68580" bIns="34290" rtlCol="0">
            <a:spAutoFit/>
          </a:bodyPr>
          <a:lstStyle/>
          <a:p>
            <a:pPr algn="l"/>
            <a:r>
              <a:rPr lang="zh-CN" altLang="en-US" sz="1200" b="1">
                <a:solidFill>
                  <a:schemeClr val="tx2">
                    <a:lumMod val="75000"/>
                  </a:schemeClr>
                </a:solidFill>
                <a:latin typeface="微软雅黑" panose="020B0503020204020204" charset="-122"/>
                <a:ea typeface="微软雅黑" panose="020B0503020204020204" charset="-122"/>
                <a:sym typeface="+mn-ea"/>
              </a:rPr>
              <a:t>单击此处输入标题</a:t>
            </a:r>
            <a:endParaRPr lang="zh-CN" altLang="en-US" sz="1200" b="1" dirty="0">
              <a:solidFill>
                <a:schemeClr val="tx2">
                  <a:lumMod val="75000"/>
                </a:schemeClr>
              </a:solidFill>
              <a:latin typeface="微软雅黑" panose="020B0503020204020204" charset="-122"/>
              <a:ea typeface="微软雅黑" panose="020B0503020204020204" charset="-122"/>
              <a:sym typeface="+mn-ea"/>
            </a:endParaRPr>
          </a:p>
        </p:txBody>
      </p:sp>
      <p:sp>
        <p:nvSpPr>
          <p:cNvPr id="32"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执行过程</a:t>
            </a:r>
          </a:p>
        </p:txBody>
      </p:sp>
      <p:sp>
        <p:nvSpPr>
          <p:cNvPr id="33" name="菱形 32"/>
          <p:cNvSpPr/>
          <p:nvPr/>
        </p:nvSpPr>
        <p:spPr>
          <a:xfrm>
            <a:off x="1106615" y="1210207"/>
            <a:ext cx="1710190" cy="1710190"/>
          </a:xfrm>
          <a:prstGeom prst="diamond">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菱形 33"/>
          <p:cNvSpPr/>
          <p:nvPr/>
        </p:nvSpPr>
        <p:spPr>
          <a:xfrm>
            <a:off x="2816805" y="1210207"/>
            <a:ext cx="1710190" cy="171019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菱形 34"/>
          <p:cNvSpPr/>
          <p:nvPr/>
        </p:nvSpPr>
        <p:spPr>
          <a:xfrm>
            <a:off x="4572000" y="1210207"/>
            <a:ext cx="1710190" cy="1710190"/>
          </a:xfrm>
          <a:prstGeom prst="diamond">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菱形 35"/>
          <p:cNvSpPr/>
          <p:nvPr/>
        </p:nvSpPr>
        <p:spPr>
          <a:xfrm>
            <a:off x="6282190" y="1210207"/>
            <a:ext cx="1710190" cy="171019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菱形 36"/>
          <p:cNvSpPr/>
          <p:nvPr/>
        </p:nvSpPr>
        <p:spPr>
          <a:xfrm>
            <a:off x="2609165" y="1587632"/>
            <a:ext cx="432665" cy="432665"/>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菱形 37"/>
          <p:cNvSpPr/>
          <p:nvPr/>
        </p:nvSpPr>
        <p:spPr>
          <a:xfrm>
            <a:off x="4319355" y="2110307"/>
            <a:ext cx="432665" cy="432665"/>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菱形 38"/>
          <p:cNvSpPr/>
          <p:nvPr/>
        </p:nvSpPr>
        <p:spPr>
          <a:xfrm>
            <a:off x="6074550" y="1587632"/>
            <a:ext cx="432665" cy="432665"/>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Freeform 890"/>
          <p:cNvSpPr>
            <a:spLocks noEditPoints="1"/>
          </p:cNvSpPr>
          <p:nvPr/>
        </p:nvSpPr>
        <p:spPr bwMode="auto">
          <a:xfrm>
            <a:off x="3404786" y="1840277"/>
            <a:ext cx="534228" cy="45791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Rectangle 891"/>
          <p:cNvSpPr>
            <a:spLocks noChangeArrowheads="1"/>
          </p:cNvSpPr>
          <p:nvPr/>
        </p:nvSpPr>
        <p:spPr bwMode="auto">
          <a:xfrm>
            <a:off x="3554878" y="1914051"/>
            <a:ext cx="142461" cy="1424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Rectangle 892"/>
          <p:cNvSpPr>
            <a:spLocks noChangeArrowheads="1"/>
          </p:cNvSpPr>
          <p:nvPr/>
        </p:nvSpPr>
        <p:spPr bwMode="auto">
          <a:xfrm>
            <a:off x="3743130" y="1934402"/>
            <a:ext cx="117021" cy="228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Rectangle 893"/>
          <p:cNvSpPr>
            <a:spLocks noChangeArrowheads="1"/>
          </p:cNvSpPr>
          <p:nvPr/>
        </p:nvSpPr>
        <p:spPr bwMode="auto">
          <a:xfrm>
            <a:off x="3743130" y="2005633"/>
            <a:ext cx="117021" cy="254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Rectangle 894"/>
          <p:cNvSpPr>
            <a:spLocks noChangeArrowheads="1"/>
          </p:cNvSpPr>
          <p:nvPr/>
        </p:nvSpPr>
        <p:spPr bwMode="auto">
          <a:xfrm>
            <a:off x="3554878" y="2104847"/>
            <a:ext cx="305273" cy="228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Rectangle 895"/>
          <p:cNvSpPr>
            <a:spLocks noChangeArrowheads="1"/>
          </p:cNvSpPr>
          <p:nvPr/>
        </p:nvSpPr>
        <p:spPr bwMode="auto">
          <a:xfrm>
            <a:off x="3554878" y="2178621"/>
            <a:ext cx="305273" cy="254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665"/>
          <p:cNvSpPr>
            <a:spLocks/>
          </p:cNvSpPr>
          <p:nvPr/>
        </p:nvSpPr>
        <p:spPr bwMode="auto">
          <a:xfrm>
            <a:off x="6912261" y="1798304"/>
            <a:ext cx="450049" cy="34744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666"/>
          <p:cNvSpPr>
            <a:spLocks noChangeArrowheads="1"/>
          </p:cNvSpPr>
          <p:nvPr/>
        </p:nvSpPr>
        <p:spPr bwMode="auto">
          <a:xfrm>
            <a:off x="6951903" y="2171401"/>
            <a:ext cx="65292" cy="118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667"/>
          <p:cNvSpPr>
            <a:spLocks noChangeArrowheads="1"/>
          </p:cNvSpPr>
          <p:nvPr/>
        </p:nvSpPr>
        <p:spPr bwMode="auto">
          <a:xfrm>
            <a:off x="7059169" y="2113104"/>
            <a:ext cx="65292" cy="1772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668"/>
          <p:cNvSpPr>
            <a:spLocks noChangeArrowheads="1"/>
          </p:cNvSpPr>
          <p:nvPr/>
        </p:nvSpPr>
        <p:spPr bwMode="auto">
          <a:xfrm>
            <a:off x="7168765" y="2054808"/>
            <a:ext cx="65292" cy="2355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669"/>
          <p:cNvSpPr>
            <a:spLocks noChangeArrowheads="1"/>
          </p:cNvSpPr>
          <p:nvPr/>
        </p:nvSpPr>
        <p:spPr bwMode="auto">
          <a:xfrm>
            <a:off x="7276031" y="1996511"/>
            <a:ext cx="65292" cy="29381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802"/>
          <p:cNvSpPr>
            <a:spLocks noEditPoints="1"/>
          </p:cNvSpPr>
          <p:nvPr/>
        </p:nvSpPr>
        <p:spPr bwMode="auto">
          <a:xfrm>
            <a:off x="1714183" y="1805398"/>
            <a:ext cx="495055" cy="519808"/>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819"/>
          <p:cNvSpPr>
            <a:spLocks noEditPoints="1"/>
          </p:cNvSpPr>
          <p:nvPr/>
        </p:nvSpPr>
        <p:spPr bwMode="auto">
          <a:xfrm>
            <a:off x="5199893" y="1844284"/>
            <a:ext cx="457194" cy="30665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820"/>
          <p:cNvSpPr>
            <a:spLocks noEditPoints="1"/>
          </p:cNvSpPr>
          <p:nvPr/>
        </p:nvSpPr>
        <p:spPr bwMode="auto">
          <a:xfrm>
            <a:off x="5135773" y="2176028"/>
            <a:ext cx="582645" cy="66906"/>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821"/>
          <p:cNvSpPr>
            <a:spLocks/>
          </p:cNvSpPr>
          <p:nvPr/>
        </p:nvSpPr>
        <p:spPr bwMode="auto">
          <a:xfrm>
            <a:off x="5135773" y="2268025"/>
            <a:ext cx="582645" cy="22302"/>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2"/>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9" dur="5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barn(inVertical)">
                                      <p:cBhvr>
                                        <p:cTn id="14" dur="500"/>
                                        <p:tgtEl>
                                          <p:spTgt spid="3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inVertical)">
                                      <p:cBhvr>
                                        <p:cTn id="23" dur="500"/>
                                        <p:tgtEl>
                                          <p:spTgt spid="3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barn(inVertical)">
                                      <p:cBhvr>
                                        <p:cTn id="26" dur="500"/>
                                        <p:tgtEl>
                                          <p:spTgt spid="3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arn(inVertical)">
                                      <p:cBhvr>
                                        <p:cTn id="29" dur="500"/>
                                        <p:tgtEl>
                                          <p:spTgt spid="3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barn(inVertical)">
                                      <p:cBhvr>
                                        <p:cTn id="38" dur="500"/>
                                        <p:tgtEl>
                                          <p:spTgt spid="42"/>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barn(inVertical)">
                                      <p:cBhvr>
                                        <p:cTn id="41" dur="500"/>
                                        <p:tgtEl>
                                          <p:spTgt spid="43"/>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inVertical)">
                                      <p:cBhvr>
                                        <p:cTn id="44" dur="500"/>
                                        <p:tgtEl>
                                          <p:spTgt spid="4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arn(inVertical)">
                                      <p:cBhvr>
                                        <p:cTn id="47" dur="500"/>
                                        <p:tgtEl>
                                          <p:spTgt spid="4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barn(inVertical)">
                                      <p:cBhvr>
                                        <p:cTn id="50" dur="500"/>
                                        <p:tgtEl>
                                          <p:spTgt spid="46"/>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arn(inVertical)">
                                      <p:cBhvr>
                                        <p:cTn id="53" dur="500"/>
                                        <p:tgtEl>
                                          <p:spTgt spid="4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barn(inVertical)">
                                      <p:cBhvr>
                                        <p:cTn id="56" dur="500"/>
                                        <p:tgtEl>
                                          <p:spTgt spid="49"/>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barn(inVertical)">
                                      <p:cBhvr>
                                        <p:cTn id="59" dur="500"/>
                                        <p:tgtEl>
                                          <p:spTgt spid="5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barn(inVertical)">
                                      <p:cBhvr>
                                        <p:cTn id="62" dur="500"/>
                                        <p:tgtEl>
                                          <p:spTgt spid="51"/>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barn(inVertical)">
                                      <p:cBhvr>
                                        <p:cTn id="65" dur="500"/>
                                        <p:tgtEl>
                                          <p:spTgt spid="52"/>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barn(inVertical)">
                                      <p:cBhvr>
                                        <p:cTn id="68" dur="500"/>
                                        <p:tgtEl>
                                          <p:spTgt spid="53"/>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barn(inVertical)">
                                      <p:cBhvr>
                                        <p:cTn id="71" dur="500"/>
                                        <p:tgtEl>
                                          <p:spTgt spid="55"/>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barn(inVertical)">
                                      <p:cBhvr>
                                        <p:cTn id="74" dur="500"/>
                                        <p:tgtEl>
                                          <p:spTgt spid="56"/>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barn(inVertical)">
                                      <p:cBhvr>
                                        <p:cTn id="77" dur="500"/>
                                        <p:tgtEl>
                                          <p:spTgt spid="57"/>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p:tgtEl>
                                          <p:spTgt spid="87"/>
                                        </p:tgtEl>
                                        <p:attrNameLst>
                                          <p:attrName>ppt_y</p:attrName>
                                        </p:attrNameLst>
                                      </p:cBhvr>
                                      <p:tavLst>
                                        <p:tav tm="0">
                                          <p:val>
                                            <p:strVal val="#ppt_y+#ppt_h*1.125000"/>
                                          </p:val>
                                        </p:tav>
                                        <p:tav tm="100000">
                                          <p:val>
                                            <p:strVal val="#ppt_y"/>
                                          </p:val>
                                        </p:tav>
                                      </p:tavLst>
                                    </p:anim>
                                    <p:animEffect transition="in" filter="wipe(up)">
                                      <p:cBhvr>
                                        <p:cTn id="81" dur="500"/>
                                        <p:tgtEl>
                                          <p:spTgt spid="87"/>
                                        </p:tgtEl>
                                      </p:cBhvr>
                                    </p:animEffect>
                                  </p:childTnLst>
                                </p:cTn>
                              </p:par>
                              <p:par>
                                <p:cTn id="82" presetID="12" presetClass="entr" presetSubtype="4" fill="hold" grpId="0" nodeType="with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p:tgtEl>
                                          <p:spTgt spid="86"/>
                                        </p:tgtEl>
                                        <p:attrNameLst>
                                          <p:attrName>ppt_y</p:attrName>
                                        </p:attrNameLst>
                                      </p:cBhvr>
                                      <p:tavLst>
                                        <p:tav tm="0">
                                          <p:val>
                                            <p:strVal val="#ppt_y+#ppt_h*1.125000"/>
                                          </p:val>
                                        </p:tav>
                                        <p:tav tm="100000">
                                          <p:val>
                                            <p:strVal val="#ppt_y"/>
                                          </p:val>
                                        </p:tav>
                                      </p:tavLst>
                                    </p:anim>
                                    <p:animEffect transition="in" filter="wipe(up)">
                                      <p:cBhvr>
                                        <p:cTn id="85" dur="500"/>
                                        <p:tgtEl>
                                          <p:spTgt spid="86"/>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89"/>
                                        </p:tgtEl>
                                        <p:attrNameLst>
                                          <p:attrName>style.visibility</p:attrName>
                                        </p:attrNameLst>
                                      </p:cBhvr>
                                      <p:to>
                                        <p:strVal val="visible"/>
                                      </p:to>
                                    </p:set>
                                    <p:anim calcmode="lin" valueType="num">
                                      <p:cBhvr additive="base">
                                        <p:cTn id="88" dur="500"/>
                                        <p:tgtEl>
                                          <p:spTgt spid="89"/>
                                        </p:tgtEl>
                                        <p:attrNameLst>
                                          <p:attrName>ppt_y</p:attrName>
                                        </p:attrNameLst>
                                      </p:cBhvr>
                                      <p:tavLst>
                                        <p:tav tm="0">
                                          <p:val>
                                            <p:strVal val="#ppt_y+#ppt_h*1.125000"/>
                                          </p:val>
                                        </p:tav>
                                        <p:tav tm="100000">
                                          <p:val>
                                            <p:strVal val="#ppt_y"/>
                                          </p:val>
                                        </p:tav>
                                      </p:tavLst>
                                    </p:anim>
                                    <p:animEffect transition="in" filter="wipe(up)">
                                      <p:cBhvr>
                                        <p:cTn id="89" dur="500"/>
                                        <p:tgtEl>
                                          <p:spTgt spid="89"/>
                                        </p:tgtEl>
                                      </p:cBhvr>
                                    </p:animEffect>
                                  </p:childTnLst>
                                </p:cTn>
                              </p:par>
                              <p:par>
                                <p:cTn id="90" presetID="12" presetClass="entr" presetSubtype="4" fill="hold" grpId="0" nodeType="with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p:tgtEl>
                                          <p:spTgt spid="88"/>
                                        </p:tgtEl>
                                        <p:attrNameLst>
                                          <p:attrName>ppt_y</p:attrName>
                                        </p:attrNameLst>
                                      </p:cBhvr>
                                      <p:tavLst>
                                        <p:tav tm="0">
                                          <p:val>
                                            <p:strVal val="#ppt_y+#ppt_h*1.125000"/>
                                          </p:val>
                                        </p:tav>
                                        <p:tav tm="100000">
                                          <p:val>
                                            <p:strVal val="#ppt_y"/>
                                          </p:val>
                                        </p:tav>
                                      </p:tavLst>
                                    </p:anim>
                                    <p:animEffect transition="in" filter="wipe(up)">
                                      <p:cBhvr>
                                        <p:cTn id="93" dur="500"/>
                                        <p:tgtEl>
                                          <p:spTgt spid="88"/>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91"/>
                                        </p:tgtEl>
                                        <p:attrNameLst>
                                          <p:attrName>style.visibility</p:attrName>
                                        </p:attrNameLst>
                                      </p:cBhvr>
                                      <p:to>
                                        <p:strVal val="visible"/>
                                      </p:to>
                                    </p:set>
                                    <p:anim calcmode="lin" valueType="num">
                                      <p:cBhvr additive="base">
                                        <p:cTn id="96" dur="500"/>
                                        <p:tgtEl>
                                          <p:spTgt spid="91"/>
                                        </p:tgtEl>
                                        <p:attrNameLst>
                                          <p:attrName>ppt_y</p:attrName>
                                        </p:attrNameLst>
                                      </p:cBhvr>
                                      <p:tavLst>
                                        <p:tav tm="0">
                                          <p:val>
                                            <p:strVal val="#ppt_y+#ppt_h*1.125000"/>
                                          </p:val>
                                        </p:tav>
                                        <p:tav tm="100000">
                                          <p:val>
                                            <p:strVal val="#ppt_y"/>
                                          </p:val>
                                        </p:tav>
                                      </p:tavLst>
                                    </p:anim>
                                    <p:animEffect transition="in" filter="wipe(up)">
                                      <p:cBhvr>
                                        <p:cTn id="97" dur="500"/>
                                        <p:tgtEl>
                                          <p:spTgt spid="91"/>
                                        </p:tgtEl>
                                      </p:cBhvr>
                                    </p:animEffect>
                                  </p:childTnLst>
                                </p:cTn>
                              </p:par>
                              <p:par>
                                <p:cTn id="98" presetID="12" presetClass="entr" presetSubtype="4" fill="hold" grpId="0" nodeType="withEffect">
                                  <p:stCondLst>
                                    <p:cond delay="0"/>
                                  </p:stCondLst>
                                  <p:childTnLst>
                                    <p:set>
                                      <p:cBhvr>
                                        <p:cTn id="99" dur="1" fill="hold">
                                          <p:stCondLst>
                                            <p:cond delay="0"/>
                                          </p:stCondLst>
                                        </p:cTn>
                                        <p:tgtEl>
                                          <p:spTgt spid="90"/>
                                        </p:tgtEl>
                                        <p:attrNameLst>
                                          <p:attrName>style.visibility</p:attrName>
                                        </p:attrNameLst>
                                      </p:cBhvr>
                                      <p:to>
                                        <p:strVal val="visible"/>
                                      </p:to>
                                    </p:set>
                                    <p:anim calcmode="lin" valueType="num">
                                      <p:cBhvr additive="base">
                                        <p:cTn id="100" dur="500"/>
                                        <p:tgtEl>
                                          <p:spTgt spid="90"/>
                                        </p:tgtEl>
                                        <p:attrNameLst>
                                          <p:attrName>ppt_y</p:attrName>
                                        </p:attrNameLst>
                                      </p:cBhvr>
                                      <p:tavLst>
                                        <p:tav tm="0">
                                          <p:val>
                                            <p:strVal val="#ppt_y+#ppt_h*1.125000"/>
                                          </p:val>
                                        </p:tav>
                                        <p:tav tm="100000">
                                          <p:val>
                                            <p:strVal val="#ppt_y"/>
                                          </p:val>
                                        </p:tav>
                                      </p:tavLst>
                                    </p:anim>
                                    <p:animEffect transition="in" filter="wipe(up)">
                                      <p:cBhvr>
                                        <p:cTn id="101" dur="500"/>
                                        <p:tgtEl>
                                          <p:spTgt spid="90"/>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93"/>
                                        </p:tgtEl>
                                        <p:attrNameLst>
                                          <p:attrName>style.visibility</p:attrName>
                                        </p:attrNameLst>
                                      </p:cBhvr>
                                      <p:to>
                                        <p:strVal val="visible"/>
                                      </p:to>
                                    </p:set>
                                    <p:anim calcmode="lin" valueType="num">
                                      <p:cBhvr additive="base">
                                        <p:cTn id="104" dur="500"/>
                                        <p:tgtEl>
                                          <p:spTgt spid="93"/>
                                        </p:tgtEl>
                                        <p:attrNameLst>
                                          <p:attrName>ppt_y</p:attrName>
                                        </p:attrNameLst>
                                      </p:cBhvr>
                                      <p:tavLst>
                                        <p:tav tm="0">
                                          <p:val>
                                            <p:strVal val="#ppt_y+#ppt_h*1.125000"/>
                                          </p:val>
                                        </p:tav>
                                        <p:tav tm="100000">
                                          <p:val>
                                            <p:strVal val="#ppt_y"/>
                                          </p:val>
                                        </p:tav>
                                      </p:tavLst>
                                    </p:anim>
                                    <p:animEffect transition="in" filter="wipe(up)">
                                      <p:cBhvr>
                                        <p:cTn id="105" dur="500"/>
                                        <p:tgtEl>
                                          <p:spTgt spid="93"/>
                                        </p:tgtEl>
                                      </p:cBhvr>
                                    </p:animEffect>
                                  </p:childTnLst>
                                </p:cTn>
                              </p:par>
                              <p:par>
                                <p:cTn id="106" presetID="12" presetClass="entr" presetSubtype="4" fill="hold" grpId="0" nodeType="withEffect">
                                  <p:stCondLst>
                                    <p:cond delay="0"/>
                                  </p:stCondLst>
                                  <p:childTnLst>
                                    <p:set>
                                      <p:cBhvr>
                                        <p:cTn id="107" dur="1" fill="hold">
                                          <p:stCondLst>
                                            <p:cond delay="0"/>
                                          </p:stCondLst>
                                        </p:cTn>
                                        <p:tgtEl>
                                          <p:spTgt spid="92"/>
                                        </p:tgtEl>
                                        <p:attrNameLst>
                                          <p:attrName>style.visibility</p:attrName>
                                        </p:attrNameLst>
                                      </p:cBhvr>
                                      <p:to>
                                        <p:strVal val="visible"/>
                                      </p:to>
                                    </p:set>
                                    <p:anim calcmode="lin" valueType="num">
                                      <p:cBhvr additive="base">
                                        <p:cTn id="108" dur="500"/>
                                        <p:tgtEl>
                                          <p:spTgt spid="92"/>
                                        </p:tgtEl>
                                        <p:attrNameLst>
                                          <p:attrName>ppt_y</p:attrName>
                                        </p:attrNameLst>
                                      </p:cBhvr>
                                      <p:tavLst>
                                        <p:tav tm="0">
                                          <p:val>
                                            <p:strVal val="#ppt_y+#ppt_h*1.125000"/>
                                          </p:val>
                                        </p:tav>
                                        <p:tav tm="100000">
                                          <p:val>
                                            <p:strVal val="#ppt_y"/>
                                          </p:val>
                                        </p:tav>
                                      </p:tavLst>
                                    </p:anim>
                                    <p:animEffect transition="in" filter="wipe(up)">
                                      <p:cBhvr>
                                        <p:cTn id="10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p:bldP spid="93" grpId="0"/>
      <p:bldP spid="32" grpId="0"/>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animBg="1"/>
      <p:bldP spid="45" grpId="0" animBg="1"/>
      <p:bldP spid="46" grpId="0" animBg="1"/>
      <p:bldP spid="48" grpId="0" animBg="1"/>
      <p:bldP spid="49" grpId="0" animBg="1"/>
      <p:bldP spid="50" grpId="0" animBg="1"/>
      <p:bldP spid="51" grpId="0" animBg="1"/>
      <p:bldP spid="52" grpId="0" animBg="1"/>
      <p:bldP spid="53" grpId="0" animBg="1"/>
      <p:bldP spid="55" grpId="0" animBg="1"/>
      <p:bldP spid="56"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68" name="Rectangle 24"/>
          <p:cNvSpPr>
            <a:spLocks noChangeArrowheads="1"/>
          </p:cNvSpPr>
          <p:nvPr/>
        </p:nvSpPr>
        <p:spPr bwMode="auto">
          <a:xfrm>
            <a:off x="5929789" y="818196"/>
            <a:ext cx="2111216" cy="3813810"/>
          </a:xfrm>
          <a:prstGeom prst="rect">
            <a:avLst/>
          </a:prstGeom>
          <a:solidFill>
            <a:schemeClr val="tx2"/>
          </a:solidFill>
          <a:ln>
            <a:noFill/>
          </a:ln>
        </p:spPr>
        <p:txBody>
          <a:bodyPr lIns="68580" tIns="34290" rIns="68580" bIns="34290"/>
          <a:lstStyle/>
          <a:p>
            <a:endParaRPr lang="zh-CN" altLang="en-US" sz="1800">
              <a:solidFill>
                <a:prstClr val="black"/>
              </a:solidFill>
            </a:endParaRPr>
          </a:p>
        </p:txBody>
      </p:sp>
      <p:sp>
        <p:nvSpPr>
          <p:cNvPr id="8" name="TextBox 8"/>
          <p:cNvSpPr txBox="1"/>
          <p:nvPr/>
        </p:nvSpPr>
        <p:spPr>
          <a:xfrm>
            <a:off x="6055042" y="1652949"/>
            <a:ext cx="1860233" cy="955646"/>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p>
        </p:txBody>
      </p:sp>
      <p:sp>
        <p:nvSpPr>
          <p:cNvPr id="9" name="矩形 8"/>
          <p:cNvSpPr/>
          <p:nvPr/>
        </p:nvSpPr>
        <p:spPr>
          <a:xfrm>
            <a:off x="6055042" y="1400061"/>
            <a:ext cx="1420178" cy="252889"/>
          </a:xfrm>
          <a:prstGeom prst="rect">
            <a:avLst/>
          </a:prstGeom>
        </p:spPr>
        <p:txBody>
          <a:bodyPr wrap="square" lIns="68580" tIns="34290" rIns="68580" bIns="34290">
            <a:spAutoFit/>
          </a:bodyPr>
          <a:lstStyle/>
          <a:p>
            <a:pPr defTabSz="912495">
              <a:spcBef>
                <a:spcPct val="20000"/>
              </a:spcBef>
              <a:defRPr/>
            </a:pPr>
            <a:r>
              <a:rPr lang="zh-CN" altLang="en-US" sz="1200" b="1" dirty="0">
                <a:solidFill>
                  <a:schemeClr val="bg1"/>
                </a:solidFill>
                <a:latin typeface="微软雅黑" panose="020B0503020204020204" charset="-122"/>
                <a:ea typeface="微软雅黑" panose="020B0503020204020204" charset="-122"/>
                <a:sym typeface="+mn-ea"/>
              </a:rPr>
              <a:t>单击此处输入标题</a:t>
            </a:r>
          </a:p>
        </p:txBody>
      </p:sp>
      <p:sp>
        <p:nvSpPr>
          <p:cNvPr id="10" name="TextBox 8"/>
          <p:cNvSpPr txBox="1"/>
          <p:nvPr/>
        </p:nvSpPr>
        <p:spPr>
          <a:xfrm>
            <a:off x="6055042" y="3043599"/>
            <a:ext cx="1860233" cy="955646"/>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solidFill>
                <a:schemeClr val="bg1"/>
              </a:solidFill>
              <a:latin typeface="Lora" panose="02000503000000020004" charset="0"/>
              <a:ea typeface="华文细黑" panose="02010600040101010101" charset="-122"/>
              <a:sym typeface="+mn-ea"/>
            </a:endParaRPr>
          </a:p>
        </p:txBody>
      </p:sp>
      <p:sp>
        <p:nvSpPr>
          <p:cNvPr id="13" name="矩形 12"/>
          <p:cNvSpPr/>
          <p:nvPr/>
        </p:nvSpPr>
        <p:spPr>
          <a:xfrm>
            <a:off x="6055042" y="2790711"/>
            <a:ext cx="1420178" cy="252889"/>
          </a:xfrm>
          <a:prstGeom prst="rect">
            <a:avLst/>
          </a:prstGeom>
        </p:spPr>
        <p:txBody>
          <a:bodyPr wrap="square" lIns="68580" tIns="34290" rIns="68580" bIns="34290">
            <a:spAutoFit/>
          </a:bodyPr>
          <a:lstStyle/>
          <a:p>
            <a:pPr defTabSz="912495">
              <a:spcBef>
                <a:spcPct val="20000"/>
              </a:spcBef>
              <a:defRPr/>
            </a:pPr>
            <a:r>
              <a:rPr lang="zh-CN" altLang="en-US" sz="1200" b="1" dirty="0">
                <a:solidFill>
                  <a:schemeClr val="bg1"/>
                </a:solidFill>
                <a:latin typeface="微软雅黑" panose="020B0503020204020204" charset="-122"/>
                <a:ea typeface="微软雅黑" panose="020B0503020204020204" charset="-122"/>
                <a:sym typeface="+mn-ea"/>
              </a:rPr>
              <a:t>单击此处输入标题</a:t>
            </a:r>
          </a:p>
        </p:txBody>
      </p:sp>
      <p:sp>
        <p:nvSpPr>
          <p:cNvPr id="22" name="矩形 21"/>
          <p:cNvSpPr/>
          <p:nvPr/>
        </p:nvSpPr>
        <p:spPr>
          <a:xfrm>
            <a:off x="3166110" y="1334453"/>
            <a:ext cx="2763679" cy="2733199"/>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TextBox 8"/>
          <p:cNvSpPr txBox="1"/>
          <p:nvPr/>
        </p:nvSpPr>
        <p:spPr>
          <a:xfrm>
            <a:off x="1007269" y="2046923"/>
            <a:ext cx="2065496" cy="734047"/>
          </a:xfrm>
          <a:prstGeom prst="rect">
            <a:avLst/>
          </a:prstGeom>
          <a:noFill/>
        </p:spPr>
        <p:txBody>
          <a:bodyPr wrap="square" lIns="68580" tIns="34290" rIns="68580" bIns="34290" rtlCol="0">
            <a:spAutoFit/>
          </a:bodyPr>
          <a:lstStyle/>
          <a:p>
            <a:pPr algn="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2" name="矩形 31"/>
          <p:cNvSpPr/>
          <p:nvPr/>
        </p:nvSpPr>
        <p:spPr>
          <a:xfrm>
            <a:off x="1652587" y="1794034"/>
            <a:ext cx="1420178" cy="252889"/>
          </a:xfrm>
          <a:prstGeom prst="rect">
            <a:avLst/>
          </a:prstGeom>
        </p:spPr>
        <p:txBody>
          <a:bodyPr wrap="square" lIns="68580" tIns="34290" rIns="68580" bIns="34290">
            <a:spAutoFit/>
          </a:bodyPr>
          <a:lstStyle/>
          <a:p>
            <a:pPr algn="r" defTabSz="912495">
              <a:spcBef>
                <a:spcPct val="20000"/>
              </a:spcBef>
              <a:defRPr/>
            </a:pPr>
            <a:r>
              <a:rPr lang="zh-CN" altLang="en-US" sz="1200" b="1" dirty="0">
                <a:solidFill>
                  <a:schemeClr val="accent3"/>
                </a:solidFill>
                <a:latin typeface="微软雅黑" panose="020B0503020204020204" charset="-122"/>
                <a:ea typeface="微软雅黑" panose="020B0503020204020204" charset="-122"/>
                <a:sym typeface="+mn-ea"/>
              </a:rPr>
              <a:t>单击此处输入标题</a:t>
            </a:r>
          </a:p>
        </p:txBody>
      </p:sp>
      <p:sp>
        <p:nvSpPr>
          <p:cNvPr id="45" name="TextBox 8"/>
          <p:cNvSpPr txBox="1"/>
          <p:nvPr/>
        </p:nvSpPr>
        <p:spPr>
          <a:xfrm>
            <a:off x="1007269" y="3308032"/>
            <a:ext cx="2065496" cy="734047"/>
          </a:xfrm>
          <a:prstGeom prst="rect">
            <a:avLst/>
          </a:prstGeom>
          <a:noFill/>
        </p:spPr>
        <p:txBody>
          <a:bodyPr wrap="square" lIns="68580" tIns="34290" rIns="68580" bIns="34290" rtlCol="0">
            <a:spAutoFit/>
          </a:bodyPr>
          <a:lstStyle/>
          <a:p>
            <a:pPr algn="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6" name="矩形 45"/>
          <p:cNvSpPr/>
          <p:nvPr/>
        </p:nvSpPr>
        <p:spPr>
          <a:xfrm>
            <a:off x="1652587" y="3055144"/>
            <a:ext cx="1420178" cy="252889"/>
          </a:xfrm>
          <a:prstGeom prst="rect">
            <a:avLst/>
          </a:prstGeom>
        </p:spPr>
        <p:txBody>
          <a:bodyPr wrap="square" lIns="68580" tIns="34290" rIns="68580" bIns="34290">
            <a:spAutoFit/>
          </a:bodyPr>
          <a:lstStyle/>
          <a:p>
            <a:pPr algn="r" defTabSz="912495">
              <a:spcBef>
                <a:spcPct val="20000"/>
              </a:spcBef>
              <a:defRPr/>
            </a:pPr>
            <a:r>
              <a:rPr lang="zh-CN" altLang="en-US" sz="1200" b="1" dirty="0">
                <a:solidFill>
                  <a:schemeClr val="accent3"/>
                </a:solidFill>
                <a:latin typeface="微软雅黑" panose="020B0503020204020204" charset="-122"/>
                <a:ea typeface="微软雅黑" panose="020B0503020204020204" charset="-122"/>
                <a:sym typeface="+mn-ea"/>
              </a:rPr>
              <a:t>单击此处输入标题</a:t>
            </a:r>
          </a:p>
        </p:txBody>
      </p:sp>
      <p:sp>
        <p:nvSpPr>
          <p:cNvPr id="14"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执行过程</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500"/>
                                        <p:tgtEl>
                                          <p:spTgt spid="14"/>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edge">
                                      <p:cBhvr>
                                        <p:cTn id="13" dur="500"/>
                                        <p:tgtEl>
                                          <p:spTgt spid="2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1768"/>
                                        </p:tgtEl>
                                        <p:attrNameLst>
                                          <p:attrName>style.visibility</p:attrName>
                                        </p:attrNameLst>
                                      </p:cBhvr>
                                      <p:to>
                                        <p:strVal val="visible"/>
                                      </p:to>
                                    </p:set>
                                    <p:animEffect transition="in" filter="fade">
                                      <p:cBhvr>
                                        <p:cTn id="17" dur="500"/>
                                        <p:tgtEl>
                                          <p:spTgt spid="31768"/>
                                        </p:tgtEl>
                                      </p:cBhvr>
                                    </p:animEffect>
                                    <p:anim calcmode="lin" valueType="num">
                                      <p:cBhvr>
                                        <p:cTn id="18" dur="500" fill="hold"/>
                                        <p:tgtEl>
                                          <p:spTgt spid="31768"/>
                                        </p:tgtEl>
                                        <p:attrNameLst>
                                          <p:attrName>ppt_x</p:attrName>
                                        </p:attrNameLst>
                                      </p:cBhvr>
                                      <p:tavLst>
                                        <p:tav tm="0">
                                          <p:val>
                                            <p:strVal val="#ppt_x"/>
                                          </p:val>
                                        </p:tav>
                                        <p:tav tm="100000">
                                          <p:val>
                                            <p:strVal val="#ppt_x"/>
                                          </p:val>
                                        </p:tav>
                                      </p:tavLst>
                                    </p:anim>
                                    <p:anim calcmode="lin" valueType="num">
                                      <p:cBhvr>
                                        <p:cTn id="19" dur="500" fill="hold"/>
                                        <p:tgtEl>
                                          <p:spTgt spid="3176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up)">
                                      <p:cBhvr>
                                        <p:cTn id="24" dur="500"/>
                                        <p:tgtEl>
                                          <p:spTgt spid="9"/>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up)">
                                      <p:cBhvr>
                                        <p:cTn id="33" dur="500"/>
                                        <p:tgtEl>
                                          <p:spTgt spid="13"/>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ppt_y</p:attrName>
                                        </p:attrNameLst>
                                      </p:cBhvr>
                                      <p:tavLst>
                                        <p:tav tm="0">
                                          <p:val>
                                            <p:strVal val="#ppt_y+#ppt_h*1.125000"/>
                                          </p:val>
                                        </p:tav>
                                        <p:tav tm="100000">
                                          <p:val>
                                            <p:strVal val="#ppt_y"/>
                                          </p:val>
                                        </p:tav>
                                      </p:tavLst>
                                    </p:anim>
                                    <p:animEffect transition="in" filter="wipe(up)">
                                      <p:cBhvr>
                                        <p:cTn id="37" dur="500"/>
                                        <p:tgtEl>
                                          <p:spTgt spid="10"/>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p:tgtEl>
                                          <p:spTgt spid="32"/>
                                        </p:tgtEl>
                                        <p:attrNameLst>
                                          <p:attrName>ppt_y</p:attrName>
                                        </p:attrNameLst>
                                      </p:cBhvr>
                                      <p:tavLst>
                                        <p:tav tm="0">
                                          <p:val>
                                            <p:strVal val="#ppt_y+#ppt_h*1.125000"/>
                                          </p:val>
                                        </p:tav>
                                        <p:tav tm="100000">
                                          <p:val>
                                            <p:strVal val="#ppt_y"/>
                                          </p:val>
                                        </p:tav>
                                      </p:tavLst>
                                    </p:anim>
                                    <p:animEffect transition="in" filter="wipe(up)">
                                      <p:cBhvr>
                                        <p:cTn id="42" dur="500"/>
                                        <p:tgtEl>
                                          <p:spTgt spid="32"/>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p:tgtEl>
                                          <p:spTgt spid="31"/>
                                        </p:tgtEl>
                                        <p:attrNameLst>
                                          <p:attrName>ppt_y</p:attrName>
                                        </p:attrNameLst>
                                      </p:cBhvr>
                                      <p:tavLst>
                                        <p:tav tm="0">
                                          <p:val>
                                            <p:strVal val="#ppt_y+#ppt_h*1.125000"/>
                                          </p:val>
                                        </p:tav>
                                        <p:tav tm="100000">
                                          <p:val>
                                            <p:strVal val="#ppt_y"/>
                                          </p:val>
                                        </p:tav>
                                      </p:tavLst>
                                    </p:anim>
                                    <p:animEffect transition="in" filter="wipe(up)">
                                      <p:cBhvr>
                                        <p:cTn id="46" dur="500"/>
                                        <p:tgtEl>
                                          <p:spTgt spid="31"/>
                                        </p:tgtEl>
                                      </p:cBhvr>
                                    </p:animEffect>
                                  </p:childTnLst>
                                </p:cTn>
                              </p:par>
                            </p:childTnLst>
                          </p:cTn>
                        </p:par>
                        <p:par>
                          <p:cTn id="47" fill="hold">
                            <p:stCondLst>
                              <p:cond delay="3000"/>
                            </p:stCondLst>
                            <p:childTnLst>
                              <p:par>
                                <p:cTn id="48" presetID="12" presetClass="entr" presetSubtype="4"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500"/>
                                        <p:tgtEl>
                                          <p:spTgt spid="46"/>
                                        </p:tgtEl>
                                        <p:attrNameLst>
                                          <p:attrName>ppt_y</p:attrName>
                                        </p:attrNameLst>
                                      </p:cBhvr>
                                      <p:tavLst>
                                        <p:tav tm="0">
                                          <p:val>
                                            <p:strVal val="#ppt_y+#ppt_h*1.125000"/>
                                          </p:val>
                                        </p:tav>
                                        <p:tav tm="100000">
                                          <p:val>
                                            <p:strVal val="#ppt_y"/>
                                          </p:val>
                                        </p:tav>
                                      </p:tavLst>
                                    </p:anim>
                                    <p:animEffect transition="in" filter="wipe(up)">
                                      <p:cBhvr>
                                        <p:cTn id="51" dur="500"/>
                                        <p:tgtEl>
                                          <p:spTgt spid="46"/>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p:tgtEl>
                                          <p:spTgt spid="45"/>
                                        </p:tgtEl>
                                        <p:attrNameLst>
                                          <p:attrName>ppt_y</p:attrName>
                                        </p:attrNameLst>
                                      </p:cBhvr>
                                      <p:tavLst>
                                        <p:tav tm="0">
                                          <p:val>
                                            <p:strVal val="#ppt_y+#ppt_h*1.125000"/>
                                          </p:val>
                                        </p:tav>
                                        <p:tav tm="100000">
                                          <p:val>
                                            <p:strVal val="#ppt_y"/>
                                          </p:val>
                                        </p:tav>
                                      </p:tavLst>
                                    </p:anim>
                                    <p:animEffect transition="in" filter="wipe(up)">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8" grpId="0" bldLvl="0" animBg="1"/>
      <p:bldP spid="8" grpId="0"/>
      <p:bldP spid="9" grpId="0"/>
      <p:bldP spid="10" grpId="0"/>
      <p:bldP spid="13" grpId="0"/>
      <p:bldP spid="22" grpId="0" bldLvl="0" animBg="1"/>
      <p:bldP spid="31" grpId="0"/>
      <p:bldP spid="32" grpId="0"/>
      <p:bldP spid="45" grpId="0"/>
      <p:bldP spid="46"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30" t="28598" r="-130" b="-28598"/>
          <a:stretch/>
        </p:blipFill>
        <p:spPr bwMode="auto">
          <a:xfrm>
            <a:off x="0" y="0"/>
            <a:ext cx="9155890" cy="565409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1890" y="2595732"/>
            <a:ext cx="9155890" cy="254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035381" y="915948"/>
            <a:ext cx="2977991" cy="627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矩形 17"/>
          <p:cNvSpPr/>
          <p:nvPr/>
        </p:nvSpPr>
        <p:spPr>
          <a:xfrm>
            <a:off x="-11890" y="2373118"/>
            <a:ext cx="9155890" cy="2354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椭圆 18"/>
          <p:cNvSpPr/>
          <p:nvPr>
            <p:custDataLst>
              <p:tags r:id="rId1"/>
            </p:custDataLst>
          </p:nvPr>
        </p:nvSpPr>
        <p:spPr>
          <a:xfrm>
            <a:off x="1220380" y="2369725"/>
            <a:ext cx="767285" cy="767285"/>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en-US" sz="1000" kern="0" dirty="0">
              <a:solidFill>
                <a:schemeClr val="tx2">
                  <a:lumMod val="50000"/>
                </a:schemeClr>
              </a:solidFill>
              <a:latin typeface="Calibri"/>
            </a:endParaRPr>
          </a:p>
        </p:txBody>
      </p:sp>
      <p:sp>
        <p:nvSpPr>
          <p:cNvPr id="20" name="椭圆 19"/>
          <p:cNvSpPr/>
          <p:nvPr>
            <p:custDataLst>
              <p:tags r:id="rId2"/>
            </p:custDataLst>
          </p:nvPr>
        </p:nvSpPr>
        <p:spPr>
          <a:xfrm rot="1540888">
            <a:off x="3146420" y="2369723"/>
            <a:ext cx="767285" cy="767285"/>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en-US" sz="1000" kern="0">
              <a:solidFill>
                <a:sysClr val="window" lastClr="FFFFFF"/>
              </a:solidFill>
              <a:latin typeface="Calibri"/>
            </a:endParaRPr>
          </a:p>
        </p:txBody>
      </p:sp>
      <p:sp>
        <p:nvSpPr>
          <p:cNvPr id="21" name="椭圆 20"/>
          <p:cNvSpPr/>
          <p:nvPr>
            <p:custDataLst>
              <p:tags r:id="rId3"/>
            </p:custDataLst>
          </p:nvPr>
        </p:nvSpPr>
        <p:spPr>
          <a:xfrm rot="1540888">
            <a:off x="5072461" y="2369724"/>
            <a:ext cx="767285" cy="767285"/>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en-US" sz="1000" kern="0">
              <a:solidFill>
                <a:sysClr val="window" lastClr="FFFFFF"/>
              </a:solidFill>
              <a:latin typeface="Calibri"/>
            </a:endParaRPr>
          </a:p>
        </p:txBody>
      </p:sp>
      <p:sp>
        <p:nvSpPr>
          <p:cNvPr id="22" name="椭圆 21"/>
          <p:cNvSpPr/>
          <p:nvPr>
            <p:custDataLst>
              <p:tags r:id="rId4"/>
            </p:custDataLst>
          </p:nvPr>
        </p:nvSpPr>
        <p:spPr>
          <a:xfrm rot="1540888">
            <a:off x="6998501" y="2369722"/>
            <a:ext cx="767285" cy="767285"/>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lIns="68580" tIns="34290" rIns="68580" bIns="34290" rtlCol="0" anchor="ctr"/>
          <a:lstStyle/>
          <a:p>
            <a:pPr algn="ctr">
              <a:defRPr/>
            </a:pPr>
            <a:endParaRPr lang="en-US" sz="1000" kern="0">
              <a:solidFill>
                <a:sysClr val="window" lastClr="FFFFFF"/>
              </a:solidFill>
              <a:latin typeface="Calibri"/>
            </a:endParaRPr>
          </a:p>
        </p:txBody>
      </p:sp>
      <p:sp>
        <p:nvSpPr>
          <p:cNvPr id="23" name="KSO_Shape"/>
          <p:cNvSpPr>
            <a:spLocks/>
          </p:cNvSpPr>
          <p:nvPr/>
        </p:nvSpPr>
        <p:spPr bwMode="auto">
          <a:xfrm>
            <a:off x="1441939" y="2595732"/>
            <a:ext cx="362945" cy="272209"/>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accent3"/>
          </a:solidFill>
          <a:ln>
            <a:noFill/>
          </a:ln>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KSO_Shape"/>
          <p:cNvSpPr>
            <a:spLocks/>
          </p:cNvSpPr>
          <p:nvPr/>
        </p:nvSpPr>
        <p:spPr bwMode="auto">
          <a:xfrm>
            <a:off x="3366061" y="2595732"/>
            <a:ext cx="328186" cy="269659"/>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3"/>
          </a:solidFill>
          <a:ln>
            <a:noFill/>
          </a:ln>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KSO_Shape"/>
          <p:cNvSpPr/>
          <p:nvPr/>
        </p:nvSpPr>
        <p:spPr>
          <a:xfrm>
            <a:off x="5209804" y="2570876"/>
            <a:ext cx="492599" cy="319369"/>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6" name="KSO_Shape"/>
          <p:cNvSpPr>
            <a:spLocks/>
          </p:cNvSpPr>
          <p:nvPr/>
        </p:nvSpPr>
        <p:spPr bwMode="auto">
          <a:xfrm>
            <a:off x="7254417" y="2570876"/>
            <a:ext cx="251774" cy="374849"/>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chemeClr val="accent3"/>
          </a:solidFill>
          <a:ln>
            <a:noFill/>
          </a:ln>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文本框 15"/>
          <p:cNvSpPr txBox="1"/>
          <p:nvPr/>
        </p:nvSpPr>
        <p:spPr>
          <a:xfrm>
            <a:off x="817910" y="3363016"/>
            <a:ext cx="1574790" cy="315471"/>
          </a:xfrm>
          <a:prstGeom prst="rect">
            <a:avLst/>
          </a:prstGeom>
          <a:noFill/>
        </p:spPr>
        <p:txBody>
          <a:bodyPr wrap="none" lIns="68580" tIns="34290" rIns="68580" bIns="34290"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执行力明确目标</a:t>
            </a:r>
          </a:p>
        </p:txBody>
      </p:sp>
      <p:sp>
        <p:nvSpPr>
          <p:cNvPr id="44" name="文本框 16"/>
          <p:cNvSpPr txBox="1"/>
          <p:nvPr/>
        </p:nvSpPr>
        <p:spPr>
          <a:xfrm>
            <a:off x="5003643" y="3349840"/>
            <a:ext cx="959238" cy="315471"/>
          </a:xfrm>
          <a:prstGeom prst="rect">
            <a:avLst/>
          </a:prstGeom>
          <a:noFill/>
        </p:spPr>
        <p:txBody>
          <a:bodyPr wrap="none" lIns="68580" tIns="34290" rIns="68580" bIns="34290"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执行过程</a:t>
            </a:r>
          </a:p>
        </p:txBody>
      </p:sp>
      <p:sp>
        <p:nvSpPr>
          <p:cNvPr id="45" name="文本框 17"/>
          <p:cNvSpPr txBox="1"/>
          <p:nvPr/>
        </p:nvSpPr>
        <p:spPr>
          <a:xfrm>
            <a:off x="3032134" y="3364670"/>
            <a:ext cx="959238" cy="315471"/>
          </a:xfrm>
          <a:prstGeom prst="rect">
            <a:avLst/>
          </a:prstGeom>
          <a:noFill/>
        </p:spPr>
        <p:txBody>
          <a:bodyPr wrap="none" lIns="68580" tIns="34290" rIns="68580" bIns="34290"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考核标准</a:t>
            </a:r>
          </a:p>
        </p:txBody>
      </p:sp>
      <p:sp>
        <p:nvSpPr>
          <p:cNvPr id="46" name="文本框 18"/>
          <p:cNvSpPr txBox="1"/>
          <p:nvPr/>
        </p:nvSpPr>
        <p:spPr>
          <a:xfrm>
            <a:off x="6826107" y="3349840"/>
            <a:ext cx="1164422" cy="315471"/>
          </a:xfrm>
          <a:prstGeom prst="rect">
            <a:avLst/>
          </a:prstGeom>
          <a:noFill/>
        </p:spPr>
        <p:txBody>
          <a:bodyPr wrap="none" lIns="68580" tIns="34290" rIns="68580" bIns="34290"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执行力掌控</a:t>
            </a:r>
          </a:p>
        </p:txBody>
      </p:sp>
      <p:sp>
        <p:nvSpPr>
          <p:cNvPr id="47" name="矩形 46"/>
          <p:cNvSpPr/>
          <p:nvPr/>
        </p:nvSpPr>
        <p:spPr>
          <a:xfrm>
            <a:off x="817669" y="3727995"/>
            <a:ext cx="1593376" cy="801117"/>
          </a:xfrm>
          <a:prstGeom prst="rect">
            <a:avLst/>
          </a:prstGeom>
        </p:spPr>
        <p:txBody>
          <a:bodyPr wrap="square" lIns="68580" tIns="34290" rIns="68580" bIns="34290">
            <a:spAutoFit/>
          </a:bodyPr>
          <a:lstStyle/>
          <a:p>
            <a:pPr algn="ctr">
              <a:lnSpc>
                <a:spcPct val="150000"/>
              </a:lnSpc>
            </a:pPr>
            <a:r>
              <a:rPr lang="zh-CN" altLang="en-US" sz="1100" dirty="0">
                <a:latin typeface="微软雅黑" panose="020B0503020204020204" charset="-122"/>
                <a:ea typeface="微软雅黑" panose="020B0503020204020204" charset="-122"/>
                <a:sym typeface="+mn-ea"/>
              </a:rPr>
              <a:t>单击此处输入详细文本单击此处输入详细文本单击此处输入详细文本</a:t>
            </a:r>
          </a:p>
        </p:txBody>
      </p:sp>
      <p:sp>
        <p:nvSpPr>
          <p:cNvPr id="48" name="矩形 47"/>
          <p:cNvSpPr/>
          <p:nvPr/>
        </p:nvSpPr>
        <p:spPr>
          <a:xfrm>
            <a:off x="2694069" y="3727995"/>
            <a:ext cx="1617260" cy="801117"/>
          </a:xfrm>
          <a:prstGeom prst="rect">
            <a:avLst/>
          </a:prstGeom>
        </p:spPr>
        <p:txBody>
          <a:bodyPr wrap="square" lIns="68580" tIns="34290" rIns="68580" bIns="34290">
            <a:spAutoFit/>
          </a:bodyPr>
          <a:lstStyle/>
          <a:p>
            <a:pPr algn="ctr">
              <a:lnSpc>
                <a:spcPct val="150000"/>
              </a:lnSpc>
            </a:pPr>
            <a:r>
              <a:rPr lang="zh-CN" altLang="en-US" sz="1100" dirty="0">
                <a:latin typeface="微软雅黑" panose="020B0503020204020204" charset="-122"/>
                <a:ea typeface="微软雅黑" panose="020B0503020204020204" charset="-122"/>
                <a:sym typeface="+mn-ea"/>
              </a:rPr>
              <a:t>单击此处输入详细文本单击此处输入详细文本单击此处输入详细文本</a:t>
            </a:r>
          </a:p>
        </p:txBody>
      </p:sp>
      <p:sp>
        <p:nvSpPr>
          <p:cNvPr id="49" name="矩形 48"/>
          <p:cNvSpPr/>
          <p:nvPr/>
        </p:nvSpPr>
        <p:spPr>
          <a:xfrm>
            <a:off x="4638418" y="3744130"/>
            <a:ext cx="1617260" cy="801117"/>
          </a:xfrm>
          <a:prstGeom prst="rect">
            <a:avLst/>
          </a:prstGeom>
        </p:spPr>
        <p:txBody>
          <a:bodyPr wrap="square" lIns="68580" tIns="34290" rIns="68580" bIns="34290">
            <a:spAutoFit/>
          </a:bodyPr>
          <a:lstStyle/>
          <a:p>
            <a:pPr algn="ctr">
              <a:lnSpc>
                <a:spcPct val="150000"/>
              </a:lnSpc>
            </a:pPr>
            <a:r>
              <a:rPr lang="zh-CN" altLang="en-US" sz="1100" dirty="0">
                <a:latin typeface="微软雅黑" panose="020B0503020204020204" charset="-122"/>
                <a:ea typeface="微软雅黑" panose="020B0503020204020204" charset="-122"/>
                <a:sym typeface="+mn-ea"/>
              </a:rPr>
              <a:t>单击此处输入详细文本单击此处输入详细文本单击此处输入详细文本</a:t>
            </a:r>
          </a:p>
        </p:txBody>
      </p:sp>
      <p:sp>
        <p:nvSpPr>
          <p:cNvPr id="50" name="矩形 49"/>
          <p:cNvSpPr/>
          <p:nvPr/>
        </p:nvSpPr>
        <p:spPr>
          <a:xfrm>
            <a:off x="6562620" y="3744130"/>
            <a:ext cx="1617260" cy="801117"/>
          </a:xfrm>
          <a:prstGeom prst="rect">
            <a:avLst/>
          </a:prstGeom>
        </p:spPr>
        <p:txBody>
          <a:bodyPr wrap="square" lIns="68580" tIns="34290" rIns="68580" bIns="34290">
            <a:spAutoFit/>
          </a:bodyPr>
          <a:lstStyle/>
          <a:p>
            <a:pPr algn="ctr">
              <a:lnSpc>
                <a:spcPct val="150000"/>
              </a:lnSpc>
            </a:pPr>
            <a:r>
              <a:rPr lang="zh-CN" altLang="en-US" sz="1100" dirty="0">
                <a:latin typeface="微软雅黑" panose="020B0503020204020204" charset="-122"/>
                <a:ea typeface="微软雅黑" panose="020B0503020204020204" charset="-122"/>
                <a:sym typeface="+mn-ea"/>
              </a:rPr>
              <a:t>单击此处输入详细文本单击此处输入详细文本单击此处输入详细文本</a:t>
            </a:r>
          </a:p>
        </p:txBody>
      </p:sp>
      <p:sp>
        <p:nvSpPr>
          <p:cNvPr id="51" name="文本框 23"/>
          <p:cNvSpPr txBox="1"/>
          <p:nvPr/>
        </p:nvSpPr>
        <p:spPr>
          <a:xfrm>
            <a:off x="3219723" y="960026"/>
            <a:ext cx="2592249" cy="500137"/>
          </a:xfrm>
          <a:prstGeom prst="rect">
            <a:avLst/>
          </a:prstGeom>
          <a:noFill/>
        </p:spPr>
        <p:txBody>
          <a:bodyPr wrap="none" lIns="68580" tIns="34290" rIns="68580" bIns="34290" rtlCol="0">
            <a:spAutoFit/>
          </a:bodyPr>
          <a:lstStyle/>
          <a:p>
            <a:pPr algn="ctr"/>
            <a:r>
              <a:rPr lang="zh-CN" altLang="en-US" sz="2800" b="1" spc="600" dirty="0">
                <a:solidFill>
                  <a:schemeClr val="bg1"/>
                </a:solidFill>
                <a:latin typeface="微软雅黑" pitchFamily="34" charset="-122"/>
                <a:ea typeface="微软雅黑" pitchFamily="34" charset="-122"/>
                <a:cs typeface="Aharoni" panose="02010803020104030203" pitchFamily="2" charset="-79"/>
              </a:rPr>
              <a:t>目录</a:t>
            </a:r>
            <a:r>
              <a:rPr lang="zh-CN" altLang="en-US" sz="2700" dirty="0">
                <a:solidFill>
                  <a:schemeClr val="bg1"/>
                </a:solidFill>
                <a:latin typeface="微软雅黑" pitchFamily="34" charset="-122"/>
                <a:ea typeface="微软雅黑" pitchFamily="34" charset="-122"/>
                <a:cs typeface="Aharoni" panose="02010803020104030203" pitchFamily="2" charset="-79"/>
              </a:rPr>
              <a:t>  </a:t>
            </a:r>
            <a:r>
              <a:rPr lang="en-US" altLang="zh-CN" sz="2000" dirty="0">
                <a:solidFill>
                  <a:schemeClr val="bg1"/>
                </a:solidFill>
                <a:latin typeface="微软雅黑" pitchFamily="34" charset="-122"/>
                <a:ea typeface="微软雅黑" pitchFamily="34" charset="-122"/>
                <a:cs typeface="Aharoni" panose="02010803020104030203" pitchFamily="2" charset="-79"/>
              </a:rPr>
              <a:t>CONTENTS</a:t>
            </a:r>
            <a:endParaRPr lang="zh-CN" altLang="en-US" sz="2000" dirty="0">
              <a:solidFill>
                <a:schemeClr val="bg1"/>
              </a:solidFill>
              <a:latin typeface="微软雅黑" pitchFamily="34" charset="-122"/>
              <a:ea typeface="微软雅黑" pitchFamily="34" charset="-122"/>
              <a:cs typeface="Aharoni" panose="02010803020104030203" pitchFamily="2" charset="-79"/>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out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outVertical)">
                                      <p:cBhvr>
                                        <p:cTn id="12" dur="500"/>
                                        <p:tgtEl>
                                          <p:spTgt spid="29"/>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barn(outVertical)">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Effect transition="in" filter="fade">
                                      <p:cBhvr>
                                        <p:cTn id="68" dur="500"/>
                                        <p:tgtEl>
                                          <p:spTgt spid="48"/>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Effect transition="in" filter="fade">
                                      <p:cBhvr>
                                        <p:cTn id="75" dur="500"/>
                                        <p:tgtEl>
                                          <p:spTgt spid="4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500" fill="hold"/>
                                        <p:tgtEl>
                                          <p:spTgt spid="49"/>
                                        </p:tgtEl>
                                        <p:attrNameLst>
                                          <p:attrName>ppt_w</p:attrName>
                                        </p:attrNameLst>
                                      </p:cBhvr>
                                      <p:tavLst>
                                        <p:tav tm="0">
                                          <p:val>
                                            <p:fltVal val="0"/>
                                          </p:val>
                                        </p:tav>
                                        <p:tav tm="100000">
                                          <p:val>
                                            <p:strVal val="#ppt_w"/>
                                          </p:val>
                                        </p:tav>
                                      </p:tavLst>
                                    </p:anim>
                                    <p:anim calcmode="lin" valueType="num">
                                      <p:cBhvr>
                                        <p:cTn id="79" dur="500" fill="hold"/>
                                        <p:tgtEl>
                                          <p:spTgt spid="49"/>
                                        </p:tgtEl>
                                        <p:attrNameLst>
                                          <p:attrName>ppt_h</p:attrName>
                                        </p:attrNameLst>
                                      </p:cBhvr>
                                      <p:tavLst>
                                        <p:tav tm="0">
                                          <p:val>
                                            <p:fltVal val="0"/>
                                          </p:val>
                                        </p:tav>
                                        <p:tav tm="100000">
                                          <p:val>
                                            <p:strVal val="#ppt_h"/>
                                          </p:val>
                                        </p:tav>
                                      </p:tavLst>
                                    </p:anim>
                                    <p:animEffect transition="in" filter="fade">
                                      <p:cBhvr>
                                        <p:cTn id="80" dur="500"/>
                                        <p:tgtEl>
                                          <p:spTgt spid="49"/>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p:cTn id="85" dur="500" fill="hold"/>
                                        <p:tgtEl>
                                          <p:spTgt spid="46"/>
                                        </p:tgtEl>
                                        <p:attrNameLst>
                                          <p:attrName>ppt_w</p:attrName>
                                        </p:attrNameLst>
                                      </p:cBhvr>
                                      <p:tavLst>
                                        <p:tav tm="0">
                                          <p:val>
                                            <p:fltVal val="0"/>
                                          </p:val>
                                        </p:tav>
                                        <p:tav tm="100000">
                                          <p:val>
                                            <p:strVal val="#ppt_w"/>
                                          </p:val>
                                        </p:tav>
                                      </p:tavLst>
                                    </p:anim>
                                    <p:anim calcmode="lin" valueType="num">
                                      <p:cBhvr>
                                        <p:cTn id="86" dur="500" fill="hold"/>
                                        <p:tgtEl>
                                          <p:spTgt spid="46"/>
                                        </p:tgtEl>
                                        <p:attrNameLst>
                                          <p:attrName>ppt_h</p:attrName>
                                        </p:attrNameLst>
                                      </p:cBhvr>
                                      <p:tavLst>
                                        <p:tav tm="0">
                                          <p:val>
                                            <p:fltVal val="0"/>
                                          </p:val>
                                        </p:tav>
                                        <p:tav tm="100000">
                                          <p:val>
                                            <p:strVal val="#ppt_h"/>
                                          </p:val>
                                        </p:tav>
                                      </p:tavLst>
                                    </p:anim>
                                    <p:animEffect transition="in" filter="fade">
                                      <p:cBhvr>
                                        <p:cTn id="87" dur="500"/>
                                        <p:tgtEl>
                                          <p:spTgt spid="46"/>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500" fill="hold"/>
                                        <p:tgtEl>
                                          <p:spTgt spid="50"/>
                                        </p:tgtEl>
                                        <p:attrNameLst>
                                          <p:attrName>ppt_w</p:attrName>
                                        </p:attrNameLst>
                                      </p:cBhvr>
                                      <p:tavLst>
                                        <p:tav tm="0">
                                          <p:val>
                                            <p:fltVal val="0"/>
                                          </p:val>
                                        </p:tav>
                                        <p:tav tm="100000">
                                          <p:val>
                                            <p:strVal val="#ppt_w"/>
                                          </p:val>
                                        </p:tav>
                                      </p:tavLst>
                                    </p:anim>
                                    <p:anim calcmode="lin" valueType="num">
                                      <p:cBhvr>
                                        <p:cTn id="91" dur="500" fill="hold"/>
                                        <p:tgtEl>
                                          <p:spTgt spid="50"/>
                                        </p:tgtEl>
                                        <p:attrNameLst>
                                          <p:attrName>ppt_h</p:attrName>
                                        </p:attrNameLst>
                                      </p:cBhvr>
                                      <p:tavLst>
                                        <p:tav tm="0">
                                          <p:val>
                                            <p:fltVal val="0"/>
                                          </p:val>
                                        </p:tav>
                                        <p:tav tm="100000">
                                          <p:val>
                                            <p:strVal val="#ppt_h"/>
                                          </p:val>
                                        </p:tav>
                                      </p:tavLst>
                                    </p:anim>
                                    <p:animEffect transition="in" filter="fade">
                                      <p:cBhvr>
                                        <p:cTn id="9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8" grpId="0" animBg="1"/>
      <p:bldP spid="19" grpId="0" animBg="1"/>
      <p:bldP spid="20" grpId="0" animBg="1"/>
      <p:bldP spid="21" grpId="0" animBg="1"/>
      <p:bldP spid="22" grpId="0" animBg="1"/>
      <p:bldP spid="23" grpId="0" animBg="1"/>
      <p:bldP spid="24" grpId="0" animBg="1"/>
      <p:bldP spid="25" grpId="0" animBg="1"/>
      <p:bldP spid="26" grpId="0" animBg="1"/>
      <p:bldP spid="43" grpId="0"/>
      <p:bldP spid="44" grpId="0"/>
      <p:bldP spid="45" grpId="0"/>
      <p:bldP spid="46" grpId="0"/>
      <p:bldP spid="47" grpId="0"/>
      <p:bldP spid="48" grpId="0"/>
      <p:bldP spid="49" grpId="0"/>
      <p:bldP spid="5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264691" y="1891997"/>
            <a:ext cx="183524" cy="183524"/>
            <a:chOff x="2570370" y="2875785"/>
            <a:chExt cx="244698" cy="244698"/>
          </a:xfrm>
        </p:grpSpPr>
        <p:sp>
          <p:nvSpPr>
            <p:cNvPr id="7" name="椭圆 6"/>
            <p:cNvSpPr/>
            <p:nvPr/>
          </p:nvSpPr>
          <p:spPr>
            <a:xfrm>
              <a:off x="2570370" y="2875785"/>
              <a:ext cx="244698" cy="2446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459701" y="1891997"/>
            <a:ext cx="183524" cy="183524"/>
            <a:chOff x="2570370" y="2875785"/>
            <a:chExt cx="244698" cy="244698"/>
          </a:xfrm>
        </p:grpSpPr>
        <p:sp>
          <p:nvSpPr>
            <p:cNvPr id="13" name="椭圆 12"/>
            <p:cNvSpPr/>
            <p:nvPr/>
          </p:nvSpPr>
          <p:spPr>
            <a:xfrm>
              <a:off x="2570370" y="2875785"/>
              <a:ext cx="244698" cy="2446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654711" y="1891997"/>
            <a:ext cx="183524" cy="183524"/>
            <a:chOff x="2570370" y="2875785"/>
            <a:chExt cx="244698" cy="244698"/>
          </a:xfrm>
        </p:grpSpPr>
        <p:sp>
          <p:nvSpPr>
            <p:cNvPr id="3" name="椭圆 2"/>
            <p:cNvSpPr/>
            <p:nvPr/>
          </p:nvSpPr>
          <p:spPr>
            <a:xfrm>
              <a:off x="2570370" y="2875785"/>
              <a:ext cx="244698" cy="2446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2671430" y="2963359"/>
              <a:ext cx="80682" cy="6955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02900" y="2594698"/>
            <a:ext cx="1512095" cy="1428498"/>
            <a:chOff x="1157007" y="5021758"/>
            <a:chExt cx="2016127" cy="1904663"/>
          </a:xfrm>
        </p:grpSpPr>
        <p:sp>
          <p:nvSpPr>
            <p:cNvPr id="19" name="文本框 18"/>
            <p:cNvSpPr txBox="1"/>
            <p:nvPr/>
          </p:nvSpPr>
          <p:spPr>
            <a:xfrm>
              <a:off x="1290251" y="5021758"/>
              <a:ext cx="1750907" cy="348813"/>
            </a:xfrm>
            <a:prstGeom prst="rect">
              <a:avLst/>
            </a:prstGeom>
            <a:noFill/>
          </p:spPr>
          <p:txBody>
            <a:bodyPr wrap="none" rtlCol="0">
              <a:spAutoFit/>
            </a:bodyPr>
            <a:lstStyle/>
            <a:p>
              <a:pPr algn="ctr"/>
              <a:r>
                <a:rPr lang="zh-CN" altLang="en-US" sz="1100" b="1" dirty="0">
                  <a:latin typeface="微软雅黑" panose="020B0503020204020204" charset="-122"/>
                  <a:ea typeface="微软雅黑" panose="020B0503020204020204" charset="-122"/>
                  <a:sym typeface="+mn-ea"/>
                </a:rPr>
                <a:t>单击此处输入标题</a:t>
              </a:r>
            </a:p>
          </p:txBody>
        </p:sp>
        <p:sp>
          <p:nvSpPr>
            <p:cNvPr id="20" name="矩形 19"/>
            <p:cNvSpPr/>
            <p:nvPr/>
          </p:nvSpPr>
          <p:spPr>
            <a:xfrm>
              <a:off x="1157007" y="5325983"/>
              <a:ext cx="2016127" cy="1600438"/>
            </a:xfrm>
            <a:prstGeom prst="rect">
              <a:avLst/>
            </a:prstGeom>
          </p:spPr>
          <p:txBody>
            <a:bodyPr wrap="square">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grpSp>
        <p:nvGrpSpPr>
          <p:cNvPr id="21" name="组合 20"/>
          <p:cNvGrpSpPr/>
          <p:nvPr/>
        </p:nvGrpSpPr>
        <p:grpSpPr>
          <a:xfrm>
            <a:off x="2660422" y="2583268"/>
            <a:ext cx="1512095" cy="1439928"/>
            <a:chOff x="1136687" y="5021758"/>
            <a:chExt cx="2016127" cy="1919903"/>
          </a:xfrm>
        </p:grpSpPr>
        <p:sp>
          <p:nvSpPr>
            <p:cNvPr id="22" name="文本框 21"/>
            <p:cNvSpPr txBox="1"/>
            <p:nvPr/>
          </p:nvSpPr>
          <p:spPr>
            <a:xfrm>
              <a:off x="1289616" y="5021758"/>
              <a:ext cx="1750907" cy="348813"/>
            </a:xfrm>
            <a:prstGeom prst="rect">
              <a:avLst/>
            </a:prstGeom>
            <a:noFill/>
          </p:spPr>
          <p:txBody>
            <a:bodyPr wrap="none" rtlCol="0">
              <a:spAutoFit/>
            </a:bodyPr>
            <a:lstStyle/>
            <a:p>
              <a:pPr algn="ctr"/>
              <a:r>
                <a:rPr lang="zh-CN" altLang="en-US" sz="1100" b="1">
                  <a:latin typeface="微软雅黑" panose="020B0503020204020204" charset="-122"/>
                  <a:ea typeface="微软雅黑" panose="020B0503020204020204" charset="-122"/>
                  <a:sym typeface="+mn-ea"/>
                </a:rPr>
                <a:t>单击此处输入标题</a:t>
              </a:r>
              <a:endParaRPr lang="zh-CN" altLang="en-US" sz="1100" b="1" dirty="0">
                <a:latin typeface="微软雅黑" panose="020B0503020204020204" charset="-122"/>
                <a:ea typeface="微软雅黑" panose="020B0503020204020204" charset="-122"/>
                <a:sym typeface="+mn-ea"/>
              </a:endParaRPr>
            </a:p>
          </p:txBody>
        </p:sp>
        <p:sp>
          <p:nvSpPr>
            <p:cNvPr id="23" name="矩形 22"/>
            <p:cNvSpPr/>
            <p:nvPr/>
          </p:nvSpPr>
          <p:spPr>
            <a:xfrm>
              <a:off x="1136687" y="5341223"/>
              <a:ext cx="2016127" cy="1600438"/>
            </a:xfrm>
            <a:prstGeom prst="rect">
              <a:avLst/>
            </a:prstGeom>
          </p:spPr>
          <p:txBody>
            <a:bodyPr wrap="square">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grpSp>
        <p:nvGrpSpPr>
          <p:cNvPr id="24" name="组合 23"/>
          <p:cNvGrpSpPr/>
          <p:nvPr/>
        </p:nvGrpSpPr>
        <p:grpSpPr>
          <a:xfrm>
            <a:off x="4893190" y="2583268"/>
            <a:ext cx="1512095" cy="1439928"/>
            <a:chOff x="1160182" y="5021758"/>
            <a:chExt cx="2016127" cy="1919903"/>
          </a:xfrm>
        </p:grpSpPr>
        <p:sp>
          <p:nvSpPr>
            <p:cNvPr id="30" name="文本框 29"/>
            <p:cNvSpPr txBox="1"/>
            <p:nvPr/>
          </p:nvSpPr>
          <p:spPr>
            <a:xfrm>
              <a:off x="1289617" y="5021758"/>
              <a:ext cx="1750907" cy="348813"/>
            </a:xfrm>
            <a:prstGeom prst="rect">
              <a:avLst/>
            </a:prstGeom>
            <a:noFill/>
          </p:spPr>
          <p:txBody>
            <a:bodyPr wrap="none" rtlCol="0">
              <a:spAutoFit/>
            </a:bodyPr>
            <a:lstStyle/>
            <a:p>
              <a:pPr algn="ctr"/>
              <a:r>
                <a:rPr lang="zh-CN" altLang="en-US" sz="1100" b="1">
                  <a:latin typeface="微软雅黑" panose="020B0503020204020204" charset="-122"/>
                  <a:ea typeface="微软雅黑" panose="020B0503020204020204" charset="-122"/>
                  <a:sym typeface="+mn-ea"/>
                </a:rPr>
                <a:t>单击此处输入标题</a:t>
              </a:r>
              <a:endParaRPr lang="zh-CN" altLang="en-US" sz="1100" b="1" dirty="0">
                <a:latin typeface="微软雅黑" panose="020B0503020204020204" charset="-122"/>
                <a:ea typeface="微软雅黑" panose="020B0503020204020204" charset="-122"/>
                <a:sym typeface="+mn-ea"/>
              </a:endParaRPr>
            </a:p>
          </p:txBody>
        </p:sp>
        <p:sp>
          <p:nvSpPr>
            <p:cNvPr id="31" name="矩形 30"/>
            <p:cNvSpPr/>
            <p:nvPr/>
          </p:nvSpPr>
          <p:spPr>
            <a:xfrm>
              <a:off x="1160182" y="5341223"/>
              <a:ext cx="2016127" cy="1600438"/>
            </a:xfrm>
            <a:prstGeom prst="rect">
              <a:avLst/>
            </a:prstGeom>
          </p:spPr>
          <p:txBody>
            <a:bodyPr wrap="square">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grpSp>
        <p:nvGrpSpPr>
          <p:cNvPr id="72" name="组合 71"/>
          <p:cNvGrpSpPr/>
          <p:nvPr/>
        </p:nvGrpSpPr>
        <p:grpSpPr>
          <a:xfrm>
            <a:off x="7083572" y="2583268"/>
            <a:ext cx="1512095" cy="1439928"/>
            <a:chOff x="1157007" y="5021758"/>
            <a:chExt cx="2016127" cy="1919903"/>
          </a:xfrm>
        </p:grpSpPr>
        <p:sp>
          <p:nvSpPr>
            <p:cNvPr id="73" name="文本框 72"/>
            <p:cNvSpPr txBox="1"/>
            <p:nvPr/>
          </p:nvSpPr>
          <p:spPr>
            <a:xfrm>
              <a:off x="1289616" y="5021758"/>
              <a:ext cx="1750907" cy="348813"/>
            </a:xfrm>
            <a:prstGeom prst="rect">
              <a:avLst/>
            </a:prstGeom>
            <a:noFill/>
          </p:spPr>
          <p:txBody>
            <a:bodyPr wrap="none" rtlCol="0">
              <a:spAutoFit/>
            </a:bodyPr>
            <a:lstStyle/>
            <a:p>
              <a:pPr algn="ctr"/>
              <a:r>
                <a:rPr lang="zh-CN" altLang="en-US" sz="1100" b="1">
                  <a:latin typeface="微软雅黑" panose="020B0503020204020204" charset="-122"/>
                  <a:ea typeface="微软雅黑" panose="020B0503020204020204" charset="-122"/>
                  <a:sym typeface="+mn-ea"/>
                </a:rPr>
                <a:t>单击此处输入标题</a:t>
              </a:r>
              <a:endParaRPr lang="zh-CN" altLang="en-US" sz="1100" b="1" dirty="0">
                <a:latin typeface="微软雅黑" panose="020B0503020204020204" charset="-122"/>
                <a:ea typeface="微软雅黑" panose="020B0503020204020204" charset="-122"/>
                <a:sym typeface="+mn-ea"/>
              </a:endParaRPr>
            </a:p>
          </p:txBody>
        </p:sp>
        <p:sp>
          <p:nvSpPr>
            <p:cNvPr id="74" name="矩形 73"/>
            <p:cNvSpPr/>
            <p:nvPr/>
          </p:nvSpPr>
          <p:spPr>
            <a:xfrm>
              <a:off x="1157007" y="5341223"/>
              <a:ext cx="2016127" cy="1600438"/>
            </a:xfrm>
            <a:prstGeom prst="rect">
              <a:avLst/>
            </a:prstGeom>
          </p:spPr>
          <p:txBody>
            <a:bodyPr wrap="square">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grpSp>
      <p:grpSp>
        <p:nvGrpSpPr>
          <p:cNvPr id="75" name="组合 74"/>
          <p:cNvGrpSpPr/>
          <p:nvPr/>
        </p:nvGrpSpPr>
        <p:grpSpPr>
          <a:xfrm>
            <a:off x="7470820" y="1610603"/>
            <a:ext cx="746312" cy="746312"/>
            <a:chOff x="9961094" y="2487893"/>
            <a:chExt cx="995082" cy="995082"/>
          </a:xfrm>
        </p:grpSpPr>
        <p:grpSp>
          <p:nvGrpSpPr>
            <p:cNvPr id="76" name="组合 75"/>
            <p:cNvGrpSpPr/>
            <p:nvPr/>
          </p:nvGrpSpPr>
          <p:grpSpPr>
            <a:xfrm>
              <a:off x="9961094" y="2487893"/>
              <a:ext cx="995082" cy="995082"/>
              <a:chOff x="9294388" y="2500593"/>
              <a:chExt cx="995082" cy="995082"/>
            </a:xfrm>
          </p:grpSpPr>
          <p:sp>
            <p:nvSpPr>
              <p:cNvPr id="77" name="椭圆 76"/>
              <p:cNvSpPr/>
              <p:nvPr/>
            </p:nvSpPr>
            <p:spPr>
              <a:xfrm>
                <a:off x="9346495" y="2552700"/>
                <a:ext cx="890868" cy="8908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9294388" y="2500593"/>
                <a:ext cx="995082" cy="99508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105"/>
            <p:cNvSpPr>
              <a:spLocks noEditPoints="1"/>
            </p:cNvSpPr>
            <p:nvPr/>
          </p:nvSpPr>
          <p:spPr bwMode="auto">
            <a:xfrm>
              <a:off x="10355717" y="2907501"/>
              <a:ext cx="195486" cy="226954"/>
            </a:xfrm>
            <a:custGeom>
              <a:avLst/>
              <a:gdLst>
                <a:gd name="T0" fmla="*/ 145 w 154"/>
                <a:gd name="T1" fmla="*/ 0 h 178"/>
                <a:gd name="T2" fmla="*/ 9 w 154"/>
                <a:gd name="T3" fmla="*/ 0 h 178"/>
                <a:gd name="T4" fmla="*/ 0 w 154"/>
                <a:gd name="T5" fmla="*/ 9 h 178"/>
                <a:gd name="T6" fmla="*/ 0 w 154"/>
                <a:gd name="T7" fmla="*/ 168 h 178"/>
                <a:gd name="T8" fmla="*/ 9 w 154"/>
                <a:gd name="T9" fmla="*/ 178 h 178"/>
                <a:gd name="T10" fmla="*/ 145 w 154"/>
                <a:gd name="T11" fmla="*/ 178 h 178"/>
                <a:gd name="T12" fmla="*/ 154 w 154"/>
                <a:gd name="T13" fmla="*/ 171 h 178"/>
                <a:gd name="T14" fmla="*/ 154 w 154"/>
                <a:gd name="T15" fmla="*/ 12 h 178"/>
                <a:gd name="T16" fmla="*/ 145 w 154"/>
                <a:gd name="T17" fmla="*/ 0 h 178"/>
                <a:gd name="T18" fmla="*/ 47 w 154"/>
                <a:gd name="T19" fmla="*/ 152 h 178"/>
                <a:gd name="T20" fmla="*/ 42 w 154"/>
                <a:gd name="T21" fmla="*/ 157 h 178"/>
                <a:gd name="T22" fmla="*/ 20 w 154"/>
                <a:gd name="T23" fmla="*/ 157 h 178"/>
                <a:gd name="T24" fmla="*/ 15 w 154"/>
                <a:gd name="T25" fmla="*/ 152 h 178"/>
                <a:gd name="T26" fmla="*/ 15 w 154"/>
                <a:gd name="T27" fmla="*/ 133 h 178"/>
                <a:gd name="T28" fmla="*/ 20 w 154"/>
                <a:gd name="T29" fmla="*/ 128 h 178"/>
                <a:gd name="T30" fmla="*/ 42 w 154"/>
                <a:gd name="T31" fmla="*/ 128 h 178"/>
                <a:gd name="T32" fmla="*/ 47 w 154"/>
                <a:gd name="T33" fmla="*/ 133 h 178"/>
                <a:gd name="T34" fmla="*/ 47 w 154"/>
                <a:gd name="T35" fmla="*/ 152 h 178"/>
                <a:gd name="T36" fmla="*/ 47 w 154"/>
                <a:gd name="T37" fmla="*/ 111 h 178"/>
                <a:gd name="T38" fmla="*/ 42 w 154"/>
                <a:gd name="T39" fmla="*/ 116 h 178"/>
                <a:gd name="T40" fmla="*/ 20 w 154"/>
                <a:gd name="T41" fmla="*/ 116 h 178"/>
                <a:gd name="T42" fmla="*/ 15 w 154"/>
                <a:gd name="T43" fmla="*/ 111 h 178"/>
                <a:gd name="T44" fmla="*/ 15 w 154"/>
                <a:gd name="T45" fmla="*/ 91 h 178"/>
                <a:gd name="T46" fmla="*/ 20 w 154"/>
                <a:gd name="T47" fmla="*/ 86 h 178"/>
                <a:gd name="T48" fmla="*/ 42 w 154"/>
                <a:gd name="T49" fmla="*/ 86 h 178"/>
                <a:gd name="T50" fmla="*/ 47 w 154"/>
                <a:gd name="T51" fmla="*/ 91 h 178"/>
                <a:gd name="T52" fmla="*/ 47 w 154"/>
                <a:gd name="T53" fmla="*/ 111 h 178"/>
                <a:gd name="T54" fmla="*/ 92 w 154"/>
                <a:gd name="T55" fmla="*/ 152 h 178"/>
                <a:gd name="T56" fmla="*/ 87 w 154"/>
                <a:gd name="T57" fmla="*/ 157 h 178"/>
                <a:gd name="T58" fmla="*/ 65 w 154"/>
                <a:gd name="T59" fmla="*/ 157 h 178"/>
                <a:gd name="T60" fmla="*/ 60 w 154"/>
                <a:gd name="T61" fmla="*/ 152 h 178"/>
                <a:gd name="T62" fmla="*/ 60 w 154"/>
                <a:gd name="T63" fmla="*/ 133 h 178"/>
                <a:gd name="T64" fmla="*/ 65 w 154"/>
                <a:gd name="T65" fmla="*/ 128 h 178"/>
                <a:gd name="T66" fmla="*/ 87 w 154"/>
                <a:gd name="T67" fmla="*/ 128 h 178"/>
                <a:gd name="T68" fmla="*/ 92 w 154"/>
                <a:gd name="T69" fmla="*/ 133 h 178"/>
                <a:gd name="T70" fmla="*/ 92 w 154"/>
                <a:gd name="T71" fmla="*/ 152 h 178"/>
                <a:gd name="T72" fmla="*/ 92 w 154"/>
                <a:gd name="T73" fmla="*/ 111 h 178"/>
                <a:gd name="T74" fmla="*/ 87 w 154"/>
                <a:gd name="T75" fmla="*/ 116 h 178"/>
                <a:gd name="T76" fmla="*/ 65 w 154"/>
                <a:gd name="T77" fmla="*/ 116 h 178"/>
                <a:gd name="T78" fmla="*/ 60 w 154"/>
                <a:gd name="T79" fmla="*/ 111 h 178"/>
                <a:gd name="T80" fmla="*/ 60 w 154"/>
                <a:gd name="T81" fmla="*/ 91 h 178"/>
                <a:gd name="T82" fmla="*/ 65 w 154"/>
                <a:gd name="T83" fmla="*/ 86 h 178"/>
                <a:gd name="T84" fmla="*/ 87 w 154"/>
                <a:gd name="T85" fmla="*/ 86 h 178"/>
                <a:gd name="T86" fmla="*/ 92 w 154"/>
                <a:gd name="T87" fmla="*/ 91 h 178"/>
                <a:gd name="T88" fmla="*/ 92 w 154"/>
                <a:gd name="T89" fmla="*/ 111 h 178"/>
                <a:gd name="T90" fmla="*/ 140 w 154"/>
                <a:gd name="T91" fmla="*/ 152 h 178"/>
                <a:gd name="T92" fmla="*/ 135 w 154"/>
                <a:gd name="T93" fmla="*/ 157 h 178"/>
                <a:gd name="T94" fmla="*/ 112 w 154"/>
                <a:gd name="T95" fmla="*/ 157 h 178"/>
                <a:gd name="T96" fmla="*/ 107 w 154"/>
                <a:gd name="T97" fmla="*/ 152 h 178"/>
                <a:gd name="T98" fmla="*/ 107 w 154"/>
                <a:gd name="T99" fmla="*/ 91 h 178"/>
                <a:gd name="T100" fmla="*/ 112 w 154"/>
                <a:gd name="T101" fmla="*/ 86 h 178"/>
                <a:gd name="T102" fmla="*/ 135 w 154"/>
                <a:gd name="T103" fmla="*/ 86 h 178"/>
                <a:gd name="T104" fmla="*/ 140 w 154"/>
                <a:gd name="T105" fmla="*/ 91 h 178"/>
                <a:gd name="T106" fmla="*/ 140 w 154"/>
                <a:gd name="T107" fmla="*/ 152 h 178"/>
                <a:gd name="T108" fmla="*/ 140 w 154"/>
                <a:gd name="T109" fmla="*/ 57 h 178"/>
                <a:gd name="T110" fmla="*/ 134 w 154"/>
                <a:gd name="T111" fmla="*/ 63 h 178"/>
                <a:gd name="T112" fmla="*/ 20 w 154"/>
                <a:gd name="T113" fmla="*/ 63 h 178"/>
                <a:gd name="T114" fmla="*/ 14 w 154"/>
                <a:gd name="T115" fmla="*/ 57 h 178"/>
                <a:gd name="T116" fmla="*/ 14 w 154"/>
                <a:gd name="T117" fmla="*/ 28 h 178"/>
                <a:gd name="T118" fmla="*/ 20 w 154"/>
                <a:gd name="T119" fmla="*/ 22 h 178"/>
                <a:gd name="T120" fmla="*/ 134 w 154"/>
                <a:gd name="T121" fmla="*/ 22 h 178"/>
                <a:gd name="T122" fmla="*/ 140 w 154"/>
                <a:gd name="T123" fmla="*/ 28 h 178"/>
                <a:gd name="T124" fmla="*/ 140 w 154"/>
                <a:gd name="T125" fmla="*/ 5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 h="178">
                  <a:moveTo>
                    <a:pt x="145" y="0"/>
                  </a:moveTo>
                  <a:cubicBezTo>
                    <a:pt x="9" y="0"/>
                    <a:pt x="9" y="0"/>
                    <a:pt x="9" y="0"/>
                  </a:cubicBezTo>
                  <a:cubicBezTo>
                    <a:pt x="4" y="0"/>
                    <a:pt x="0" y="4"/>
                    <a:pt x="0" y="9"/>
                  </a:cubicBezTo>
                  <a:cubicBezTo>
                    <a:pt x="0" y="168"/>
                    <a:pt x="0" y="168"/>
                    <a:pt x="0" y="168"/>
                  </a:cubicBezTo>
                  <a:cubicBezTo>
                    <a:pt x="0" y="173"/>
                    <a:pt x="4" y="178"/>
                    <a:pt x="9" y="178"/>
                  </a:cubicBezTo>
                  <a:cubicBezTo>
                    <a:pt x="145" y="178"/>
                    <a:pt x="145" y="178"/>
                    <a:pt x="145" y="178"/>
                  </a:cubicBezTo>
                  <a:cubicBezTo>
                    <a:pt x="150" y="178"/>
                    <a:pt x="154" y="173"/>
                    <a:pt x="154" y="171"/>
                  </a:cubicBezTo>
                  <a:cubicBezTo>
                    <a:pt x="154" y="12"/>
                    <a:pt x="154" y="12"/>
                    <a:pt x="154" y="12"/>
                  </a:cubicBezTo>
                  <a:cubicBezTo>
                    <a:pt x="154" y="4"/>
                    <a:pt x="150" y="0"/>
                    <a:pt x="145" y="0"/>
                  </a:cubicBezTo>
                  <a:close/>
                  <a:moveTo>
                    <a:pt x="47" y="152"/>
                  </a:moveTo>
                  <a:cubicBezTo>
                    <a:pt x="47" y="155"/>
                    <a:pt x="45" y="157"/>
                    <a:pt x="42" y="157"/>
                  </a:cubicBezTo>
                  <a:cubicBezTo>
                    <a:pt x="20" y="157"/>
                    <a:pt x="20" y="157"/>
                    <a:pt x="20" y="157"/>
                  </a:cubicBezTo>
                  <a:cubicBezTo>
                    <a:pt x="17" y="157"/>
                    <a:pt x="15" y="155"/>
                    <a:pt x="15" y="152"/>
                  </a:cubicBezTo>
                  <a:cubicBezTo>
                    <a:pt x="15" y="133"/>
                    <a:pt x="15" y="133"/>
                    <a:pt x="15" y="133"/>
                  </a:cubicBezTo>
                  <a:cubicBezTo>
                    <a:pt x="15" y="130"/>
                    <a:pt x="17" y="128"/>
                    <a:pt x="20" y="128"/>
                  </a:cubicBezTo>
                  <a:cubicBezTo>
                    <a:pt x="42" y="128"/>
                    <a:pt x="42" y="128"/>
                    <a:pt x="42" y="128"/>
                  </a:cubicBezTo>
                  <a:cubicBezTo>
                    <a:pt x="45" y="128"/>
                    <a:pt x="47" y="130"/>
                    <a:pt x="47" y="133"/>
                  </a:cubicBezTo>
                  <a:cubicBezTo>
                    <a:pt x="47" y="152"/>
                    <a:pt x="47" y="152"/>
                    <a:pt x="47" y="152"/>
                  </a:cubicBezTo>
                  <a:close/>
                  <a:moveTo>
                    <a:pt x="47" y="111"/>
                  </a:moveTo>
                  <a:cubicBezTo>
                    <a:pt x="47" y="113"/>
                    <a:pt x="45" y="116"/>
                    <a:pt x="42" y="116"/>
                  </a:cubicBezTo>
                  <a:cubicBezTo>
                    <a:pt x="20" y="116"/>
                    <a:pt x="20" y="116"/>
                    <a:pt x="20" y="116"/>
                  </a:cubicBezTo>
                  <a:cubicBezTo>
                    <a:pt x="17" y="116"/>
                    <a:pt x="15" y="113"/>
                    <a:pt x="15" y="111"/>
                  </a:cubicBezTo>
                  <a:cubicBezTo>
                    <a:pt x="15" y="91"/>
                    <a:pt x="15" y="91"/>
                    <a:pt x="15" y="91"/>
                  </a:cubicBezTo>
                  <a:cubicBezTo>
                    <a:pt x="15" y="88"/>
                    <a:pt x="17" y="86"/>
                    <a:pt x="20" y="86"/>
                  </a:cubicBezTo>
                  <a:cubicBezTo>
                    <a:pt x="42" y="86"/>
                    <a:pt x="42" y="86"/>
                    <a:pt x="42" y="86"/>
                  </a:cubicBezTo>
                  <a:cubicBezTo>
                    <a:pt x="45" y="86"/>
                    <a:pt x="47" y="88"/>
                    <a:pt x="47" y="91"/>
                  </a:cubicBezTo>
                  <a:cubicBezTo>
                    <a:pt x="47" y="111"/>
                    <a:pt x="47" y="111"/>
                    <a:pt x="47" y="111"/>
                  </a:cubicBezTo>
                  <a:close/>
                  <a:moveTo>
                    <a:pt x="92" y="152"/>
                  </a:moveTo>
                  <a:cubicBezTo>
                    <a:pt x="92" y="155"/>
                    <a:pt x="90" y="157"/>
                    <a:pt x="87" y="157"/>
                  </a:cubicBezTo>
                  <a:cubicBezTo>
                    <a:pt x="65" y="157"/>
                    <a:pt x="65" y="157"/>
                    <a:pt x="65" y="157"/>
                  </a:cubicBezTo>
                  <a:cubicBezTo>
                    <a:pt x="62" y="157"/>
                    <a:pt x="60" y="155"/>
                    <a:pt x="60" y="152"/>
                  </a:cubicBezTo>
                  <a:cubicBezTo>
                    <a:pt x="60" y="133"/>
                    <a:pt x="60" y="133"/>
                    <a:pt x="60" y="133"/>
                  </a:cubicBezTo>
                  <a:cubicBezTo>
                    <a:pt x="60" y="130"/>
                    <a:pt x="62" y="128"/>
                    <a:pt x="65" y="128"/>
                  </a:cubicBezTo>
                  <a:cubicBezTo>
                    <a:pt x="87" y="128"/>
                    <a:pt x="87" y="128"/>
                    <a:pt x="87" y="128"/>
                  </a:cubicBezTo>
                  <a:cubicBezTo>
                    <a:pt x="90" y="128"/>
                    <a:pt x="92" y="130"/>
                    <a:pt x="92" y="133"/>
                  </a:cubicBezTo>
                  <a:lnTo>
                    <a:pt x="92" y="152"/>
                  </a:lnTo>
                  <a:close/>
                  <a:moveTo>
                    <a:pt x="92" y="111"/>
                  </a:moveTo>
                  <a:cubicBezTo>
                    <a:pt x="92" y="113"/>
                    <a:pt x="90" y="116"/>
                    <a:pt x="87" y="116"/>
                  </a:cubicBezTo>
                  <a:cubicBezTo>
                    <a:pt x="65" y="116"/>
                    <a:pt x="65" y="116"/>
                    <a:pt x="65" y="116"/>
                  </a:cubicBezTo>
                  <a:cubicBezTo>
                    <a:pt x="62" y="116"/>
                    <a:pt x="60" y="113"/>
                    <a:pt x="60" y="111"/>
                  </a:cubicBezTo>
                  <a:cubicBezTo>
                    <a:pt x="60" y="91"/>
                    <a:pt x="60" y="91"/>
                    <a:pt x="60" y="91"/>
                  </a:cubicBezTo>
                  <a:cubicBezTo>
                    <a:pt x="60" y="88"/>
                    <a:pt x="62" y="86"/>
                    <a:pt x="65" y="86"/>
                  </a:cubicBezTo>
                  <a:cubicBezTo>
                    <a:pt x="87" y="86"/>
                    <a:pt x="87" y="86"/>
                    <a:pt x="87" y="86"/>
                  </a:cubicBezTo>
                  <a:cubicBezTo>
                    <a:pt x="90" y="86"/>
                    <a:pt x="92" y="88"/>
                    <a:pt x="92" y="91"/>
                  </a:cubicBezTo>
                  <a:lnTo>
                    <a:pt x="92" y="111"/>
                  </a:lnTo>
                  <a:close/>
                  <a:moveTo>
                    <a:pt x="140" y="152"/>
                  </a:moveTo>
                  <a:cubicBezTo>
                    <a:pt x="140" y="155"/>
                    <a:pt x="138" y="157"/>
                    <a:pt x="135" y="157"/>
                  </a:cubicBezTo>
                  <a:cubicBezTo>
                    <a:pt x="112" y="157"/>
                    <a:pt x="112" y="157"/>
                    <a:pt x="112" y="157"/>
                  </a:cubicBezTo>
                  <a:cubicBezTo>
                    <a:pt x="109" y="157"/>
                    <a:pt x="107" y="155"/>
                    <a:pt x="107" y="152"/>
                  </a:cubicBezTo>
                  <a:cubicBezTo>
                    <a:pt x="107" y="91"/>
                    <a:pt x="107" y="91"/>
                    <a:pt x="107" y="91"/>
                  </a:cubicBezTo>
                  <a:cubicBezTo>
                    <a:pt x="107" y="88"/>
                    <a:pt x="109" y="86"/>
                    <a:pt x="112" y="86"/>
                  </a:cubicBezTo>
                  <a:cubicBezTo>
                    <a:pt x="135" y="86"/>
                    <a:pt x="135" y="86"/>
                    <a:pt x="135" y="86"/>
                  </a:cubicBezTo>
                  <a:cubicBezTo>
                    <a:pt x="138" y="86"/>
                    <a:pt x="140" y="88"/>
                    <a:pt x="140" y="91"/>
                  </a:cubicBezTo>
                  <a:lnTo>
                    <a:pt x="140" y="152"/>
                  </a:lnTo>
                  <a:close/>
                  <a:moveTo>
                    <a:pt x="140" y="57"/>
                  </a:moveTo>
                  <a:cubicBezTo>
                    <a:pt x="140" y="60"/>
                    <a:pt x="137" y="63"/>
                    <a:pt x="134" y="63"/>
                  </a:cubicBezTo>
                  <a:cubicBezTo>
                    <a:pt x="20" y="63"/>
                    <a:pt x="20" y="63"/>
                    <a:pt x="20" y="63"/>
                  </a:cubicBezTo>
                  <a:cubicBezTo>
                    <a:pt x="17" y="63"/>
                    <a:pt x="14" y="60"/>
                    <a:pt x="14" y="57"/>
                  </a:cubicBezTo>
                  <a:cubicBezTo>
                    <a:pt x="14" y="28"/>
                    <a:pt x="14" y="28"/>
                    <a:pt x="14" y="28"/>
                  </a:cubicBezTo>
                  <a:cubicBezTo>
                    <a:pt x="14" y="24"/>
                    <a:pt x="17" y="22"/>
                    <a:pt x="20" y="22"/>
                  </a:cubicBezTo>
                  <a:cubicBezTo>
                    <a:pt x="134" y="22"/>
                    <a:pt x="134" y="22"/>
                    <a:pt x="134" y="22"/>
                  </a:cubicBezTo>
                  <a:cubicBezTo>
                    <a:pt x="137" y="22"/>
                    <a:pt x="140" y="24"/>
                    <a:pt x="140" y="28"/>
                  </a:cubicBezTo>
                  <a:cubicBezTo>
                    <a:pt x="140" y="57"/>
                    <a:pt x="140" y="57"/>
                    <a:pt x="140" y="57"/>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80" name="组合 79"/>
          <p:cNvGrpSpPr/>
          <p:nvPr/>
        </p:nvGrpSpPr>
        <p:grpSpPr>
          <a:xfrm>
            <a:off x="5275812" y="1610603"/>
            <a:ext cx="746312" cy="746312"/>
            <a:chOff x="7034416" y="2487893"/>
            <a:chExt cx="995082" cy="995082"/>
          </a:xfrm>
        </p:grpSpPr>
        <p:grpSp>
          <p:nvGrpSpPr>
            <p:cNvPr id="81" name="组合 80"/>
            <p:cNvGrpSpPr/>
            <p:nvPr/>
          </p:nvGrpSpPr>
          <p:grpSpPr>
            <a:xfrm>
              <a:off x="7034416" y="2487893"/>
              <a:ext cx="995082" cy="995082"/>
              <a:chOff x="6563888" y="2500593"/>
              <a:chExt cx="995082" cy="995082"/>
            </a:xfrm>
          </p:grpSpPr>
          <p:sp>
            <p:nvSpPr>
              <p:cNvPr id="82" name="椭圆 81"/>
              <p:cNvSpPr/>
              <p:nvPr/>
            </p:nvSpPr>
            <p:spPr>
              <a:xfrm>
                <a:off x="6615995" y="2552700"/>
                <a:ext cx="890868" cy="8908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6563888" y="2500593"/>
                <a:ext cx="995082" cy="995082"/>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Group 1499"/>
            <p:cNvGrpSpPr/>
            <p:nvPr/>
          </p:nvGrpSpPr>
          <p:grpSpPr>
            <a:xfrm>
              <a:off x="7426646" y="2912617"/>
              <a:ext cx="203720" cy="192450"/>
              <a:chOff x="4922838" y="4403725"/>
              <a:chExt cx="373063" cy="352425"/>
            </a:xfrm>
            <a:solidFill>
              <a:schemeClr val="bg1"/>
            </a:solidFill>
          </p:grpSpPr>
          <p:sp>
            <p:nvSpPr>
              <p:cNvPr id="85" name="Freeform 96"/>
              <p:cNvSpPr/>
              <p:nvPr/>
            </p:nvSpPr>
            <p:spPr bwMode="auto">
              <a:xfrm>
                <a:off x="4976813" y="4560888"/>
                <a:ext cx="69850" cy="55563"/>
              </a:xfrm>
              <a:custGeom>
                <a:avLst/>
                <a:gdLst>
                  <a:gd name="T0" fmla="*/ 33 w 33"/>
                  <a:gd name="T1" fmla="*/ 21 h 26"/>
                  <a:gd name="T2" fmla="*/ 29 w 33"/>
                  <a:gd name="T3" fmla="*/ 26 h 26"/>
                  <a:gd name="T4" fmla="*/ 5 w 33"/>
                  <a:gd name="T5" fmla="*/ 26 h 26"/>
                  <a:gd name="T6" fmla="*/ 0 w 33"/>
                  <a:gd name="T7" fmla="*/ 21 h 26"/>
                  <a:gd name="T8" fmla="*/ 0 w 33"/>
                  <a:gd name="T9" fmla="*/ 5 h 26"/>
                  <a:gd name="T10" fmla="*/ 5 w 33"/>
                  <a:gd name="T11" fmla="*/ 0 h 26"/>
                  <a:gd name="T12" fmla="*/ 29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9" y="26"/>
                    </a:cubicBezTo>
                    <a:cubicBezTo>
                      <a:pt x="5" y="26"/>
                      <a:pt x="5" y="26"/>
                      <a:pt x="5" y="26"/>
                    </a:cubicBezTo>
                    <a:cubicBezTo>
                      <a:pt x="2" y="26"/>
                      <a:pt x="0" y="24"/>
                      <a:pt x="0" y="21"/>
                    </a:cubicBezTo>
                    <a:cubicBezTo>
                      <a:pt x="0" y="5"/>
                      <a:pt x="0" y="5"/>
                      <a:pt x="0" y="5"/>
                    </a:cubicBezTo>
                    <a:cubicBezTo>
                      <a:pt x="0" y="3"/>
                      <a:pt x="2" y="0"/>
                      <a:pt x="5" y="0"/>
                    </a:cubicBezTo>
                    <a:cubicBezTo>
                      <a:pt x="29" y="0"/>
                      <a:pt x="29" y="0"/>
                      <a:pt x="29"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6" name="Freeform 97"/>
              <p:cNvSpPr/>
              <p:nvPr/>
            </p:nvSpPr>
            <p:spPr bwMode="auto">
              <a:xfrm>
                <a:off x="4976813" y="4649788"/>
                <a:ext cx="69850" cy="55563"/>
              </a:xfrm>
              <a:custGeom>
                <a:avLst/>
                <a:gdLst>
                  <a:gd name="T0" fmla="*/ 33 w 33"/>
                  <a:gd name="T1" fmla="*/ 21 h 26"/>
                  <a:gd name="T2" fmla="*/ 29 w 33"/>
                  <a:gd name="T3" fmla="*/ 26 h 26"/>
                  <a:gd name="T4" fmla="*/ 5 w 33"/>
                  <a:gd name="T5" fmla="*/ 26 h 26"/>
                  <a:gd name="T6" fmla="*/ 0 w 33"/>
                  <a:gd name="T7" fmla="*/ 21 h 26"/>
                  <a:gd name="T8" fmla="*/ 0 w 33"/>
                  <a:gd name="T9" fmla="*/ 5 h 26"/>
                  <a:gd name="T10" fmla="*/ 5 w 33"/>
                  <a:gd name="T11" fmla="*/ 0 h 26"/>
                  <a:gd name="T12" fmla="*/ 29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9" y="26"/>
                    </a:cubicBezTo>
                    <a:cubicBezTo>
                      <a:pt x="5" y="26"/>
                      <a:pt x="5" y="26"/>
                      <a:pt x="5" y="26"/>
                    </a:cubicBezTo>
                    <a:cubicBezTo>
                      <a:pt x="2" y="26"/>
                      <a:pt x="0" y="24"/>
                      <a:pt x="0" y="21"/>
                    </a:cubicBezTo>
                    <a:cubicBezTo>
                      <a:pt x="0" y="5"/>
                      <a:pt x="0" y="5"/>
                      <a:pt x="0" y="5"/>
                    </a:cubicBezTo>
                    <a:cubicBezTo>
                      <a:pt x="0" y="3"/>
                      <a:pt x="2" y="0"/>
                      <a:pt x="5" y="0"/>
                    </a:cubicBezTo>
                    <a:cubicBezTo>
                      <a:pt x="29" y="0"/>
                      <a:pt x="29" y="0"/>
                      <a:pt x="29"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7" name="Freeform 98"/>
              <p:cNvSpPr/>
              <p:nvPr/>
            </p:nvSpPr>
            <p:spPr bwMode="auto">
              <a:xfrm>
                <a:off x="5075238" y="45608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8" name="Freeform 99"/>
              <p:cNvSpPr/>
              <p:nvPr/>
            </p:nvSpPr>
            <p:spPr bwMode="auto">
              <a:xfrm>
                <a:off x="5075238" y="46497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9" name="Freeform 100"/>
              <p:cNvSpPr/>
              <p:nvPr/>
            </p:nvSpPr>
            <p:spPr bwMode="auto">
              <a:xfrm>
                <a:off x="5170488" y="45608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0" name="Freeform 101"/>
              <p:cNvSpPr/>
              <p:nvPr/>
            </p:nvSpPr>
            <p:spPr bwMode="auto">
              <a:xfrm>
                <a:off x="5170488" y="4649788"/>
                <a:ext cx="69850" cy="55563"/>
              </a:xfrm>
              <a:custGeom>
                <a:avLst/>
                <a:gdLst>
                  <a:gd name="T0" fmla="*/ 33 w 33"/>
                  <a:gd name="T1" fmla="*/ 21 h 26"/>
                  <a:gd name="T2" fmla="*/ 28 w 33"/>
                  <a:gd name="T3" fmla="*/ 26 h 26"/>
                  <a:gd name="T4" fmla="*/ 4 w 33"/>
                  <a:gd name="T5" fmla="*/ 26 h 26"/>
                  <a:gd name="T6" fmla="*/ 0 w 33"/>
                  <a:gd name="T7" fmla="*/ 21 h 26"/>
                  <a:gd name="T8" fmla="*/ 0 w 33"/>
                  <a:gd name="T9" fmla="*/ 5 h 26"/>
                  <a:gd name="T10" fmla="*/ 4 w 33"/>
                  <a:gd name="T11" fmla="*/ 0 h 26"/>
                  <a:gd name="T12" fmla="*/ 28 w 33"/>
                  <a:gd name="T13" fmla="*/ 0 h 26"/>
                  <a:gd name="T14" fmla="*/ 33 w 33"/>
                  <a:gd name="T15" fmla="*/ 5 h 26"/>
                  <a:gd name="T16" fmla="*/ 33 w 33"/>
                  <a:gd name="T1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33" y="21"/>
                    </a:moveTo>
                    <a:cubicBezTo>
                      <a:pt x="33" y="24"/>
                      <a:pt x="31" y="26"/>
                      <a:pt x="28" y="26"/>
                    </a:cubicBezTo>
                    <a:cubicBezTo>
                      <a:pt x="4" y="26"/>
                      <a:pt x="4" y="26"/>
                      <a:pt x="4" y="26"/>
                    </a:cubicBezTo>
                    <a:cubicBezTo>
                      <a:pt x="2" y="26"/>
                      <a:pt x="0" y="24"/>
                      <a:pt x="0" y="21"/>
                    </a:cubicBezTo>
                    <a:cubicBezTo>
                      <a:pt x="0" y="5"/>
                      <a:pt x="0" y="5"/>
                      <a:pt x="0" y="5"/>
                    </a:cubicBezTo>
                    <a:cubicBezTo>
                      <a:pt x="0" y="3"/>
                      <a:pt x="2" y="0"/>
                      <a:pt x="4" y="0"/>
                    </a:cubicBezTo>
                    <a:cubicBezTo>
                      <a:pt x="28" y="0"/>
                      <a:pt x="28" y="0"/>
                      <a:pt x="28" y="0"/>
                    </a:cubicBezTo>
                    <a:cubicBezTo>
                      <a:pt x="31" y="0"/>
                      <a:pt x="33" y="3"/>
                      <a:pt x="33" y="5"/>
                    </a:cubicBezTo>
                    <a:lnTo>
                      <a:pt x="33" y="21"/>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1" name="Freeform 102"/>
              <p:cNvSpPr/>
              <p:nvPr/>
            </p:nvSpPr>
            <p:spPr bwMode="auto">
              <a:xfrm>
                <a:off x="4992688" y="4403725"/>
                <a:ext cx="44450" cy="82550"/>
              </a:xfrm>
              <a:custGeom>
                <a:avLst/>
                <a:gdLst>
                  <a:gd name="T0" fmla="*/ 5 w 21"/>
                  <a:gd name="T1" fmla="*/ 39 h 39"/>
                  <a:gd name="T2" fmla="*/ 0 w 21"/>
                  <a:gd name="T3" fmla="*/ 33 h 39"/>
                  <a:gd name="T4" fmla="*/ 0 w 21"/>
                  <a:gd name="T5" fmla="*/ 5 h 39"/>
                  <a:gd name="T6" fmla="*/ 5 w 21"/>
                  <a:gd name="T7" fmla="*/ 0 h 39"/>
                  <a:gd name="T8" fmla="*/ 16 w 21"/>
                  <a:gd name="T9" fmla="*/ 0 h 39"/>
                  <a:gd name="T10" fmla="*/ 21 w 21"/>
                  <a:gd name="T11" fmla="*/ 5 h 39"/>
                  <a:gd name="T12" fmla="*/ 21 w 21"/>
                  <a:gd name="T13" fmla="*/ 33 h 39"/>
                  <a:gd name="T14" fmla="*/ 16 w 21"/>
                  <a:gd name="T15" fmla="*/ 39 h 39"/>
                  <a:gd name="T16" fmla="*/ 5 w 21"/>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9">
                    <a:moveTo>
                      <a:pt x="5" y="39"/>
                    </a:moveTo>
                    <a:cubicBezTo>
                      <a:pt x="2" y="39"/>
                      <a:pt x="0" y="36"/>
                      <a:pt x="0" y="33"/>
                    </a:cubicBezTo>
                    <a:cubicBezTo>
                      <a:pt x="0" y="5"/>
                      <a:pt x="0" y="5"/>
                      <a:pt x="0" y="5"/>
                    </a:cubicBezTo>
                    <a:cubicBezTo>
                      <a:pt x="0" y="2"/>
                      <a:pt x="2" y="0"/>
                      <a:pt x="5" y="0"/>
                    </a:cubicBezTo>
                    <a:cubicBezTo>
                      <a:pt x="16" y="0"/>
                      <a:pt x="16" y="0"/>
                      <a:pt x="16" y="0"/>
                    </a:cubicBezTo>
                    <a:cubicBezTo>
                      <a:pt x="19" y="0"/>
                      <a:pt x="21" y="2"/>
                      <a:pt x="21" y="5"/>
                    </a:cubicBezTo>
                    <a:cubicBezTo>
                      <a:pt x="21" y="33"/>
                      <a:pt x="21" y="33"/>
                      <a:pt x="21" y="33"/>
                    </a:cubicBezTo>
                    <a:cubicBezTo>
                      <a:pt x="21" y="36"/>
                      <a:pt x="19" y="39"/>
                      <a:pt x="16" y="39"/>
                    </a:cubicBezTo>
                    <a:lnTo>
                      <a:pt x="5" y="3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2" name="Freeform 103"/>
              <p:cNvSpPr/>
              <p:nvPr/>
            </p:nvSpPr>
            <p:spPr bwMode="auto">
              <a:xfrm>
                <a:off x="5183188" y="4403725"/>
                <a:ext cx="44450" cy="82550"/>
              </a:xfrm>
              <a:custGeom>
                <a:avLst/>
                <a:gdLst>
                  <a:gd name="T0" fmla="*/ 5 w 21"/>
                  <a:gd name="T1" fmla="*/ 39 h 39"/>
                  <a:gd name="T2" fmla="*/ 0 w 21"/>
                  <a:gd name="T3" fmla="*/ 33 h 39"/>
                  <a:gd name="T4" fmla="*/ 0 w 21"/>
                  <a:gd name="T5" fmla="*/ 5 h 39"/>
                  <a:gd name="T6" fmla="*/ 5 w 21"/>
                  <a:gd name="T7" fmla="*/ 0 h 39"/>
                  <a:gd name="T8" fmla="*/ 16 w 21"/>
                  <a:gd name="T9" fmla="*/ 0 h 39"/>
                  <a:gd name="T10" fmla="*/ 21 w 21"/>
                  <a:gd name="T11" fmla="*/ 5 h 39"/>
                  <a:gd name="T12" fmla="*/ 21 w 21"/>
                  <a:gd name="T13" fmla="*/ 33 h 39"/>
                  <a:gd name="T14" fmla="*/ 16 w 21"/>
                  <a:gd name="T15" fmla="*/ 39 h 39"/>
                  <a:gd name="T16" fmla="*/ 5 w 21"/>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9">
                    <a:moveTo>
                      <a:pt x="5" y="39"/>
                    </a:moveTo>
                    <a:cubicBezTo>
                      <a:pt x="2" y="39"/>
                      <a:pt x="0" y="36"/>
                      <a:pt x="0" y="33"/>
                    </a:cubicBezTo>
                    <a:cubicBezTo>
                      <a:pt x="0" y="5"/>
                      <a:pt x="0" y="5"/>
                      <a:pt x="0" y="5"/>
                    </a:cubicBezTo>
                    <a:cubicBezTo>
                      <a:pt x="0" y="2"/>
                      <a:pt x="2" y="0"/>
                      <a:pt x="5" y="0"/>
                    </a:cubicBezTo>
                    <a:cubicBezTo>
                      <a:pt x="16" y="0"/>
                      <a:pt x="16" y="0"/>
                      <a:pt x="16" y="0"/>
                    </a:cubicBezTo>
                    <a:cubicBezTo>
                      <a:pt x="19" y="0"/>
                      <a:pt x="21" y="2"/>
                      <a:pt x="21" y="5"/>
                    </a:cubicBezTo>
                    <a:cubicBezTo>
                      <a:pt x="21" y="33"/>
                      <a:pt x="21" y="33"/>
                      <a:pt x="21" y="33"/>
                    </a:cubicBezTo>
                    <a:cubicBezTo>
                      <a:pt x="21" y="36"/>
                      <a:pt x="19" y="39"/>
                      <a:pt x="16" y="39"/>
                    </a:cubicBezTo>
                    <a:lnTo>
                      <a:pt x="5" y="3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3" name="Freeform 104"/>
              <p:cNvSpPr>
                <a:spLocks noEditPoints="1"/>
              </p:cNvSpPr>
              <p:nvPr/>
            </p:nvSpPr>
            <p:spPr bwMode="auto">
              <a:xfrm>
                <a:off x="4922838" y="4448175"/>
                <a:ext cx="373063" cy="307975"/>
              </a:xfrm>
              <a:custGeom>
                <a:avLst/>
                <a:gdLst>
                  <a:gd name="T0" fmla="*/ 171 w 176"/>
                  <a:gd name="T1" fmla="*/ 0 h 145"/>
                  <a:gd name="T2" fmla="*/ 156 w 176"/>
                  <a:gd name="T3" fmla="*/ 0 h 145"/>
                  <a:gd name="T4" fmla="*/ 154 w 176"/>
                  <a:gd name="T5" fmla="*/ 2 h 145"/>
                  <a:gd name="T6" fmla="*/ 154 w 176"/>
                  <a:gd name="T7" fmla="*/ 11 h 145"/>
                  <a:gd name="T8" fmla="*/ 138 w 176"/>
                  <a:gd name="T9" fmla="*/ 27 h 145"/>
                  <a:gd name="T10" fmla="*/ 128 w 176"/>
                  <a:gd name="T11" fmla="*/ 27 h 145"/>
                  <a:gd name="T12" fmla="*/ 113 w 176"/>
                  <a:gd name="T13" fmla="*/ 11 h 145"/>
                  <a:gd name="T14" fmla="*/ 113 w 176"/>
                  <a:gd name="T15" fmla="*/ 3 h 145"/>
                  <a:gd name="T16" fmla="*/ 110 w 176"/>
                  <a:gd name="T17" fmla="*/ 0 h 145"/>
                  <a:gd name="T18" fmla="*/ 67 w 176"/>
                  <a:gd name="T19" fmla="*/ 0 h 145"/>
                  <a:gd name="T20" fmla="*/ 64 w 176"/>
                  <a:gd name="T21" fmla="*/ 3 h 145"/>
                  <a:gd name="T22" fmla="*/ 64 w 176"/>
                  <a:gd name="T23" fmla="*/ 11 h 145"/>
                  <a:gd name="T24" fmla="*/ 48 w 176"/>
                  <a:gd name="T25" fmla="*/ 27 h 145"/>
                  <a:gd name="T26" fmla="*/ 38 w 176"/>
                  <a:gd name="T27" fmla="*/ 27 h 145"/>
                  <a:gd name="T28" fmla="*/ 23 w 176"/>
                  <a:gd name="T29" fmla="*/ 11 h 145"/>
                  <a:gd name="T30" fmla="*/ 23 w 176"/>
                  <a:gd name="T31" fmla="*/ 3 h 145"/>
                  <a:gd name="T32" fmla="*/ 20 w 176"/>
                  <a:gd name="T33" fmla="*/ 0 h 145"/>
                  <a:gd name="T34" fmla="*/ 5 w 176"/>
                  <a:gd name="T35" fmla="*/ 0 h 145"/>
                  <a:gd name="T36" fmla="*/ 0 w 176"/>
                  <a:gd name="T37" fmla="*/ 9 h 145"/>
                  <a:gd name="T38" fmla="*/ 0 w 176"/>
                  <a:gd name="T39" fmla="*/ 143 h 145"/>
                  <a:gd name="T40" fmla="*/ 5 w 176"/>
                  <a:gd name="T41" fmla="*/ 145 h 145"/>
                  <a:gd name="T42" fmla="*/ 171 w 176"/>
                  <a:gd name="T43" fmla="*/ 145 h 145"/>
                  <a:gd name="T44" fmla="*/ 176 w 176"/>
                  <a:gd name="T45" fmla="*/ 143 h 145"/>
                  <a:gd name="T46" fmla="*/ 176 w 176"/>
                  <a:gd name="T47" fmla="*/ 9 h 145"/>
                  <a:gd name="T48" fmla="*/ 171 w 176"/>
                  <a:gd name="T49" fmla="*/ 0 h 145"/>
                  <a:gd name="T50" fmla="*/ 165 w 176"/>
                  <a:gd name="T51" fmla="*/ 128 h 145"/>
                  <a:gd name="T52" fmla="*/ 160 w 176"/>
                  <a:gd name="T53" fmla="*/ 133 h 145"/>
                  <a:gd name="T54" fmla="*/ 16 w 176"/>
                  <a:gd name="T55" fmla="*/ 133 h 145"/>
                  <a:gd name="T56" fmla="*/ 11 w 176"/>
                  <a:gd name="T57" fmla="*/ 128 h 145"/>
                  <a:gd name="T58" fmla="*/ 11 w 176"/>
                  <a:gd name="T59" fmla="*/ 45 h 145"/>
                  <a:gd name="T60" fmla="*/ 16 w 176"/>
                  <a:gd name="T61" fmla="*/ 40 h 145"/>
                  <a:gd name="T62" fmla="*/ 160 w 176"/>
                  <a:gd name="T63" fmla="*/ 40 h 145"/>
                  <a:gd name="T64" fmla="*/ 165 w 176"/>
                  <a:gd name="T65" fmla="*/ 45 h 145"/>
                  <a:gd name="T66" fmla="*/ 165 w 176"/>
                  <a:gd name="T67" fmla="*/ 12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45">
                    <a:moveTo>
                      <a:pt x="171" y="0"/>
                    </a:moveTo>
                    <a:cubicBezTo>
                      <a:pt x="171" y="0"/>
                      <a:pt x="163" y="0"/>
                      <a:pt x="156" y="0"/>
                    </a:cubicBezTo>
                    <a:cubicBezTo>
                      <a:pt x="155" y="0"/>
                      <a:pt x="154" y="0"/>
                      <a:pt x="154" y="2"/>
                    </a:cubicBezTo>
                    <a:cubicBezTo>
                      <a:pt x="154" y="11"/>
                      <a:pt x="154" y="11"/>
                      <a:pt x="154" y="11"/>
                    </a:cubicBezTo>
                    <a:cubicBezTo>
                      <a:pt x="154" y="20"/>
                      <a:pt x="149" y="27"/>
                      <a:pt x="138" y="27"/>
                    </a:cubicBezTo>
                    <a:cubicBezTo>
                      <a:pt x="128" y="27"/>
                      <a:pt x="128" y="27"/>
                      <a:pt x="128" y="27"/>
                    </a:cubicBezTo>
                    <a:cubicBezTo>
                      <a:pt x="118" y="27"/>
                      <a:pt x="113" y="20"/>
                      <a:pt x="113" y="11"/>
                    </a:cubicBezTo>
                    <a:cubicBezTo>
                      <a:pt x="113" y="3"/>
                      <a:pt x="113" y="3"/>
                      <a:pt x="113" y="3"/>
                    </a:cubicBezTo>
                    <a:cubicBezTo>
                      <a:pt x="113" y="1"/>
                      <a:pt x="112" y="0"/>
                      <a:pt x="110" y="0"/>
                    </a:cubicBezTo>
                    <a:cubicBezTo>
                      <a:pt x="98" y="0"/>
                      <a:pt x="80" y="0"/>
                      <a:pt x="67" y="0"/>
                    </a:cubicBezTo>
                    <a:cubicBezTo>
                      <a:pt x="66" y="0"/>
                      <a:pt x="64" y="0"/>
                      <a:pt x="64" y="3"/>
                    </a:cubicBezTo>
                    <a:cubicBezTo>
                      <a:pt x="64" y="11"/>
                      <a:pt x="64" y="11"/>
                      <a:pt x="64" y="11"/>
                    </a:cubicBezTo>
                    <a:cubicBezTo>
                      <a:pt x="64" y="20"/>
                      <a:pt x="59" y="27"/>
                      <a:pt x="48" y="27"/>
                    </a:cubicBezTo>
                    <a:cubicBezTo>
                      <a:pt x="38" y="27"/>
                      <a:pt x="38" y="27"/>
                      <a:pt x="38" y="27"/>
                    </a:cubicBezTo>
                    <a:cubicBezTo>
                      <a:pt x="26" y="27"/>
                      <a:pt x="23" y="20"/>
                      <a:pt x="23" y="11"/>
                    </a:cubicBezTo>
                    <a:cubicBezTo>
                      <a:pt x="23" y="3"/>
                      <a:pt x="23" y="3"/>
                      <a:pt x="23" y="3"/>
                    </a:cubicBezTo>
                    <a:cubicBezTo>
                      <a:pt x="23" y="1"/>
                      <a:pt x="21" y="0"/>
                      <a:pt x="20" y="0"/>
                    </a:cubicBezTo>
                    <a:cubicBezTo>
                      <a:pt x="13" y="0"/>
                      <a:pt x="5" y="0"/>
                      <a:pt x="5" y="0"/>
                    </a:cubicBezTo>
                    <a:cubicBezTo>
                      <a:pt x="3" y="0"/>
                      <a:pt x="0" y="3"/>
                      <a:pt x="0" y="9"/>
                    </a:cubicBezTo>
                    <a:cubicBezTo>
                      <a:pt x="0" y="143"/>
                      <a:pt x="0" y="143"/>
                      <a:pt x="0" y="143"/>
                    </a:cubicBezTo>
                    <a:cubicBezTo>
                      <a:pt x="0" y="142"/>
                      <a:pt x="3" y="145"/>
                      <a:pt x="5" y="145"/>
                    </a:cubicBezTo>
                    <a:cubicBezTo>
                      <a:pt x="171" y="145"/>
                      <a:pt x="171" y="145"/>
                      <a:pt x="171" y="145"/>
                    </a:cubicBezTo>
                    <a:cubicBezTo>
                      <a:pt x="174" y="145"/>
                      <a:pt x="176" y="142"/>
                      <a:pt x="176" y="143"/>
                    </a:cubicBezTo>
                    <a:cubicBezTo>
                      <a:pt x="176" y="9"/>
                      <a:pt x="176" y="9"/>
                      <a:pt x="176" y="9"/>
                    </a:cubicBezTo>
                    <a:cubicBezTo>
                      <a:pt x="176" y="3"/>
                      <a:pt x="174" y="0"/>
                      <a:pt x="171" y="0"/>
                    </a:cubicBezTo>
                    <a:close/>
                    <a:moveTo>
                      <a:pt x="165" y="128"/>
                    </a:moveTo>
                    <a:cubicBezTo>
                      <a:pt x="165" y="131"/>
                      <a:pt x="163" y="133"/>
                      <a:pt x="160" y="133"/>
                    </a:cubicBezTo>
                    <a:cubicBezTo>
                      <a:pt x="16" y="133"/>
                      <a:pt x="16" y="133"/>
                      <a:pt x="16" y="133"/>
                    </a:cubicBezTo>
                    <a:cubicBezTo>
                      <a:pt x="14" y="133"/>
                      <a:pt x="11" y="131"/>
                      <a:pt x="11" y="128"/>
                    </a:cubicBezTo>
                    <a:cubicBezTo>
                      <a:pt x="11" y="45"/>
                      <a:pt x="11" y="45"/>
                      <a:pt x="11" y="45"/>
                    </a:cubicBezTo>
                    <a:cubicBezTo>
                      <a:pt x="11" y="42"/>
                      <a:pt x="14" y="40"/>
                      <a:pt x="16" y="40"/>
                    </a:cubicBezTo>
                    <a:cubicBezTo>
                      <a:pt x="160" y="40"/>
                      <a:pt x="160" y="40"/>
                      <a:pt x="160" y="40"/>
                    </a:cubicBezTo>
                    <a:cubicBezTo>
                      <a:pt x="163" y="40"/>
                      <a:pt x="165" y="42"/>
                      <a:pt x="165" y="45"/>
                    </a:cubicBezTo>
                    <a:cubicBezTo>
                      <a:pt x="165" y="128"/>
                      <a:pt x="165" y="128"/>
                      <a:pt x="165" y="1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94" name="组合 93"/>
          <p:cNvGrpSpPr/>
          <p:nvPr/>
        </p:nvGrpSpPr>
        <p:grpSpPr>
          <a:xfrm>
            <a:off x="3080802" y="1610603"/>
            <a:ext cx="746312" cy="746312"/>
            <a:chOff x="4107736" y="2487893"/>
            <a:chExt cx="995082" cy="995082"/>
          </a:xfrm>
        </p:grpSpPr>
        <p:grpSp>
          <p:nvGrpSpPr>
            <p:cNvPr id="95" name="组合 94"/>
            <p:cNvGrpSpPr/>
            <p:nvPr/>
          </p:nvGrpSpPr>
          <p:grpSpPr>
            <a:xfrm>
              <a:off x="4107736" y="2487893"/>
              <a:ext cx="995082" cy="995082"/>
              <a:chOff x="3833388" y="2500593"/>
              <a:chExt cx="995082" cy="995082"/>
            </a:xfrm>
          </p:grpSpPr>
          <p:sp>
            <p:nvSpPr>
              <p:cNvPr id="96" name="椭圆 95"/>
              <p:cNvSpPr/>
              <p:nvPr/>
            </p:nvSpPr>
            <p:spPr>
              <a:xfrm>
                <a:off x="3885495" y="2552700"/>
                <a:ext cx="890868" cy="8908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3833388" y="2500593"/>
                <a:ext cx="995082" cy="995082"/>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Group 126"/>
            <p:cNvGrpSpPr/>
            <p:nvPr/>
          </p:nvGrpSpPr>
          <p:grpSpPr>
            <a:xfrm>
              <a:off x="4475684" y="2845865"/>
              <a:ext cx="255734" cy="279138"/>
              <a:chOff x="1985963" y="2894013"/>
              <a:chExt cx="468313" cy="511175"/>
            </a:xfrm>
            <a:solidFill>
              <a:schemeClr val="bg1"/>
            </a:solidFill>
          </p:grpSpPr>
          <p:sp>
            <p:nvSpPr>
              <p:cNvPr id="99"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0" name="Freeform 92"/>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1" name="Freeform 93"/>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2" name="Freeform 94"/>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103" name="组合 102"/>
          <p:cNvGrpSpPr/>
          <p:nvPr/>
        </p:nvGrpSpPr>
        <p:grpSpPr>
          <a:xfrm>
            <a:off x="885792" y="1610603"/>
            <a:ext cx="746312" cy="746312"/>
            <a:chOff x="1181056" y="2487893"/>
            <a:chExt cx="995082" cy="995082"/>
          </a:xfrm>
        </p:grpSpPr>
        <p:grpSp>
          <p:nvGrpSpPr>
            <p:cNvPr id="104" name="组合 103"/>
            <p:cNvGrpSpPr/>
            <p:nvPr/>
          </p:nvGrpSpPr>
          <p:grpSpPr>
            <a:xfrm>
              <a:off x="1181056" y="2487893"/>
              <a:ext cx="995082" cy="995082"/>
              <a:chOff x="1123950" y="2500593"/>
              <a:chExt cx="995082" cy="995082"/>
            </a:xfrm>
          </p:grpSpPr>
          <p:sp>
            <p:nvSpPr>
              <p:cNvPr id="105" name="椭圆 104"/>
              <p:cNvSpPr/>
              <p:nvPr/>
            </p:nvSpPr>
            <p:spPr>
              <a:xfrm>
                <a:off x="1176057" y="2552700"/>
                <a:ext cx="890868" cy="8908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123950" y="2500593"/>
                <a:ext cx="995082" cy="99508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Group 1491"/>
            <p:cNvGrpSpPr/>
            <p:nvPr/>
          </p:nvGrpSpPr>
          <p:grpSpPr>
            <a:xfrm>
              <a:off x="1558921" y="2828383"/>
              <a:ext cx="239350" cy="279400"/>
              <a:chOff x="1279526" y="3703638"/>
              <a:chExt cx="398463" cy="465137"/>
            </a:xfrm>
            <a:solidFill>
              <a:schemeClr val="bg1"/>
            </a:solidFill>
          </p:grpSpPr>
          <p:sp>
            <p:nvSpPr>
              <p:cNvPr id="108" name="Freeform 83"/>
              <p:cNvSpPr>
                <a:spLocks noEditPoints="1"/>
              </p:cNvSpPr>
              <p:nvPr/>
            </p:nvSpPr>
            <p:spPr bwMode="auto">
              <a:xfrm>
                <a:off x="1330326" y="3703638"/>
                <a:ext cx="296863" cy="244475"/>
              </a:xfrm>
              <a:custGeom>
                <a:avLst/>
                <a:gdLst>
                  <a:gd name="T0" fmla="*/ 128 w 140"/>
                  <a:gd name="T1" fmla="*/ 43 h 115"/>
                  <a:gd name="T2" fmla="*/ 73 w 140"/>
                  <a:gd name="T3" fmla="*/ 0 h 115"/>
                  <a:gd name="T4" fmla="*/ 67 w 140"/>
                  <a:gd name="T5" fmla="*/ 0 h 115"/>
                  <a:gd name="T6" fmla="*/ 12 w 140"/>
                  <a:gd name="T7" fmla="*/ 43 h 115"/>
                  <a:gd name="T8" fmla="*/ 11 w 140"/>
                  <a:gd name="T9" fmla="*/ 45 h 115"/>
                  <a:gd name="T10" fmla="*/ 0 w 140"/>
                  <a:gd name="T11" fmla="*/ 66 h 115"/>
                  <a:gd name="T12" fmla="*/ 0 w 140"/>
                  <a:gd name="T13" fmla="*/ 75 h 115"/>
                  <a:gd name="T14" fmla="*/ 13 w 140"/>
                  <a:gd name="T15" fmla="*/ 91 h 115"/>
                  <a:gd name="T16" fmla="*/ 24 w 140"/>
                  <a:gd name="T17" fmla="*/ 91 h 115"/>
                  <a:gd name="T18" fmla="*/ 27 w 140"/>
                  <a:gd name="T19" fmla="*/ 91 h 115"/>
                  <a:gd name="T20" fmla="*/ 29 w 140"/>
                  <a:gd name="T21" fmla="*/ 92 h 115"/>
                  <a:gd name="T22" fmla="*/ 70 w 140"/>
                  <a:gd name="T23" fmla="*/ 115 h 115"/>
                  <a:gd name="T24" fmla="*/ 111 w 140"/>
                  <a:gd name="T25" fmla="*/ 92 h 115"/>
                  <a:gd name="T26" fmla="*/ 113 w 140"/>
                  <a:gd name="T27" fmla="*/ 91 h 115"/>
                  <a:gd name="T28" fmla="*/ 116 w 140"/>
                  <a:gd name="T29" fmla="*/ 91 h 115"/>
                  <a:gd name="T30" fmla="*/ 127 w 140"/>
                  <a:gd name="T31" fmla="*/ 91 h 115"/>
                  <a:gd name="T32" fmla="*/ 140 w 140"/>
                  <a:gd name="T33" fmla="*/ 75 h 115"/>
                  <a:gd name="T34" fmla="*/ 140 w 140"/>
                  <a:gd name="T35" fmla="*/ 66 h 115"/>
                  <a:gd name="T36" fmla="*/ 129 w 140"/>
                  <a:gd name="T37" fmla="*/ 45 h 115"/>
                  <a:gd name="T38" fmla="*/ 128 w 140"/>
                  <a:gd name="T39" fmla="*/ 43 h 115"/>
                  <a:gd name="T40" fmla="*/ 70 w 140"/>
                  <a:gd name="T41" fmla="*/ 19 h 115"/>
                  <a:gd name="T42" fmla="*/ 27 w 140"/>
                  <a:gd name="T43" fmla="*/ 43 h 115"/>
                  <a:gd name="T44" fmla="*/ 26 w 140"/>
                  <a:gd name="T45" fmla="*/ 45 h 115"/>
                  <a:gd name="T46" fmla="*/ 24 w 140"/>
                  <a:gd name="T47" fmla="*/ 44 h 115"/>
                  <a:gd name="T48" fmla="*/ 23 w 140"/>
                  <a:gd name="T49" fmla="*/ 42 h 115"/>
                  <a:gd name="T50" fmla="*/ 67 w 140"/>
                  <a:gd name="T51" fmla="*/ 10 h 115"/>
                  <a:gd name="T52" fmla="*/ 73 w 140"/>
                  <a:gd name="T53" fmla="*/ 10 h 115"/>
                  <a:gd name="T54" fmla="*/ 117 w 140"/>
                  <a:gd name="T55" fmla="*/ 43 h 115"/>
                  <a:gd name="T56" fmla="*/ 116 w 140"/>
                  <a:gd name="T57" fmla="*/ 44 h 115"/>
                  <a:gd name="T58" fmla="*/ 114 w 140"/>
                  <a:gd name="T59" fmla="*/ 45 h 115"/>
                  <a:gd name="T60" fmla="*/ 113 w 140"/>
                  <a:gd name="T61" fmla="*/ 43 h 115"/>
                  <a:gd name="T62" fmla="*/ 70 w 140"/>
                  <a:gd name="T63"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15">
                    <a:moveTo>
                      <a:pt x="128" y="43"/>
                    </a:moveTo>
                    <a:cubicBezTo>
                      <a:pt x="125" y="18"/>
                      <a:pt x="102" y="0"/>
                      <a:pt x="73" y="0"/>
                    </a:cubicBezTo>
                    <a:cubicBezTo>
                      <a:pt x="67" y="0"/>
                      <a:pt x="67" y="0"/>
                      <a:pt x="67" y="0"/>
                    </a:cubicBezTo>
                    <a:cubicBezTo>
                      <a:pt x="38" y="0"/>
                      <a:pt x="15" y="18"/>
                      <a:pt x="12" y="43"/>
                    </a:cubicBezTo>
                    <a:cubicBezTo>
                      <a:pt x="12" y="44"/>
                      <a:pt x="11" y="44"/>
                      <a:pt x="11" y="45"/>
                    </a:cubicBezTo>
                    <a:cubicBezTo>
                      <a:pt x="6" y="46"/>
                      <a:pt x="0" y="51"/>
                      <a:pt x="0" y="66"/>
                    </a:cubicBezTo>
                    <a:cubicBezTo>
                      <a:pt x="0" y="75"/>
                      <a:pt x="0" y="75"/>
                      <a:pt x="0" y="75"/>
                    </a:cubicBezTo>
                    <a:cubicBezTo>
                      <a:pt x="0" y="88"/>
                      <a:pt x="9" y="91"/>
                      <a:pt x="13" y="91"/>
                    </a:cubicBezTo>
                    <a:cubicBezTo>
                      <a:pt x="24" y="91"/>
                      <a:pt x="24" y="91"/>
                      <a:pt x="24" y="91"/>
                    </a:cubicBezTo>
                    <a:cubicBezTo>
                      <a:pt x="25" y="91"/>
                      <a:pt x="26" y="91"/>
                      <a:pt x="27" y="91"/>
                    </a:cubicBezTo>
                    <a:cubicBezTo>
                      <a:pt x="28" y="91"/>
                      <a:pt x="28" y="91"/>
                      <a:pt x="29" y="92"/>
                    </a:cubicBezTo>
                    <a:cubicBezTo>
                      <a:pt x="37" y="106"/>
                      <a:pt x="53" y="115"/>
                      <a:pt x="70" y="115"/>
                    </a:cubicBezTo>
                    <a:cubicBezTo>
                      <a:pt x="87" y="115"/>
                      <a:pt x="103" y="106"/>
                      <a:pt x="111" y="92"/>
                    </a:cubicBezTo>
                    <a:cubicBezTo>
                      <a:pt x="112" y="92"/>
                      <a:pt x="112" y="91"/>
                      <a:pt x="113" y="91"/>
                    </a:cubicBezTo>
                    <a:cubicBezTo>
                      <a:pt x="114" y="90"/>
                      <a:pt x="115" y="91"/>
                      <a:pt x="116" y="91"/>
                    </a:cubicBezTo>
                    <a:cubicBezTo>
                      <a:pt x="127" y="91"/>
                      <a:pt x="127" y="91"/>
                      <a:pt x="127" y="91"/>
                    </a:cubicBezTo>
                    <a:cubicBezTo>
                      <a:pt x="131" y="91"/>
                      <a:pt x="140" y="88"/>
                      <a:pt x="140" y="75"/>
                    </a:cubicBezTo>
                    <a:cubicBezTo>
                      <a:pt x="140" y="66"/>
                      <a:pt x="140" y="66"/>
                      <a:pt x="140" y="66"/>
                    </a:cubicBezTo>
                    <a:cubicBezTo>
                      <a:pt x="140" y="51"/>
                      <a:pt x="134" y="46"/>
                      <a:pt x="129" y="45"/>
                    </a:cubicBezTo>
                    <a:cubicBezTo>
                      <a:pt x="129" y="44"/>
                      <a:pt x="128" y="44"/>
                      <a:pt x="128" y="43"/>
                    </a:cubicBezTo>
                    <a:close/>
                    <a:moveTo>
                      <a:pt x="70" y="19"/>
                    </a:moveTo>
                    <a:cubicBezTo>
                      <a:pt x="52" y="19"/>
                      <a:pt x="36" y="29"/>
                      <a:pt x="27" y="43"/>
                    </a:cubicBezTo>
                    <a:cubicBezTo>
                      <a:pt x="27" y="44"/>
                      <a:pt x="27" y="45"/>
                      <a:pt x="26" y="45"/>
                    </a:cubicBezTo>
                    <a:cubicBezTo>
                      <a:pt x="25" y="44"/>
                      <a:pt x="25" y="44"/>
                      <a:pt x="24" y="44"/>
                    </a:cubicBezTo>
                    <a:cubicBezTo>
                      <a:pt x="24" y="44"/>
                      <a:pt x="23" y="44"/>
                      <a:pt x="23" y="42"/>
                    </a:cubicBezTo>
                    <a:cubicBezTo>
                      <a:pt x="24" y="24"/>
                      <a:pt x="44" y="10"/>
                      <a:pt x="67" y="10"/>
                    </a:cubicBezTo>
                    <a:cubicBezTo>
                      <a:pt x="73" y="10"/>
                      <a:pt x="73" y="10"/>
                      <a:pt x="73" y="10"/>
                    </a:cubicBezTo>
                    <a:cubicBezTo>
                      <a:pt x="95" y="10"/>
                      <a:pt x="114" y="24"/>
                      <a:pt x="117" y="43"/>
                    </a:cubicBezTo>
                    <a:cubicBezTo>
                      <a:pt x="117" y="43"/>
                      <a:pt x="117" y="44"/>
                      <a:pt x="116" y="44"/>
                    </a:cubicBezTo>
                    <a:cubicBezTo>
                      <a:pt x="115" y="44"/>
                      <a:pt x="115" y="44"/>
                      <a:pt x="114" y="45"/>
                    </a:cubicBezTo>
                    <a:cubicBezTo>
                      <a:pt x="113" y="45"/>
                      <a:pt x="113" y="44"/>
                      <a:pt x="113" y="43"/>
                    </a:cubicBezTo>
                    <a:cubicBezTo>
                      <a:pt x="104" y="29"/>
                      <a:pt x="88" y="19"/>
                      <a:pt x="70" y="1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9" name="Freeform 84"/>
              <p:cNvSpPr>
                <a:spLocks noEditPoints="1"/>
              </p:cNvSpPr>
              <p:nvPr/>
            </p:nvSpPr>
            <p:spPr bwMode="auto">
              <a:xfrm>
                <a:off x="1279526" y="3975100"/>
                <a:ext cx="398463" cy="193675"/>
              </a:xfrm>
              <a:custGeom>
                <a:avLst/>
                <a:gdLst>
                  <a:gd name="T0" fmla="*/ 187 w 188"/>
                  <a:gd name="T1" fmla="*/ 86 h 91"/>
                  <a:gd name="T2" fmla="*/ 155 w 188"/>
                  <a:gd name="T3" fmla="*/ 17 h 91"/>
                  <a:gd name="T4" fmla="*/ 134 w 188"/>
                  <a:gd name="T5" fmla="*/ 0 h 91"/>
                  <a:gd name="T6" fmla="*/ 57 w 188"/>
                  <a:gd name="T7" fmla="*/ 0 h 91"/>
                  <a:gd name="T8" fmla="*/ 54 w 188"/>
                  <a:gd name="T9" fmla="*/ 0 h 91"/>
                  <a:gd name="T10" fmla="*/ 33 w 188"/>
                  <a:gd name="T11" fmla="*/ 17 h 91"/>
                  <a:gd name="T12" fmla="*/ 1 w 188"/>
                  <a:gd name="T13" fmla="*/ 86 h 91"/>
                  <a:gd name="T14" fmla="*/ 5 w 188"/>
                  <a:gd name="T15" fmla="*/ 91 h 91"/>
                  <a:gd name="T16" fmla="*/ 29 w 188"/>
                  <a:gd name="T17" fmla="*/ 91 h 91"/>
                  <a:gd name="T18" fmla="*/ 35 w 188"/>
                  <a:gd name="T19" fmla="*/ 87 h 91"/>
                  <a:gd name="T20" fmla="*/ 48 w 188"/>
                  <a:gd name="T21" fmla="*/ 62 h 91"/>
                  <a:gd name="T22" fmla="*/ 52 w 188"/>
                  <a:gd name="T23" fmla="*/ 63 h 91"/>
                  <a:gd name="T24" fmla="*/ 52 w 188"/>
                  <a:gd name="T25" fmla="*/ 85 h 91"/>
                  <a:gd name="T26" fmla="*/ 57 w 188"/>
                  <a:gd name="T27" fmla="*/ 91 h 91"/>
                  <a:gd name="T28" fmla="*/ 136 w 188"/>
                  <a:gd name="T29" fmla="*/ 91 h 91"/>
                  <a:gd name="T30" fmla="*/ 141 w 188"/>
                  <a:gd name="T31" fmla="*/ 83 h 91"/>
                  <a:gd name="T32" fmla="*/ 141 w 188"/>
                  <a:gd name="T33" fmla="*/ 62 h 91"/>
                  <a:gd name="T34" fmla="*/ 144 w 188"/>
                  <a:gd name="T35" fmla="*/ 61 h 91"/>
                  <a:gd name="T36" fmla="*/ 156 w 188"/>
                  <a:gd name="T37" fmla="*/ 86 h 91"/>
                  <a:gd name="T38" fmla="*/ 163 w 188"/>
                  <a:gd name="T39" fmla="*/ 91 h 91"/>
                  <a:gd name="T40" fmla="*/ 183 w 188"/>
                  <a:gd name="T41" fmla="*/ 91 h 91"/>
                  <a:gd name="T42" fmla="*/ 187 w 188"/>
                  <a:gd name="T43" fmla="*/ 86 h 91"/>
                  <a:gd name="T44" fmla="*/ 133 w 188"/>
                  <a:gd name="T45" fmla="*/ 40 h 91"/>
                  <a:gd name="T46" fmla="*/ 129 w 188"/>
                  <a:gd name="T47" fmla="*/ 44 h 91"/>
                  <a:gd name="T48" fmla="*/ 105 w 188"/>
                  <a:gd name="T49" fmla="*/ 44 h 91"/>
                  <a:gd name="T50" fmla="*/ 101 w 188"/>
                  <a:gd name="T51" fmla="*/ 40 h 91"/>
                  <a:gd name="T52" fmla="*/ 101 w 188"/>
                  <a:gd name="T53" fmla="*/ 35 h 91"/>
                  <a:gd name="T54" fmla="*/ 105 w 188"/>
                  <a:gd name="T55" fmla="*/ 31 h 91"/>
                  <a:gd name="T56" fmla="*/ 129 w 188"/>
                  <a:gd name="T57" fmla="*/ 31 h 91"/>
                  <a:gd name="T58" fmla="*/ 133 w 188"/>
                  <a:gd name="T59" fmla="*/ 35 h 91"/>
                  <a:gd name="T60" fmla="*/ 133 w 188"/>
                  <a:gd name="T61" fmla="*/ 4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8" h="91">
                    <a:moveTo>
                      <a:pt x="187" y="86"/>
                    </a:moveTo>
                    <a:cubicBezTo>
                      <a:pt x="155" y="17"/>
                      <a:pt x="155" y="17"/>
                      <a:pt x="155" y="17"/>
                    </a:cubicBezTo>
                    <a:cubicBezTo>
                      <a:pt x="154" y="15"/>
                      <a:pt x="147" y="0"/>
                      <a:pt x="134" y="0"/>
                    </a:cubicBezTo>
                    <a:cubicBezTo>
                      <a:pt x="130" y="0"/>
                      <a:pt x="59" y="0"/>
                      <a:pt x="57" y="0"/>
                    </a:cubicBezTo>
                    <a:cubicBezTo>
                      <a:pt x="57" y="0"/>
                      <a:pt x="56" y="0"/>
                      <a:pt x="54" y="0"/>
                    </a:cubicBezTo>
                    <a:cubicBezTo>
                      <a:pt x="39" y="0"/>
                      <a:pt x="34" y="15"/>
                      <a:pt x="33" y="17"/>
                    </a:cubicBezTo>
                    <a:cubicBezTo>
                      <a:pt x="1" y="86"/>
                      <a:pt x="1" y="86"/>
                      <a:pt x="1" y="86"/>
                    </a:cubicBezTo>
                    <a:cubicBezTo>
                      <a:pt x="0" y="88"/>
                      <a:pt x="0" y="91"/>
                      <a:pt x="5" y="91"/>
                    </a:cubicBezTo>
                    <a:cubicBezTo>
                      <a:pt x="5" y="91"/>
                      <a:pt x="22" y="91"/>
                      <a:pt x="29" y="91"/>
                    </a:cubicBezTo>
                    <a:cubicBezTo>
                      <a:pt x="33" y="91"/>
                      <a:pt x="35" y="87"/>
                      <a:pt x="35" y="87"/>
                    </a:cubicBezTo>
                    <a:cubicBezTo>
                      <a:pt x="48" y="62"/>
                      <a:pt x="48" y="62"/>
                      <a:pt x="48" y="62"/>
                    </a:cubicBezTo>
                    <a:cubicBezTo>
                      <a:pt x="48" y="62"/>
                      <a:pt x="52" y="53"/>
                      <a:pt x="52" y="63"/>
                    </a:cubicBezTo>
                    <a:cubicBezTo>
                      <a:pt x="52" y="70"/>
                      <a:pt x="52" y="75"/>
                      <a:pt x="52" y="85"/>
                    </a:cubicBezTo>
                    <a:cubicBezTo>
                      <a:pt x="52" y="88"/>
                      <a:pt x="53" y="91"/>
                      <a:pt x="57" y="91"/>
                    </a:cubicBezTo>
                    <a:cubicBezTo>
                      <a:pt x="78" y="91"/>
                      <a:pt x="116" y="91"/>
                      <a:pt x="136" y="91"/>
                    </a:cubicBezTo>
                    <a:cubicBezTo>
                      <a:pt x="141" y="91"/>
                      <a:pt x="141" y="88"/>
                      <a:pt x="141" y="83"/>
                    </a:cubicBezTo>
                    <a:cubicBezTo>
                      <a:pt x="141" y="73"/>
                      <a:pt x="141" y="70"/>
                      <a:pt x="141" y="62"/>
                    </a:cubicBezTo>
                    <a:cubicBezTo>
                      <a:pt x="141" y="56"/>
                      <a:pt x="144" y="61"/>
                      <a:pt x="144" y="61"/>
                    </a:cubicBezTo>
                    <a:cubicBezTo>
                      <a:pt x="156" y="86"/>
                      <a:pt x="156" y="86"/>
                      <a:pt x="156" y="86"/>
                    </a:cubicBezTo>
                    <a:cubicBezTo>
                      <a:pt x="156" y="86"/>
                      <a:pt x="158" y="91"/>
                      <a:pt x="163" y="91"/>
                    </a:cubicBezTo>
                    <a:cubicBezTo>
                      <a:pt x="168" y="91"/>
                      <a:pt x="183" y="91"/>
                      <a:pt x="183" y="91"/>
                    </a:cubicBezTo>
                    <a:cubicBezTo>
                      <a:pt x="187" y="91"/>
                      <a:pt x="188" y="88"/>
                      <a:pt x="187" y="86"/>
                    </a:cubicBezTo>
                    <a:close/>
                    <a:moveTo>
                      <a:pt x="133" y="40"/>
                    </a:moveTo>
                    <a:cubicBezTo>
                      <a:pt x="133" y="43"/>
                      <a:pt x="131" y="44"/>
                      <a:pt x="129" y="44"/>
                    </a:cubicBezTo>
                    <a:cubicBezTo>
                      <a:pt x="105" y="44"/>
                      <a:pt x="105" y="44"/>
                      <a:pt x="105" y="44"/>
                    </a:cubicBezTo>
                    <a:cubicBezTo>
                      <a:pt x="103" y="44"/>
                      <a:pt x="101" y="43"/>
                      <a:pt x="101" y="40"/>
                    </a:cubicBezTo>
                    <a:cubicBezTo>
                      <a:pt x="101" y="35"/>
                      <a:pt x="101" y="35"/>
                      <a:pt x="101" y="35"/>
                    </a:cubicBezTo>
                    <a:cubicBezTo>
                      <a:pt x="101" y="33"/>
                      <a:pt x="103" y="31"/>
                      <a:pt x="105" y="31"/>
                    </a:cubicBezTo>
                    <a:cubicBezTo>
                      <a:pt x="129" y="31"/>
                      <a:pt x="129" y="31"/>
                      <a:pt x="129" y="31"/>
                    </a:cubicBezTo>
                    <a:cubicBezTo>
                      <a:pt x="131" y="31"/>
                      <a:pt x="133" y="33"/>
                      <a:pt x="133" y="35"/>
                    </a:cubicBezTo>
                    <a:lnTo>
                      <a:pt x="133" y="4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sp>
        <p:nvSpPr>
          <p:cNvPr id="60"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执行过程</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ppt_x</p:attrName>
                                        </p:attrNameLst>
                                      </p:cBhvr>
                                      <p:tavLst>
                                        <p:tav tm="0">
                                          <p:val>
                                            <p:strVal val="#ppt_x-.2"/>
                                          </p:val>
                                        </p:tav>
                                        <p:tav tm="100000">
                                          <p:val>
                                            <p:strVal val="#ppt_x"/>
                                          </p:val>
                                        </p:tav>
                                      </p:tavLst>
                                    </p:anim>
                                    <p:anim calcmode="lin" valueType="num">
                                      <p:cBhvr>
                                        <p:cTn id="8" dur="5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9" dur="500"/>
                                        <p:tgtEl>
                                          <p:spTgt spid="60"/>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 calcmode="lin" valueType="num">
                                      <p:cBhvr>
                                        <p:cTn id="15" dur="500" fill="hold"/>
                                        <p:tgtEl>
                                          <p:spTgt spid="103"/>
                                        </p:tgtEl>
                                        <p:attrNameLst>
                                          <p:attrName>style.rotation</p:attrName>
                                        </p:attrNameLst>
                                      </p:cBhvr>
                                      <p:tavLst>
                                        <p:tav tm="0">
                                          <p:val>
                                            <p:fltVal val="360"/>
                                          </p:val>
                                        </p:tav>
                                        <p:tav tm="100000">
                                          <p:val>
                                            <p:fltVal val="0"/>
                                          </p:val>
                                        </p:tav>
                                      </p:tavLst>
                                    </p:anim>
                                    <p:animEffect transition="in" filter="fade">
                                      <p:cBhvr>
                                        <p:cTn id="16" dur="500"/>
                                        <p:tgtEl>
                                          <p:spTgt spid="103"/>
                                        </p:tgtEl>
                                      </p:cBhvr>
                                    </p:animEffect>
                                  </p:childTnLst>
                                </p:cTn>
                              </p:par>
                              <p:par>
                                <p:cTn id="17" presetID="49" presetClass="entr" presetSubtype="0" decel="100000" fill="hold" nodeType="withEffect">
                                  <p:stCondLst>
                                    <p:cond delay="250"/>
                                  </p:stCondLst>
                                  <p:childTnLst>
                                    <p:set>
                                      <p:cBhvr>
                                        <p:cTn id="18" dur="1" fill="hold">
                                          <p:stCondLst>
                                            <p:cond delay="0"/>
                                          </p:stCondLst>
                                        </p:cTn>
                                        <p:tgtEl>
                                          <p:spTgt spid="94"/>
                                        </p:tgtEl>
                                        <p:attrNameLst>
                                          <p:attrName>style.visibility</p:attrName>
                                        </p:attrNameLst>
                                      </p:cBhvr>
                                      <p:to>
                                        <p:strVal val="visible"/>
                                      </p:to>
                                    </p:set>
                                    <p:anim calcmode="lin" valueType="num">
                                      <p:cBhvr>
                                        <p:cTn id="19" dur="500" fill="hold"/>
                                        <p:tgtEl>
                                          <p:spTgt spid="94"/>
                                        </p:tgtEl>
                                        <p:attrNameLst>
                                          <p:attrName>ppt_w</p:attrName>
                                        </p:attrNameLst>
                                      </p:cBhvr>
                                      <p:tavLst>
                                        <p:tav tm="0">
                                          <p:val>
                                            <p:fltVal val="0"/>
                                          </p:val>
                                        </p:tav>
                                        <p:tav tm="100000">
                                          <p:val>
                                            <p:strVal val="#ppt_w"/>
                                          </p:val>
                                        </p:tav>
                                      </p:tavLst>
                                    </p:anim>
                                    <p:anim calcmode="lin" valueType="num">
                                      <p:cBhvr>
                                        <p:cTn id="20" dur="500" fill="hold"/>
                                        <p:tgtEl>
                                          <p:spTgt spid="94"/>
                                        </p:tgtEl>
                                        <p:attrNameLst>
                                          <p:attrName>ppt_h</p:attrName>
                                        </p:attrNameLst>
                                      </p:cBhvr>
                                      <p:tavLst>
                                        <p:tav tm="0">
                                          <p:val>
                                            <p:fltVal val="0"/>
                                          </p:val>
                                        </p:tav>
                                        <p:tav tm="100000">
                                          <p:val>
                                            <p:strVal val="#ppt_h"/>
                                          </p:val>
                                        </p:tav>
                                      </p:tavLst>
                                    </p:anim>
                                    <p:anim calcmode="lin" valueType="num">
                                      <p:cBhvr>
                                        <p:cTn id="21" dur="500" fill="hold"/>
                                        <p:tgtEl>
                                          <p:spTgt spid="94"/>
                                        </p:tgtEl>
                                        <p:attrNameLst>
                                          <p:attrName>style.rotation</p:attrName>
                                        </p:attrNameLst>
                                      </p:cBhvr>
                                      <p:tavLst>
                                        <p:tav tm="0">
                                          <p:val>
                                            <p:fltVal val="360"/>
                                          </p:val>
                                        </p:tav>
                                        <p:tav tm="100000">
                                          <p:val>
                                            <p:fltVal val="0"/>
                                          </p:val>
                                        </p:tav>
                                      </p:tavLst>
                                    </p:anim>
                                    <p:animEffect transition="in" filter="fade">
                                      <p:cBhvr>
                                        <p:cTn id="22" dur="500"/>
                                        <p:tgtEl>
                                          <p:spTgt spid="94"/>
                                        </p:tgtEl>
                                      </p:cBhvr>
                                    </p:animEffect>
                                  </p:childTnLst>
                                </p:cTn>
                              </p:par>
                              <p:par>
                                <p:cTn id="23" presetID="49" presetClass="entr" presetSubtype="0" decel="100000" fill="hold" nodeType="withEffect">
                                  <p:stCondLst>
                                    <p:cond delay="500"/>
                                  </p:stCondLst>
                                  <p:childTnLst>
                                    <p:set>
                                      <p:cBhvr>
                                        <p:cTn id="24" dur="1" fill="hold">
                                          <p:stCondLst>
                                            <p:cond delay="0"/>
                                          </p:stCondLst>
                                        </p:cTn>
                                        <p:tgtEl>
                                          <p:spTgt spid="80"/>
                                        </p:tgtEl>
                                        <p:attrNameLst>
                                          <p:attrName>style.visibility</p:attrName>
                                        </p:attrNameLst>
                                      </p:cBhvr>
                                      <p:to>
                                        <p:strVal val="visible"/>
                                      </p:to>
                                    </p:set>
                                    <p:anim calcmode="lin" valueType="num">
                                      <p:cBhvr>
                                        <p:cTn id="25" dur="500" fill="hold"/>
                                        <p:tgtEl>
                                          <p:spTgt spid="80"/>
                                        </p:tgtEl>
                                        <p:attrNameLst>
                                          <p:attrName>ppt_w</p:attrName>
                                        </p:attrNameLst>
                                      </p:cBhvr>
                                      <p:tavLst>
                                        <p:tav tm="0">
                                          <p:val>
                                            <p:fltVal val="0"/>
                                          </p:val>
                                        </p:tav>
                                        <p:tav tm="100000">
                                          <p:val>
                                            <p:strVal val="#ppt_w"/>
                                          </p:val>
                                        </p:tav>
                                      </p:tavLst>
                                    </p:anim>
                                    <p:anim calcmode="lin" valueType="num">
                                      <p:cBhvr>
                                        <p:cTn id="26" dur="500" fill="hold"/>
                                        <p:tgtEl>
                                          <p:spTgt spid="80"/>
                                        </p:tgtEl>
                                        <p:attrNameLst>
                                          <p:attrName>ppt_h</p:attrName>
                                        </p:attrNameLst>
                                      </p:cBhvr>
                                      <p:tavLst>
                                        <p:tav tm="0">
                                          <p:val>
                                            <p:fltVal val="0"/>
                                          </p:val>
                                        </p:tav>
                                        <p:tav tm="100000">
                                          <p:val>
                                            <p:strVal val="#ppt_h"/>
                                          </p:val>
                                        </p:tav>
                                      </p:tavLst>
                                    </p:anim>
                                    <p:anim calcmode="lin" valueType="num">
                                      <p:cBhvr>
                                        <p:cTn id="27" dur="500" fill="hold"/>
                                        <p:tgtEl>
                                          <p:spTgt spid="80"/>
                                        </p:tgtEl>
                                        <p:attrNameLst>
                                          <p:attrName>style.rotation</p:attrName>
                                        </p:attrNameLst>
                                      </p:cBhvr>
                                      <p:tavLst>
                                        <p:tav tm="0">
                                          <p:val>
                                            <p:fltVal val="360"/>
                                          </p:val>
                                        </p:tav>
                                        <p:tav tm="100000">
                                          <p:val>
                                            <p:fltVal val="0"/>
                                          </p:val>
                                        </p:tav>
                                      </p:tavLst>
                                    </p:anim>
                                    <p:animEffect transition="in" filter="fade">
                                      <p:cBhvr>
                                        <p:cTn id="28" dur="500"/>
                                        <p:tgtEl>
                                          <p:spTgt spid="80"/>
                                        </p:tgtEl>
                                      </p:cBhvr>
                                    </p:animEffect>
                                  </p:childTnLst>
                                </p:cTn>
                              </p:par>
                              <p:par>
                                <p:cTn id="29" presetID="49" presetClass="entr" presetSubtype="0" decel="100000" fill="hold" nodeType="withEffect">
                                  <p:stCondLst>
                                    <p:cond delay="75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 calcmode="lin" valueType="num">
                                      <p:cBhvr>
                                        <p:cTn id="33" dur="500" fill="hold"/>
                                        <p:tgtEl>
                                          <p:spTgt spid="75"/>
                                        </p:tgtEl>
                                        <p:attrNameLst>
                                          <p:attrName>style.rotation</p:attrName>
                                        </p:attrNameLst>
                                      </p:cBhvr>
                                      <p:tavLst>
                                        <p:tav tm="0">
                                          <p:val>
                                            <p:fltVal val="360"/>
                                          </p:val>
                                        </p:tav>
                                        <p:tav tm="100000">
                                          <p:val>
                                            <p:fltVal val="0"/>
                                          </p:val>
                                        </p:tav>
                                      </p:tavLst>
                                    </p:anim>
                                    <p:animEffect transition="in" filter="fade">
                                      <p:cBhvr>
                                        <p:cTn id="34" dur="500"/>
                                        <p:tgtEl>
                                          <p:spTgt spid="75"/>
                                        </p:tgtEl>
                                      </p:cBhvr>
                                    </p:animEffect>
                                  </p:childTnLst>
                                </p:cTn>
                              </p:par>
                            </p:childTnLst>
                          </p:cTn>
                        </p:par>
                        <p:par>
                          <p:cTn id="35" fill="hold">
                            <p:stCondLst>
                              <p:cond delay="175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2250"/>
                            </p:stCondLst>
                            <p:childTnLst>
                              <p:par>
                                <p:cTn id="46" presetID="12" presetClass="entr" presetSubtype="4"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ppt_y</p:attrName>
                                        </p:attrNameLst>
                                      </p:cBhvr>
                                      <p:tavLst>
                                        <p:tav tm="0">
                                          <p:val>
                                            <p:strVal val="#ppt_y+#ppt_h*1.125000"/>
                                          </p:val>
                                        </p:tav>
                                        <p:tav tm="100000">
                                          <p:val>
                                            <p:strVal val="#ppt_y"/>
                                          </p:val>
                                        </p:tav>
                                      </p:tavLst>
                                    </p:anim>
                                    <p:animEffect transition="in" filter="wipe(up)">
                                      <p:cBhvr>
                                        <p:cTn id="49" dur="500"/>
                                        <p:tgtEl>
                                          <p:spTgt spid="18"/>
                                        </p:tgtEl>
                                      </p:cBhvr>
                                    </p:animEffect>
                                  </p:childTnLst>
                                </p:cTn>
                              </p:par>
                              <p:par>
                                <p:cTn id="50" presetID="12" presetClass="entr" presetSubtype="4" fill="hold" nodeType="withEffect">
                                  <p:stCondLst>
                                    <p:cond delay="25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p:tgtEl>
                                          <p:spTgt spid="21"/>
                                        </p:tgtEl>
                                        <p:attrNameLst>
                                          <p:attrName>ppt_y</p:attrName>
                                        </p:attrNameLst>
                                      </p:cBhvr>
                                      <p:tavLst>
                                        <p:tav tm="0">
                                          <p:val>
                                            <p:strVal val="#ppt_y+#ppt_h*1.125000"/>
                                          </p:val>
                                        </p:tav>
                                        <p:tav tm="100000">
                                          <p:val>
                                            <p:strVal val="#ppt_y"/>
                                          </p:val>
                                        </p:tav>
                                      </p:tavLst>
                                    </p:anim>
                                    <p:animEffect transition="in" filter="wipe(up)">
                                      <p:cBhvr>
                                        <p:cTn id="53" dur="500"/>
                                        <p:tgtEl>
                                          <p:spTgt spid="21"/>
                                        </p:tgtEl>
                                      </p:cBhvr>
                                    </p:animEffect>
                                  </p:childTnLst>
                                </p:cTn>
                              </p:par>
                              <p:par>
                                <p:cTn id="54" presetID="12" presetClass="entr" presetSubtype="4" fill="hold" nodeType="withEffect">
                                  <p:stCondLst>
                                    <p:cond delay="50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p:tgtEl>
                                          <p:spTgt spid="24"/>
                                        </p:tgtEl>
                                        <p:attrNameLst>
                                          <p:attrName>ppt_y</p:attrName>
                                        </p:attrNameLst>
                                      </p:cBhvr>
                                      <p:tavLst>
                                        <p:tav tm="0">
                                          <p:val>
                                            <p:strVal val="#ppt_y+#ppt_h*1.125000"/>
                                          </p:val>
                                        </p:tav>
                                        <p:tav tm="100000">
                                          <p:val>
                                            <p:strVal val="#ppt_y"/>
                                          </p:val>
                                        </p:tav>
                                      </p:tavLst>
                                    </p:anim>
                                    <p:animEffect transition="in" filter="wipe(up)">
                                      <p:cBhvr>
                                        <p:cTn id="57" dur="500"/>
                                        <p:tgtEl>
                                          <p:spTgt spid="24"/>
                                        </p:tgtEl>
                                      </p:cBhvr>
                                    </p:animEffect>
                                  </p:childTnLst>
                                </p:cTn>
                              </p:par>
                              <p:par>
                                <p:cTn id="58" presetID="12" presetClass="entr" presetSubtype="4" fill="hold" nodeType="withEffect">
                                  <p:stCondLst>
                                    <p:cond delay="75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p:tgtEl>
                                          <p:spTgt spid="72"/>
                                        </p:tgtEl>
                                        <p:attrNameLst>
                                          <p:attrName>ppt_y</p:attrName>
                                        </p:attrNameLst>
                                      </p:cBhvr>
                                      <p:tavLst>
                                        <p:tav tm="0">
                                          <p:val>
                                            <p:strVal val="#ppt_y+#ppt_h*1.125000"/>
                                          </p:val>
                                        </p:tav>
                                        <p:tav tm="100000">
                                          <p:val>
                                            <p:strVal val="#ppt_y"/>
                                          </p:val>
                                        </p:tav>
                                      </p:tavLst>
                                    </p:anim>
                                    <p:animEffect transition="in" filter="wipe(up)">
                                      <p:cBhvr>
                                        <p:cTn id="6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3569128" y="3486150"/>
            <a:ext cx="5715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2471887" y="3439341"/>
            <a:ext cx="1785257" cy="641714"/>
          </a:xfrm>
          <a:prstGeom prst="rect">
            <a:avLst/>
          </a:prstGeom>
          <a:noFill/>
        </p:spPr>
        <p:txBody>
          <a:bodyPr wrap="square" lIns="68580" tIns="34290" rIns="68580" bIns="34290" rtlCol="0">
            <a:spAutoFit/>
          </a:bodyPr>
          <a:lstStyle/>
          <a:p>
            <a:pPr algn="r">
              <a:lnSpc>
                <a:spcPct val="150000"/>
              </a:lnSpc>
            </a:pPr>
            <a:r>
              <a:rPr lang="en-US" altLang="zh-CN" sz="2800" b="1" dirty="0">
                <a:solidFill>
                  <a:schemeClr val="tx1">
                    <a:lumMod val="65000"/>
                    <a:lumOff val="35000"/>
                  </a:schemeClr>
                </a:solidFill>
                <a:latin typeface="微软雅黑" panose="020B0503020204020204" charset="-122"/>
                <a:ea typeface="微软雅黑" panose="020B0503020204020204" charset="-122"/>
                <a:sym typeface="+mn-ea"/>
              </a:rPr>
              <a:t>PART  04</a:t>
            </a:r>
            <a:endParaRPr lang="zh-CN" altLang="en-US" sz="2800" b="1" dirty="0">
              <a:solidFill>
                <a:srgbClr val="F5AF0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rot="2700000">
            <a:off x="-371748" y="805148"/>
            <a:ext cx="2808000" cy="2808000"/>
          </a:xfrm>
          <a:prstGeom prst="rect">
            <a:avLst/>
          </a:prstGeom>
          <a:noFill/>
          <a:ln w="19050">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2700000">
            <a:off x="-191714" y="963509"/>
            <a:ext cx="2484000" cy="2484000"/>
          </a:xfrm>
          <a:prstGeom prst="rect">
            <a:avLst/>
          </a:prstGeom>
          <a:blipFill dpi="0" rotWithShape="0">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p:nvSpPr>
        <p:spPr>
          <a:xfrm>
            <a:off x="2275144" y="2314575"/>
            <a:ext cx="2052000" cy="2052000"/>
          </a:xfrm>
          <a:prstGeom prst="rect">
            <a:avLst/>
          </a:pr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1" name="Group 74"/>
          <p:cNvGrpSpPr/>
          <p:nvPr/>
        </p:nvGrpSpPr>
        <p:grpSpPr>
          <a:xfrm>
            <a:off x="5138982" y="1572070"/>
            <a:ext cx="3225921" cy="1306489"/>
            <a:chOff x="336337" y="2839457"/>
            <a:chExt cx="3226760" cy="1306821"/>
          </a:xfrm>
        </p:grpSpPr>
        <p:sp>
          <p:nvSpPr>
            <p:cNvPr id="12" name="文本框 11"/>
            <p:cNvSpPr txBox="1"/>
            <p:nvPr/>
          </p:nvSpPr>
          <p:spPr>
            <a:xfrm>
              <a:off x="336337" y="2839457"/>
              <a:ext cx="1339176" cy="369426"/>
            </a:xfrm>
            <a:prstGeom prst="rect">
              <a:avLst/>
            </a:prstGeom>
            <a:noFill/>
          </p:spPr>
          <p:txBody>
            <a:bodyPr wrap="none" rtlCol="0">
              <a:spAutoFit/>
            </a:bodyPr>
            <a:lstStyle/>
            <a:p>
              <a:pPr algn="l"/>
              <a:r>
                <a:rPr lang="zh-CN" altLang="en-US" sz="1800" b="1" dirty="0">
                  <a:solidFill>
                    <a:schemeClr val="tx2"/>
                  </a:solidFill>
                  <a:latin typeface="微软雅黑" panose="020B0503020204020204" charset="-122"/>
                  <a:ea typeface="微软雅黑" panose="020B0503020204020204" charset="-122"/>
                  <a:sym typeface="+mn-ea"/>
                </a:rPr>
                <a:t>执行力掌控</a:t>
              </a:r>
              <a:endParaRPr lang="en-US" altLang="zh-CN" sz="1800" b="1" dirty="0">
                <a:solidFill>
                  <a:schemeClr val="tx2"/>
                </a:solidFill>
                <a:latin typeface="微软雅黑" panose="020B0503020204020204" charset="-122"/>
                <a:ea typeface="微软雅黑" panose="020B0503020204020204" charset="-122"/>
                <a:sym typeface="+mn-ea"/>
              </a:endParaRPr>
            </a:p>
          </p:txBody>
        </p:sp>
        <p:sp>
          <p:nvSpPr>
            <p:cNvPr id="13" name="矩形 9"/>
            <p:cNvSpPr/>
            <p:nvPr/>
          </p:nvSpPr>
          <p:spPr>
            <a:xfrm>
              <a:off x="336814" y="3173457"/>
              <a:ext cx="3226283" cy="972821"/>
            </a:xfrm>
            <a:prstGeom prst="rect">
              <a:avLst/>
            </a:prstGeom>
          </p:spPr>
          <p:txBody>
            <a:bodyPr wrap="square">
              <a:spAutoFit/>
            </a:bodyPr>
            <a:lstStyle/>
            <a:p>
              <a:pPr algn="l">
                <a:lnSpc>
                  <a:spcPct val="130000"/>
                </a:lnSpc>
              </a:pPr>
              <a:r>
                <a:rPr sz="11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2" name="组合 31"/>
          <p:cNvGrpSpPr/>
          <p:nvPr/>
        </p:nvGrpSpPr>
        <p:grpSpPr>
          <a:xfrm>
            <a:off x="7224602" y="2979249"/>
            <a:ext cx="1204531" cy="309010"/>
            <a:chOff x="6590892" y="3051673"/>
            <a:chExt cx="1511142" cy="387668"/>
          </a:xfrm>
        </p:grpSpPr>
        <p:grpSp>
          <p:nvGrpSpPr>
            <p:cNvPr id="20" name="组合 19"/>
            <p:cNvGrpSpPr/>
            <p:nvPr/>
          </p:nvGrpSpPr>
          <p:grpSpPr>
            <a:xfrm>
              <a:off x="6590892" y="3051673"/>
              <a:ext cx="387668" cy="387668"/>
              <a:chOff x="6406936" y="2433233"/>
              <a:chExt cx="794145" cy="794145"/>
            </a:xfrm>
            <a:solidFill>
              <a:schemeClr val="bg1"/>
            </a:solidFill>
          </p:grpSpPr>
          <p:sp>
            <p:nvSpPr>
              <p:cNvPr id="21" name="Oval 9"/>
              <p:cNvSpPr>
                <a:spLocks noChangeArrowheads="1"/>
              </p:cNvSpPr>
              <p:nvPr/>
            </p:nvSpPr>
            <p:spPr bwMode="auto">
              <a:xfrm>
                <a:off x="6406936" y="2433233"/>
                <a:ext cx="794145" cy="794145"/>
              </a:xfrm>
              <a:prstGeom prst="ellipse">
                <a:avLst/>
              </a:prstGeom>
              <a:grp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22" name="Oval 92"/>
              <p:cNvSpPr>
                <a:spLocks noChangeArrowheads="1"/>
              </p:cNvSpPr>
              <p:nvPr/>
            </p:nvSpPr>
            <p:spPr bwMode="auto">
              <a:xfrm>
                <a:off x="6406936" y="2433233"/>
                <a:ext cx="794145" cy="794145"/>
              </a:xfrm>
              <a:prstGeom prst="ellipse">
                <a:avLst/>
              </a:prstGeom>
              <a:solidFill>
                <a:schemeClr val="tx2"/>
              </a:solidFill>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3"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4" name="组合 23"/>
            <p:cNvGrpSpPr/>
            <p:nvPr/>
          </p:nvGrpSpPr>
          <p:grpSpPr>
            <a:xfrm>
              <a:off x="7152867" y="3051673"/>
              <a:ext cx="387668" cy="387668"/>
              <a:chOff x="7352080" y="2433233"/>
              <a:chExt cx="794145" cy="794145"/>
            </a:xfrm>
            <a:solidFill>
              <a:schemeClr val="bg1"/>
            </a:solidFill>
          </p:grpSpPr>
          <p:sp>
            <p:nvSpPr>
              <p:cNvPr id="25" name="Oval 29"/>
              <p:cNvSpPr>
                <a:spLocks noChangeArrowheads="1"/>
              </p:cNvSpPr>
              <p:nvPr/>
            </p:nvSpPr>
            <p:spPr bwMode="auto">
              <a:xfrm>
                <a:off x="7352080" y="2433233"/>
                <a:ext cx="794145"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26" name="Oval 131"/>
              <p:cNvSpPr>
                <a:spLocks noChangeArrowheads="1"/>
              </p:cNvSpPr>
              <p:nvPr/>
            </p:nvSpPr>
            <p:spPr bwMode="auto">
              <a:xfrm>
                <a:off x="7352080" y="2433233"/>
                <a:ext cx="794145" cy="794145"/>
              </a:xfrm>
              <a:prstGeom prst="ellipse">
                <a:avLst/>
              </a:prstGeom>
              <a:solidFill>
                <a:schemeClr val="accent3"/>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7"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8" name="组合 27"/>
            <p:cNvGrpSpPr/>
            <p:nvPr/>
          </p:nvGrpSpPr>
          <p:grpSpPr>
            <a:xfrm>
              <a:off x="7714843" y="3051673"/>
              <a:ext cx="387191" cy="387668"/>
              <a:chOff x="8301418" y="2433233"/>
              <a:chExt cx="792746" cy="794145"/>
            </a:xfrm>
            <a:solidFill>
              <a:schemeClr val="bg1"/>
            </a:solidFill>
          </p:grpSpPr>
          <p:sp>
            <p:nvSpPr>
              <p:cNvPr id="29" name="Oval 16"/>
              <p:cNvSpPr>
                <a:spLocks noChangeArrowheads="1"/>
              </p:cNvSpPr>
              <p:nvPr/>
            </p:nvSpPr>
            <p:spPr bwMode="auto">
              <a:xfrm>
                <a:off x="8301418" y="2433233"/>
                <a:ext cx="792746"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30" name="Oval 144"/>
              <p:cNvSpPr>
                <a:spLocks noChangeArrowheads="1"/>
              </p:cNvSpPr>
              <p:nvPr/>
            </p:nvSpPr>
            <p:spPr bwMode="auto">
              <a:xfrm>
                <a:off x="8301418" y="2433233"/>
                <a:ext cx="792746" cy="794145"/>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31"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val="3379315423"/>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Top)">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p:nvPr/>
        </p:nvSpPr>
        <p:spPr>
          <a:xfrm>
            <a:off x="1077278" y="1162076"/>
            <a:ext cx="3429000" cy="16002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810000" rIns="68580" bIns="34290" anchor="t" anchorCtr="1">
            <a:normAutofit/>
          </a:bodyPr>
          <a:lstStyle/>
          <a:p>
            <a:pPr algn="ctr">
              <a:lnSpc>
                <a:spcPct val="120000"/>
              </a:lnSpc>
            </a:pPr>
            <a:endParaRPr lang="zh-CN" altLang="en-US" sz="1200" dirty="0">
              <a:solidFill>
                <a:schemeClr val="tx1"/>
              </a:solidFill>
              <a:cs typeface="+mn-ea"/>
              <a:sym typeface="+mn-lt"/>
            </a:endParaRPr>
          </a:p>
        </p:txBody>
      </p:sp>
      <p:grpSp>
        <p:nvGrpSpPr>
          <p:cNvPr id="6" name="组合 5"/>
          <p:cNvGrpSpPr/>
          <p:nvPr/>
        </p:nvGrpSpPr>
        <p:grpSpPr>
          <a:xfrm>
            <a:off x="1077278" y="1162076"/>
            <a:ext cx="781050" cy="781050"/>
            <a:chOff x="2262" y="2326"/>
            <a:chExt cx="1640" cy="1640"/>
          </a:xfrm>
          <a:solidFill>
            <a:schemeClr val="accent3"/>
          </a:solidFill>
        </p:grpSpPr>
        <p:sp>
          <p:nvSpPr>
            <p:cNvPr id="4" name="Right Triangle 5"/>
            <p:cNvSpPr/>
            <p:nvPr/>
          </p:nvSpPr>
          <p:spPr>
            <a:xfrm rot="5400000">
              <a:off x="2262" y="2326"/>
              <a:ext cx="1640" cy="1640"/>
            </a:xfrm>
            <a:prstGeom prst="rtTriangle">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TextBox 7"/>
            <p:cNvSpPr txBox="1"/>
            <p:nvPr/>
          </p:nvSpPr>
          <p:spPr>
            <a:xfrm rot="18900000">
              <a:off x="2445" y="2590"/>
              <a:ext cx="695" cy="582"/>
            </a:xfrm>
            <a:prstGeom prst="rect">
              <a:avLst/>
            </a:prstGeom>
            <a:grpFill/>
          </p:spPr>
          <p:txBody>
            <a:bodyPr wrap="none">
              <a:normAutofit fontScale="92500" lnSpcReduction="10000"/>
            </a:bodyPr>
            <a:lstStyle/>
            <a:p>
              <a:pPr algn="ctr"/>
              <a:r>
                <a:rPr lang="en-US" b="1">
                  <a:solidFill>
                    <a:schemeClr val="bg1"/>
                  </a:solidFill>
                  <a:latin typeface="微软雅黑" panose="020B0503020204020204" charset="-122"/>
                  <a:ea typeface="微软雅黑" panose="020B0503020204020204" charset="-122"/>
                  <a:cs typeface="+mn-ea"/>
                  <a:sym typeface="+mn-lt"/>
                </a:rPr>
                <a:t>01</a:t>
              </a:r>
            </a:p>
          </p:txBody>
        </p:sp>
      </p:grpSp>
      <p:sp>
        <p:nvSpPr>
          <p:cNvPr id="14" name="Rectangle 12"/>
          <p:cNvSpPr/>
          <p:nvPr/>
        </p:nvSpPr>
        <p:spPr>
          <a:xfrm>
            <a:off x="4628674" y="1162076"/>
            <a:ext cx="3429000" cy="16002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810000" rIns="68580" bIns="34290" anchor="t" anchorCtr="1">
            <a:normAutofit/>
          </a:bodyPr>
          <a:lstStyle/>
          <a:p>
            <a:pPr algn="ctr">
              <a:lnSpc>
                <a:spcPct val="120000"/>
              </a:lnSpc>
            </a:pPr>
            <a:endParaRPr lang="zh-CN" altLang="en-US" sz="1200" dirty="0">
              <a:solidFill>
                <a:schemeClr val="tx1"/>
              </a:solidFill>
              <a:cs typeface="+mn-ea"/>
              <a:sym typeface="+mn-lt"/>
            </a:endParaRPr>
          </a:p>
        </p:txBody>
      </p:sp>
      <p:grpSp>
        <p:nvGrpSpPr>
          <p:cNvPr id="34" name="组合 33"/>
          <p:cNvGrpSpPr/>
          <p:nvPr/>
        </p:nvGrpSpPr>
        <p:grpSpPr>
          <a:xfrm>
            <a:off x="7276147" y="1162076"/>
            <a:ext cx="781050" cy="781050"/>
            <a:chOff x="15278" y="2326"/>
            <a:chExt cx="1640" cy="1640"/>
          </a:xfrm>
          <a:solidFill>
            <a:schemeClr val="tx2"/>
          </a:solidFill>
        </p:grpSpPr>
        <p:sp>
          <p:nvSpPr>
            <p:cNvPr id="15" name="Right Triangle 13"/>
            <p:cNvSpPr/>
            <p:nvPr/>
          </p:nvSpPr>
          <p:spPr>
            <a:xfrm rot="10800000">
              <a:off x="15278" y="2326"/>
              <a:ext cx="1640" cy="1640"/>
            </a:xfrm>
            <a:prstGeom prst="rtTriangle">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7" name="TextBox 15"/>
            <p:cNvSpPr txBox="1"/>
            <p:nvPr/>
          </p:nvSpPr>
          <p:spPr>
            <a:xfrm rot="2700000">
              <a:off x="16027" y="2590"/>
              <a:ext cx="695" cy="582"/>
            </a:xfrm>
            <a:prstGeom prst="rect">
              <a:avLst/>
            </a:prstGeom>
            <a:grpFill/>
          </p:spPr>
          <p:txBody>
            <a:bodyPr wrap="none">
              <a:normAutofit fontScale="92500" lnSpcReduction="10000"/>
            </a:bodyPr>
            <a:lstStyle/>
            <a:p>
              <a:pPr algn="ctr"/>
              <a:r>
                <a:rPr lang="en-US" b="1">
                  <a:solidFill>
                    <a:schemeClr val="bg1"/>
                  </a:solidFill>
                  <a:latin typeface="微软雅黑" panose="020B0503020204020204" charset="-122"/>
                  <a:ea typeface="微软雅黑" panose="020B0503020204020204" charset="-122"/>
                  <a:cs typeface="+mn-ea"/>
                  <a:sym typeface="+mn-lt"/>
                </a:rPr>
                <a:t>02</a:t>
              </a:r>
            </a:p>
          </p:txBody>
        </p:sp>
      </p:grpSp>
      <p:sp>
        <p:nvSpPr>
          <p:cNvPr id="18" name="Rectangle 20"/>
          <p:cNvSpPr/>
          <p:nvPr/>
        </p:nvSpPr>
        <p:spPr>
          <a:xfrm>
            <a:off x="1077278" y="2887053"/>
            <a:ext cx="3429000" cy="16002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810000" rIns="68580" bIns="34290" anchor="t" anchorCtr="1">
            <a:normAutofit/>
          </a:bodyPr>
          <a:lstStyle/>
          <a:p>
            <a:pPr algn="ctr">
              <a:lnSpc>
                <a:spcPct val="120000"/>
              </a:lnSpc>
            </a:pPr>
            <a:endParaRPr lang="zh-CN" altLang="en-US" sz="1200" dirty="0">
              <a:solidFill>
                <a:schemeClr val="tx1"/>
              </a:solidFill>
              <a:cs typeface="+mn-ea"/>
              <a:sym typeface="+mn-lt"/>
            </a:endParaRPr>
          </a:p>
        </p:txBody>
      </p:sp>
      <p:grpSp>
        <p:nvGrpSpPr>
          <p:cNvPr id="7" name="组合 6"/>
          <p:cNvGrpSpPr/>
          <p:nvPr/>
        </p:nvGrpSpPr>
        <p:grpSpPr>
          <a:xfrm>
            <a:off x="1077278" y="3706203"/>
            <a:ext cx="781050" cy="781050"/>
            <a:chOff x="2262" y="7668"/>
            <a:chExt cx="1640" cy="1640"/>
          </a:xfrm>
          <a:solidFill>
            <a:schemeClr val="tx2"/>
          </a:solidFill>
        </p:grpSpPr>
        <p:sp>
          <p:nvSpPr>
            <p:cNvPr id="19" name="Right Triangle 21"/>
            <p:cNvSpPr/>
            <p:nvPr/>
          </p:nvSpPr>
          <p:spPr>
            <a:xfrm>
              <a:off x="2262" y="7668"/>
              <a:ext cx="1640" cy="1640"/>
            </a:xfrm>
            <a:prstGeom prst="rtTriangle">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TextBox 23"/>
            <p:cNvSpPr txBox="1"/>
            <p:nvPr/>
          </p:nvSpPr>
          <p:spPr>
            <a:xfrm rot="2720180">
              <a:off x="2445" y="8417"/>
              <a:ext cx="695" cy="582"/>
            </a:xfrm>
            <a:prstGeom prst="rect">
              <a:avLst/>
            </a:prstGeom>
            <a:grpFill/>
          </p:spPr>
          <p:txBody>
            <a:bodyPr wrap="none">
              <a:normAutofit fontScale="90000" lnSpcReduction="10000"/>
            </a:bodyPr>
            <a:lstStyle/>
            <a:p>
              <a:pPr algn="ctr"/>
              <a:r>
                <a:rPr lang="en-US" b="1">
                  <a:solidFill>
                    <a:schemeClr val="bg1"/>
                  </a:solidFill>
                  <a:latin typeface="微软雅黑" panose="020B0503020204020204" charset="-122"/>
                  <a:ea typeface="微软雅黑" panose="020B0503020204020204" charset="-122"/>
                  <a:cs typeface="+mn-ea"/>
                  <a:sym typeface="+mn-lt"/>
                </a:rPr>
                <a:t>03</a:t>
              </a:r>
            </a:p>
          </p:txBody>
        </p:sp>
      </p:grpSp>
      <p:sp>
        <p:nvSpPr>
          <p:cNvPr id="23" name="Rectangle 28"/>
          <p:cNvSpPr/>
          <p:nvPr/>
        </p:nvSpPr>
        <p:spPr>
          <a:xfrm>
            <a:off x="4628674" y="2887053"/>
            <a:ext cx="3429000" cy="16002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810000" rIns="68580" bIns="34290" anchor="t" anchorCtr="1">
            <a:normAutofit/>
          </a:bodyPr>
          <a:lstStyle/>
          <a:p>
            <a:pPr algn="ctr">
              <a:lnSpc>
                <a:spcPct val="120000"/>
              </a:lnSpc>
            </a:pPr>
            <a:endParaRPr lang="zh-CN" altLang="en-US" sz="1200" dirty="0">
              <a:solidFill>
                <a:schemeClr val="tx1"/>
              </a:solidFill>
              <a:cs typeface="+mn-ea"/>
              <a:sym typeface="+mn-lt"/>
            </a:endParaRPr>
          </a:p>
        </p:txBody>
      </p:sp>
      <p:grpSp>
        <p:nvGrpSpPr>
          <p:cNvPr id="33" name="组合 32"/>
          <p:cNvGrpSpPr/>
          <p:nvPr/>
        </p:nvGrpSpPr>
        <p:grpSpPr>
          <a:xfrm>
            <a:off x="7276147" y="3706203"/>
            <a:ext cx="781050" cy="781050"/>
            <a:chOff x="15278" y="7668"/>
            <a:chExt cx="1640" cy="1640"/>
          </a:xfrm>
          <a:solidFill>
            <a:schemeClr val="accent3"/>
          </a:solidFill>
        </p:grpSpPr>
        <p:sp>
          <p:nvSpPr>
            <p:cNvPr id="24" name="Right Triangle 29"/>
            <p:cNvSpPr/>
            <p:nvPr/>
          </p:nvSpPr>
          <p:spPr>
            <a:xfrm rot="16200000">
              <a:off x="15278" y="7668"/>
              <a:ext cx="1640" cy="1640"/>
            </a:xfrm>
            <a:prstGeom prst="rtTriangle">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TextBox 31"/>
            <p:cNvSpPr txBox="1"/>
            <p:nvPr/>
          </p:nvSpPr>
          <p:spPr>
            <a:xfrm rot="19095347">
              <a:off x="16036" y="8482"/>
              <a:ext cx="695" cy="582"/>
            </a:xfrm>
            <a:prstGeom prst="rect">
              <a:avLst/>
            </a:prstGeom>
            <a:grpFill/>
          </p:spPr>
          <p:txBody>
            <a:bodyPr wrap="none">
              <a:normAutofit fontScale="92500" lnSpcReduction="10000"/>
            </a:bodyPr>
            <a:lstStyle/>
            <a:p>
              <a:pPr algn="ctr"/>
              <a:r>
                <a:rPr lang="en-US" b="1">
                  <a:solidFill>
                    <a:schemeClr val="bg1"/>
                  </a:solidFill>
                  <a:latin typeface="微软雅黑" panose="020B0503020204020204" charset="-122"/>
                  <a:ea typeface="微软雅黑" panose="020B0503020204020204" charset="-122"/>
                  <a:cs typeface="+mn-ea"/>
                  <a:sym typeface="+mn-lt"/>
                </a:rPr>
                <a:t>04</a:t>
              </a:r>
            </a:p>
          </p:txBody>
        </p:sp>
      </p:grpSp>
      <p:grpSp>
        <p:nvGrpSpPr>
          <p:cNvPr id="37" name="组合 36"/>
          <p:cNvGrpSpPr/>
          <p:nvPr/>
        </p:nvGrpSpPr>
        <p:grpSpPr>
          <a:xfrm>
            <a:off x="4628674" y="2887053"/>
            <a:ext cx="842010" cy="842010"/>
            <a:chOff x="9719" y="5948"/>
            <a:chExt cx="1768" cy="1768"/>
          </a:xfrm>
          <a:solidFill>
            <a:schemeClr val="tx2"/>
          </a:solidFill>
        </p:grpSpPr>
        <p:sp>
          <p:nvSpPr>
            <p:cNvPr id="25" name="Right Triangle 30"/>
            <p:cNvSpPr/>
            <p:nvPr/>
          </p:nvSpPr>
          <p:spPr>
            <a:xfrm rot="5400000">
              <a:off x="9719" y="5948"/>
              <a:ext cx="1769" cy="1769"/>
            </a:xfrm>
            <a:prstGeom prst="rtTriangle">
              <a:avLst/>
            </a:prstGeom>
            <a:solidFill>
              <a:schemeClr val="tx2">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Freeform: Shape 35"/>
            <p:cNvSpPr>
              <a:spLocks noChangeAspect="1"/>
            </p:cNvSpPr>
            <p:nvPr/>
          </p:nvSpPr>
          <p:spPr bwMode="auto">
            <a:xfrm>
              <a:off x="10048" y="6134"/>
              <a:ext cx="526" cy="547"/>
            </a:xfrm>
            <a:custGeom>
              <a:avLst/>
              <a:gdLst>
                <a:gd name="T0" fmla="*/ 818 w 1611"/>
                <a:gd name="T1" fmla="*/ 977 h 1676"/>
                <a:gd name="T2" fmla="*/ 692 w 1611"/>
                <a:gd name="T3" fmla="*/ 826 h 1676"/>
                <a:gd name="T4" fmla="*/ 411 w 1611"/>
                <a:gd name="T5" fmla="*/ 453 h 1676"/>
                <a:gd name="T6" fmla="*/ 906 w 1611"/>
                <a:gd name="T7" fmla="*/ 306 h 1676"/>
                <a:gd name="T8" fmla="*/ 1249 w 1611"/>
                <a:gd name="T9" fmla="*/ 897 h 1676"/>
                <a:gd name="T10" fmla="*/ 818 w 1611"/>
                <a:gd name="T11" fmla="*/ 950 h 1676"/>
                <a:gd name="T12" fmla="*/ 406 w 1611"/>
                <a:gd name="T13" fmla="*/ 900 h 1676"/>
                <a:gd name="T14" fmla="*/ 519 w 1611"/>
                <a:gd name="T15" fmla="*/ 880 h 1676"/>
                <a:gd name="T16" fmla="*/ 679 w 1611"/>
                <a:gd name="T17" fmla="*/ 678 h 1676"/>
                <a:gd name="T18" fmla="*/ 873 w 1611"/>
                <a:gd name="T19" fmla="*/ 314 h 1676"/>
                <a:gd name="T20" fmla="*/ 944 w 1611"/>
                <a:gd name="T21" fmla="*/ 826 h 1676"/>
                <a:gd name="T22" fmla="*/ 944 w 1611"/>
                <a:gd name="T23" fmla="*/ 826 h 1676"/>
                <a:gd name="T24" fmla="*/ 807 w 1611"/>
                <a:gd name="T25" fmla="*/ 0 h 1676"/>
                <a:gd name="T26" fmla="*/ 218 w 1611"/>
                <a:gd name="T27" fmla="*/ 726 h 1676"/>
                <a:gd name="T28" fmla="*/ 98 w 1611"/>
                <a:gd name="T29" fmla="*/ 1185 h 1676"/>
                <a:gd name="T30" fmla="*/ 57 w 1611"/>
                <a:gd name="T31" fmla="*/ 1233 h 1676"/>
                <a:gd name="T32" fmla="*/ 57 w 1611"/>
                <a:gd name="T33" fmla="*/ 1233 h 1676"/>
                <a:gd name="T34" fmla="*/ 130 w 1611"/>
                <a:gd name="T35" fmla="*/ 1230 h 1676"/>
                <a:gd name="T36" fmla="*/ 171 w 1611"/>
                <a:gd name="T37" fmla="*/ 1279 h 1676"/>
                <a:gd name="T38" fmla="*/ 159 w 1611"/>
                <a:gd name="T39" fmla="*/ 1280 h 1676"/>
                <a:gd name="T40" fmla="*/ 49 w 1611"/>
                <a:gd name="T41" fmla="*/ 1320 h 1676"/>
                <a:gd name="T42" fmla="*/ 178 w 1611"/>
                <a:gd name="T43" fmla="*/ 1320 h 1676"/>
                <a:gd name="T44" fmla="*/ 352 w 1611"/>
                <a:gd name="T45" fmla="*/ 1409 h 1676"/>
                <a:gd name="T46" fmla="*/ 310 w 1611"/>
                <a:gd name="T47" fmla="*/ 1457 h 1676"/>
                <a:gd name="T48" fmla="*/ 466 w 1611"/>
                <a:gd name="T49" fmla="*/ 1454 h 1676"/>
                <a:gd name="T50" fmla="*/ 466 w 1611"/>
                <a:gd name="T51" fmla="*/ 1454 h 1676"/>
                <a:gd name="T52" fmla="*/ 507 w 1611"/>
                <a:gd name="T53" fmla="*/ 1503 h 1676"/>
                <a:gd name="T54" fmla="*/ 409 w 1611"/>
                <a:gd name="T55" fmla="*/ 1480 h 1676"/>
                <a:gd name="T56" fmla="*/ 371 w 1611"/>
                <a:gd name="T57" fmla="*/ 1592 h 1676"/>
                <a:gd name="T58" fmla="*/ 453 w 1611"/>
                <a:gd name="T59" fmla="*/ 1533 h 1676"/>
                <a:gd name="T60" fmla="*/ 1554 w 1611"/>
                <a:gd name="T61" fmla="*/ 1164 h 1676"/>
                <a:gd name="T62" fmla="*/ 1561 w 1611"/>
                <a:gd name="T63" fmla="*/ 1279 h 1676"/>
                <a:gd name="T64" fmla="*/ 1441 w 1611"/>
                <a:gd name="T65" fmla="*/ 1209 h 1676"/>
                <a:gd name="T66" fmla="*/ 1446 w 1611"/>
                <a:gd name="T67" fmla="*/ 1233 h 1676"/>
                <a:gd name="T68" fmla="*/ 1446 w 1611"/>
                <a:gd name="T69" fmla="*/ 1233 h 1676"/>
                <a:gd name="T70" fmla="*/ 1452 w 1611"/>
                <a:gd name="T71" fmla="*/ 1280 h 1676"/>
                <a:gd name="T72" fmla="*/ 1498 w 1611"/>
                <a:gd name="T73" fmla="*/ 1337 h 1676"/>
                <a:gd name="T74" fmla="*/ 1265 w 1611"/>
                <a:gd name="T75" fmla="*/ 1454 h 1676"/>
                <a:gd name="T76" fmla="*/ 1265 w 1611"/>
                <a:gd name="T77" fmla="*/ 1454 h 1676"/>
                <a:gd name="T78" fmla="*/ 1307 w 1611"/>
                <a:gd name="T79" fmla="*/ 1503 h 1676"/>
                <a:gd name="T80" fmla="*/ 1152 w 1611"/>
                <a:gd name="T81" fmla="*/ 1409 h 1676"/>
                <a:gd name="T82" fmla="*/ 1110 w 1611"/>
                <a:gd name="T83" fmla="*/ 1457 h 1676"/>
                <a:gd name="T84" fmla="*/ 1247 w 1611"/>
                <a:gd name="T85" fmla="*/ 1533 h 1676"/>
                <a:gd name="T86" fmla="*/ 1158 w 1611"/>
                <a:gd name="T87" fmla="*/ 1533 h 1676"/>
                <a:gd name="T88" fmla="*/ 1240 w 1611"/>
                <a:gd name="T89" fmla="*/ 1592 h 1676"/>
                <a:gd name="T90" fmla="*/ 818 w 1611"/>
                <a:gd name="T91" fmla="*/ 1514 h 1676"/>
                <a:gd name="T92" fmla="*/ 776 w 1611"/>
                <a:gd name="T93" fmla="*/ 1562 h 1676"/>
                <a:gd name="T94" fmla="*/ 776 w 1611"/>
                <a:gd name="T95" fmla="*/ 1562 h 1676"/>
                <a:gd name="T96" fmla="*/ 849 w 1611"/>
                <a:gd name="T97" fmla="*/ 1559 h 1676"/>
                <a:gd name="T98" fmla="*/ 891 w 1611"/>
                <a:gd name="T99" fmla="*/ 1608 h 1676"/>
                <a:gd name="T100" fmla="*/ 879 w 1611"/>
                <a:gd name="T101" fmla="*/ 1609 h 1676"/>
                <a:gd name="T102" fmla="*/ 768 w 1611"/>
                <a:gd name="T103" fmla="*/ 1649 h 1676"/>
                <a:gd name="T104" fmla="*/ 897 w 1611"/>
                <a:gd name="T105" fmla="*/ 1649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11" h="1676">
                  <a:moveTo>
                    <a:pt x="926" y="1052"/>
                  </a:moveTo>
                  <a:cubicBezTo>
                    <a:pt x="926" y="1089"/>
                    <a:pt x="877" y="1120"/>
                    <a:pt x="818" y="1120"/>
                  </a:cubicBezTo>
                  <a:cubicBezTo>
                    <a:pt x="758" y="1120"/>
                    <a:pt x="710" y="1089"/>
                    <a:pt x="710" y="1052"/>
                  </a:cubicBezTo>
                  <a:cubicBezTo>
                    <a:pt x="710" y="1014"/>
                    <a:pt x="733" y="977"/>
                    <a:pt x="818" y="977"/>
                  </a:cubicBezTo>
                  <a:cubicBezTo>
                    <a:pt x="905" y="977"/>
                    <a:pt x="926" y="1014"/>
                    <a:pt x="926" y="1052"/>
                  </a:cubicBezTo>
                  <a:close/>
                  <a:moveTo>
                    <a:pt x="749" y="826"/>
                  </a:moveTo>
                  <a:cubicBezTo>
                    <a:pt x="749" y="804"/>
                    <a:pt x="736" y="786"/>
                    <a:pt x="721" y="786"/>
                  </a:cubicBezTo>
                  <a:cubicBezTo>
                    <a:pt x="705" y="786"/>
                    <a:pt x="692" y="804"/>
                    <a:pt x="692" y="826"/>
                  </a:cubicBezTo>
                  <a:cubicBezTo>
                    <a:pt x="692" y="848"/>
                    <a:pt x="705" y="866"/>
                    <a:pt x="721" y="866"/>
                  </a:cubicBezTo>
                  <a:cubicBezTo>
                    <a:pt x="736" y="866"/>
                    <a:pt x="749" y="848"/>
                    <a:pt x="749" y="826"/>
                  </a:cubicBezTo>
                  <a:close/>
                  <a:moveTo>
                    <a:pt x="708" y="306"/>
                  </a:moveTo>
                  <a:cubicBezTo>
                    <a:pt x="708" y="306"/>
                    <a:pt x="558" y="279"/>
                    <a:pt x="411" y="453"/>
                  </a:cubicBezTo>
                  <a:cubicBezTo>
                    <a:pt x="264" y="628"/>
                    <a:pt x="126" y="835"/>
                    <a:pt x="411" y="849"/>
                  </a:cubicBezTo>
                  <a:cubicBezTo>
                    <a:pt x="696" y="863"/>
                    <a:pt x="708" y="306"/>
                    <a:pt x="708" y="306"/>
                  </a:cubicBezTo>
                  <a:close/>
                  <a:moveTo>
                    <a:pt x="1203" y="453"/>
                  </a:moveTo>
                  <a:cubicBezTo>
                    <a:pt x="1055" y="279"/>
                    <a:pt x="906" y="306"/>
                    <a:pt x="906" y="306"/>
                  </a:cubicBezTo>
                  <a:cubicBezTo>
                    <a:pt x="906" y="306"/>
                    <a:pt x="917" y="863"/>
                    <a:pt x="1203" y="849"/>
                  </a:cubicBezTo>
                  <a:cubicBezTo>
                    <a:pt x="1488" y="835"/>
                    <a:pt x="1350" y="628"/>
                    <a:pt x="1203" y="453"/>
                  </a:cubicBezTo>
                  <a:close/>
                  <a:moveTo>
                    <a:pt x="1207" y="901"/>
                  </a:moveTo>
                  <a:cubicBezTo>
                    <a:pt x="1222" y="900"/>
                    <a:pt x="1236" y="899"/>
                    <a:pt x="1249" y="897"/>
                  </a:cubicBezTo>
                  <a:cubicBezTo>
                    <a:pt x="1237" y="1013"/>
                    <a:pt x="1138" y="1103"/>
                    <a:pt x="1019" y="1103"/>
                  </a:cubicBezTo>
                  <a:cubicBezTo>
                    <a:pt x="994" y="1103"/>
                    <a:pt x="970" y="1099"/>
                    <a:pt x="948" y="1092"/>
                  </a:cubicBezTo>
                  <a:cubicBezTo>
                    <a:pt x="954" y="1081"/>
                    <a:pt x="958" y="1069"/>
                    <a:pt x="958" y="1056"/>
                  </a:cubicBezTo>
                  <a:cubicBezTo>
                    <a:pt x="958" y="1017"/>
                    <a:pt x="939" y="950"/>
                    <a:pt x="818" y="950"/>
                  </a:cubicBezTo>
                  <a:cubicBezTo>
                    <a:pt x="693" y="950"/>
                    <a:pt x="679" y="1024"/>
                    <a:pt x="679" y="1056"/>
                  </a:cubicBezTo>
                  <a:cubicBezTo>
                    <a:pt x="679" y="1071"/>
                    <a:pt x="683" y="1084"/>
                    <a:pt x="691" y="1097"/>
                  </a:cubicBezTo>
                  <a:cubicBezTo>
                    <a:pt x="674" y="1101"/>
                    <a:pt x="655" y="1103"/>
                    <a:pt x="637" y="1103"/>
                  </a:cubicBezTo>
                  <a:cubicBezTo>
                    <a:pt x="518" y="1103"/>
                    <a:pt x="421" y="1015"/>
                    <a:pt x="406" y="900"/>
                  </a:cubicBezTo>
                  <a:cubicBezTo>
                    <a:pt x="408" y="900"/>
                    <a:pt x="410" y="901"/>
                    <a:pt x="412" y="901"/>
                  </a:cubicBezTo>
                  <a:cubicBezTo>
                    <a:pt x="416" y="901"/>
                    <a:pt x="420" y="901"/>
                    <a:pt x="424" y="901"/>
                  </a:cubicBezTo>
                  <a:cubicBezTo>
                    <a:pt x="424" y="901"/>
                    <a:pt x="424" y="901"/>
                    <a:pt x="424" y="901"/>
                  </a:cubicBezTo>
                  <a:cubicBezTo>
                    <a:pt x="459" y="901"/>
                    <a:pt x="491" y="893"/>
                    <a:pt x="519" y="880"/>
                  </a:cubicBezTo>
                  <a:cubicBezTo>
                    <a:pt x="524" y="914"/>
                    <a:pt x="540" y="943"/>
                    <a:pt x="568" y="959"/>
                  </a:cubicBezTo>
                  <a:cubicBezTo>
                    <a:pt x="625" y="995"/>
                    <a:pt x="708" y="964"/>
                    <a:pt x="754" y="890"/>
                  </a:cubicBezTo>
                  <a:cubicBezTo>
                    <a:pt x="800" y="817"/>
                    <a:pt x="790" y="728"/>
                    <a:pt x="733" y="693"/>
                  </a:cubicBezTo>
                  <a:cubicBezTo>
                    <a:pt x="717" y="683"/>
                    <a:pt x="698" y="678"/>
                    <a:pt x="679" y="678"/>
                  </a:cubicBezTo>
                  <a:cubicBezTo>
                    <a:pt x="740" y="521"/>
                    <a:pt x="744" y="337"/>
                    <a:pt x="745" y="324"/>
                  </a:cubicBezTo>
                  <a:cubicBezTo>
                    <a:pt x="745" y="312"/>
                    <a:pt x="745" y="312"/>
                    <a:pt x="745" y="312"/>
                  </a:cubicBezTo>
                  <a:cubicBezTo>
                    <a:pt x="765" y="307"/>
                    <a:pt x="786" y="305"/>
                    <a:pt x="807" y="305"/>
                  </a:cubicBezTo>
                  <a:cubicBezTo>
                    <a:pt x="829" y="305"/>
                    <a:pt x="851" y="308"/>
                    <a:pt x="873" y="314"/>
                  </a:cubicBezTo>
                  <a:cubicBezTo>
                    <a:pt x="874" y="324"/>
                    <a:pt x="874" y="324"/>
                    <a:pt x="874" y="324"/>
                  </a:cubicBezTo>
                  <a:cubicBezTo>
                    <a:pt x="874" y="348"/>
                    <a:pt x="889" y="901"/>
                    <a:pt x="1195" y="901"/>
                  </a:cubicBezTo>
                  <a:cubicBezTo>
                    <a:pt x="1199" y="901"/>
                    <a:pt x="1203" y="901"/>
                    <a:pt x="1207" y="901"/>
                  </a:cubicBezTo>
                  <a:close/>
                  <a:moveTo>
                    <a:pt x="944" y="826"/>
                  </a:moveTo>
                  <a:cubicBezTo>
                    <a:pt x="944" y="804"/>
                    <a:pt x="931" y="786"/>
                    <a:pt x="915" y="786"/>
                  </a:cubicBezTo>
                  <a:cubicBezTo>
                    <a:pt x="899" y="786"/>
                    <a:pt x="886" y="804"/>
                    <a:pt x="886" y="826"/>
                  </a:cubicBezTo>
                  <a:cubicBezTo>
                    <a:pt x="886" y="848"/>
                    <a:pt x="899" y="866"/>
                    <a:pt x="915" y="866"/>
                  </a:cubicBezTo>
                  <a:cubicBezTo>
                    <a:pt x="931" y="866"/>
                    <a:pt x="944" y="848"/>
                    <a:pt x="944" y="826"/>
                  </a:cubicBezTo>
                  <a:close/>
                  <a:moveTo>
                    <a:pt x="1532" y="726"/>
                  </a:moveTo>
                  <a:cubicBezTo>
                    <a:pt x="1532" y="1126"/>
                    <a:pt x="1207" y="1451"/>
                    <a:pt x="807" y="1451"/>
                  </a:cubicBezTo>
                  <a:cubicBezTo>
                    <a:pt x="407" y="1451"/>
                    <a:pt x="82" y="1126"/>
                    <a:pt x="82" y="726"/>
                  </a:cubicBezTo>
                  <a:cubicBezTo>
                    <a:pt x="82" y="326"/>
                    <a:pt x="407" y="0"/>
                    <a:pt x="807" y="0"/>
                  </a:cubicBezTo>
                  <a:cubicBezTo>
                    <a:pt x="1207" y="0"/>
                    <a:pt x="1532" y="326"/>
                    <a:pt x="1532" y="726"/>
                  </a:cubicBezTo>
                  <a:close/>
                  <a:moveTo>
                    <a:pt x="1395" y="726"/>
                  </a:moveTo>
                  <a:cubicBezTo>
                    <a:pt x="1395" y="401"/>
                    <a:pt x="1131" y="137"/>
                    <a:pt x="807" y="137"/>
                  </a:cubicBezTo>
                  <a:cubicBezTo>
                    <a:pt x="482" y="137"/>
                    <a:pt x="218" y="401"/>
                    <a:pt x="218" y="726"/>
                  </a:cubicBezTo>
                  <a:cubicBezTo>
                    <a:pt x="218" y="1050"/>
                    <a:pt x="482" y="1314"/>
                    <a:pt x="807" y="1314"/>
                  </a:cubicBezTo>
                  <a:cubicBezTo>
                    <a:pt x="1131" y="1314"/>
                    <a:pt x="1395" y="1050"/>
                    <a:pt x="1395" y="726"/>
                  </a:cubicBezTo>
                  <a:close/>
                  <a:moveTo>
                    <a:pt x="92" y="1230"/>
                  </a:moveTo>
                  <a:cubicBezTo>
                    <a:pt x="105" y="1223"/>
                    <a:pt x="108" y="1203"/>
                    <a:pt x="98" y="1185"/>
                  </a:cubicBezTo>
                  <a:cubicBezTo>
                    <a:pt x="89" y="1166"/>
                    <a:pt x="70" y="1157"/>
                    <a:pt x="57" y="1164"/>
                  </a:cubicBezTo>
                  <a:cubicBezTo>
                    <a:pt x="44" y="1170"/>
                    <a:pt x="41" y="1191"/>
                    <a:pt x="51" y="1209"/>
                  </a:cubicBezTo>
                  <a:cubicBezTo>
                    <a:pt x="61" y="1227"/>
                    <a:pt x="79" y="1237"/>
                    <a:pt x="92" y="1230"/>
                  </a:cubicBezTo>
                  <a:close/>
                  <a:moveTo>
                    <a:pt x="57" y="1233"/>
                  </a:moveTo>
                  <a:cubicBezTo>
                    <a:pt x="47" y="1215"/>
                    <a:pt x="29" y="1205"/>
                    <a:pt x="16" y="1212"/>
                  </a:cubicBezTo>
                  <a:cubicBezTo>
                    <a:pt x="3" y="1219"/>
                    <a:pt x="0" y="1239"/>
                    <a:pt x="10" y="1258"/>
                  </a:cubicBezTo>
                  <a:cubicBezTo>
                    <a:pt x="19" y="1276"/>
                    <a:pt x="38" y="1285"/>
                    <a:pt x="51" y="1279"/>
                  </a:cubicBezTo>
                  <a:cubicBezTo>
                    <a:pt x="64" y="1272"/>
                    <a:pt x="66" y="1251"/>
                    <a:pt x="57" y="1233"/>
                  </a:cubicBezTo>
                  <a:close/>
                  <a:moveTo>
                    <a:pt x="171" y="1209"/>
                  </a:moveTo>
                  <a:cubicBezTo>
                    <a:pt x="180" y="1191"/>
                    <a:pt x="178" y="1170"/>
                    <a:pt x="165" y="1163"/>
                  </a:cubicBezTo>
                  <a:cubicBezTo>
                    <a:pt x="152" y="1157"/>
                    <a:pt x="133" y="1166"/>
                    <a:pt x="124" y="1185"/>
                  </a:cubicBezTo>
                  <a:cubicBezTo>
                    <a:pt x="114" y="1203"/>
                    <a:pt x="117" y="1223"/>
                    <a:pt x="130" y="1230"/>
                  </a:cubicBezTo>
                  <a:cubicBezTo>
                    <a:pt x="143" y="1237"/>
                    <a:pt x="161" y="1227"/>
                    <a:pt x="171" y="1209"/>
                  </a:cubicBezTo>
                  <a:close/>
                  <a:moveTo>
                    <a:pt x="206" y="1212"/>
                  </a:moveTo>
                  <a:cubicBezTo>
                    <a:pt x="193" y="1205"/>
                    <a:pt x="175" y="1215"/>
                    <a:pt x="165" y="1233"/>
                  </a:cubicBezTo>
                  <a:cubicBezTo>
                    <a:pt x="156" y="1251"/>
                    <a:pt x="158" y="1272"/>
                    <a:pt x="171" y="1279"/>
                  </a:cubicBezTo>
                  <a:cubicBezTo>
                    <a:pt x="184" y="1285"/>
                    <a:pt x="203" y="1276"/>
                    <a:pt x="212" y="1258"/>
                  </a:cubicBezTo>
                  <a:cubicBezTo>
                    <a:pt x="222" y="1239"/>
                    <a:pt x="219" y="1219"/>
                    <a:pt x="206" y="1212"/>
                  </a:cubicBezTo>
                  <a:close/>
                  <a:moveTo>
                    <a:pt x="159" y="1288"/>
                  </a:moveTo>
                  <a:cubicBezTo>
                    <a:pt x="159" y="1285"/>
                    <a:pt x="159" y="1283"/>
                    <a:pt x="159" y="1280"/>
                  </a:cubicBezTo>
                  <a:cubicBezTo>
                    <a:pt x="159" y="1258"/>
                    <a:pt x="136" y="1235"/>
                    <a:pt x="114" y="1235"/>
                  </a:cubicBezTo>
                  <a:cubicBezTo>
                    <a:pt x="92" y="1235"/>
                    <a:pt x="69" y="1258"/>
                    <a:pt x="69" y="1280"/>
                  </a:cubicBezTo>
                  <a:cubicBezTo>
                    <a:pt x="69" y="1283"/>
                    <a:pt x="69" y="1285"/>
                    <a:pt x="69" y="1288"/>
                  </a:cubicBezTo>
                  <a:cubicBezTo>
                    <a:pt x="55" y="1288"/>
                    <a:pt x="49" y="1305"/>
                    <a:pt x="49" y="1320"/>
                  </a:cubicBezTo>
                  <a:cubicBezTo>
                    <a:pt x="49" y="1335"/>
                    <a:pt x="61" y="1347"/>
                    <a:pt x="76" y="1347"/>
                  </a:cubicBezTo>
                  <a:cubicBezTo>
                    <a:pt x="90" y="1347"/>
                    <a:pt x="110" y="1338"/>
                    <a:pt x="113" y="1337"/>
                  </a:cubicBezTo>
                  <a:cubicBezTo>
                    <a:pt x="129" y="1345"/>
                    <a:pt x="137" y="1347"/>
                    <a:pt x="151" y="1347"/>
                  </a:cubicBezTo>
                  <a:cubicBezTo>
                    <a:pt x="166" y="1347"/>
                    <a:pt x="178" y="1335"/>
                    <a:pt x="178" y="1320"/>
                  </a:cubicBezTo>
                  <a:cubicBezTo>
                    <a:pt x="178" y="1306"/>
                    <a:pt x="172" y="1289"/>
                    <a:pt x="159" y="1288"/>
                  </a:cubicBezTo>
                  <a:close/>
                  <a:moveTo>
                    <a:pt x="387" y="1475"/>
                  </a:moveTo>
                  <a:cubicBezTo>
                    <a:pt x="400" y="1469"/>
                    <a:pt x="402" y="1448"/>
                    <a:pt x="393" y="1430"/>
                  </a:cubicBezTo>
                  <a:cubicBezTo>
                    <a:pt x="383" y="1411"/>
                    <a:pt x="365" y="1402"/>
                    <a:pt x="352" y="1409"/>
                  </a:cubicBezTo>
                  <a:cubicBezTo>
                    <a:pt x="339" y="1416"/>
                    <a:pt x="336" y="1436"/>
                    <a:pt x="346" y="1454"/>
                  </a:cubicBezTo>
                  <a:cubicBezTo>
                    <a:pt x="355" y="1473"/>
                    <a:pt x="374" y="1482"/>
                    <a:pt x="387" y="1475"/>
                  </a:cubicBezTo>
                  <a:close/>
                  <a:moveTo>
                    <a:pt x="351" y="1478"/>
                  </a:moveTo>
                  <a:cubicBezTo>
                    <a:pt x="342" y="1460"/>
                    <a:pt x="323" y="1451"/>
                    <a:pt x="310" y="1457"/>
                  </a:cubicBezTo>
                  <a:cubicBezTo>
                    <a:pt x="297" y="1464"/>
                    <a:pt x="295" y="1485"/>
                    <a:pt x="304" y="1503"/>
                  </a:cubicBezTo>
                  <a:cubicBezTo>
                    <a:pt x="314" y="1521"/>
                    <a:pt x="332" y="1531"/>
                    <a:pt x="345" y="1524"/>
                  </a:cubicBezTo>
                  <a:cubicBezTo>
                    <a:pt x="358" y="1517"/>
                    <a:pt x="361" y="1497"/>
                    <a:pt x="351" y="1478"/>
                  </a:cubicBezTo>
                  <a:close/>
                  <a:moveTo>
                    <a:pt x="466" y="1454"/>
                  </a:moveTo>
                  <a:cubicBezTo>
                    <a:pt x="475" y="1436"/>
                    <a:pt x="472" y="1416"/>
                    <a:pt x="459" y="1409"/>
                  </a:cubicBezTo>
                  <a:cubicBezTo>
                    <a:pt x="446" y="1402"/>
                    <a:pt x="428" y="1411"/>
                    <a:pt x="418" y="1430"/>
                  </a:cubicBezTo>
                  <a:cubicBezTo>
                    <a:pt x="409" y="1448"/>
                    <a:pt x="412" y="1469"/>
                    <a:pt x="425" y="1475"/>
                  </a:cubicBezTo>
                  <a:cubicBezTo>
                    <a:pt x="438" y="1482"/>
                    <a:pt x="456" y="1473"/>
                    <a:pt x="466" y="1454"/>
                  </a:cubicBezTo>
                  <a:close/>
                  <a:moveTo>
                    <a:pt x="501" y="1457"/>
                  </a:moveTo>
                  <a:cubicBezTo>
                    <a:pt x="488" y="1451"/>
                    <a:pt x="469" y="1460"/>
                    <a:pt x="460" y="1478"/>
                  </a:cubicBezTo>
                  <a:cubicBezTo>
                    <a:pt x="450" y="1497"/>
                    <a:pt x="453" y="1517"/>
                    <a:pt x="466" y="1524"/>
                  </a:cubicBezTo>
                  <a:cubicBezTo>
                    <a:pt x="479" y="1531"/>
                    <a:pt x="497" y="1521"/>
                    <a:pt x="507" y="1503"/>
                  </a:cubicBezTo>
                  <a:cubicBezTo>
                    <a:pt x="516" y="1485"/>
                    <a:pt x="514" y="1464"/>
                    <a:pt x="501" y="1457"/>
                  </a:cubicBezTo>
                  <a:close/>
                  <a:moveTo>
                    <a:pt x="453" y="1533"/>
                  </a:moveTo>
                  <a:cubicBezTo>
                    <a:pt x="454" y="1531"/>
                    <a:pt x="454" y="1528"/>
                    <a:pt x="454" y="1526"/>
                  </a:cubicBezTo>
                  <a:cubicBezTo>
                    <a:pt x="454" y="1504"/>
                    <a:pt x="431" y="1480"/>
                    <a:pt x="409" y="1480"/>
                  </a:cubicBezTo>
                  <a:cubicBezTo>
                    <a:pt x="387" y="1480"/>
                    <a:pt x="363" y="1504"/>
                    <a:pt x="363" y="1526"/>
                  </a:cubicBezTo>
                  <a:cubicBezTo>
                    <a:pt x="363" y="1528"/>
                    <a:pt x="364" y="1531"/>
                    <a:pt x="364" y="1533"/>
                  </a:cubicBezTo>
                  <a:cubicBezTo>
                    <a:pt x="350" y="1534"/>
                    <a:pt x="343" y="1551"/>
                    <a:pt x="343" y="1565"/>
                  </a:cubicBezTo>
                  <a:cubicBezTo>
                    <a:pt x="343" y="1580"/>
                    <a:pt x="356" y="1592"/>
                    <a:pt x="371" y="1592"/>
                  </a:cubicBezTo>
                  <a:cubicBezTo>
                    <a:pt x="384" y="1592"/>
                    <a:pt x="405" y="1583"/>
                    <a:pt x="408" y="1582"/>
                  </a:cubicBezTo>
                  <a:cubicBezTo>
                    <a:pt x="424" y="1591"/>
                    <a:pt x="432" y="1592"/>
                    <a:pt x="445" y="1592"/>
                  </a:cubicBezTo>
                  <a:cubicBezTo>
                    <a:pt x="460" y="1592"/>
                    <a:pt x="472" y="1580"/>
                    <a:pt x="472" y="1565"/>
                  </a:cubicBezTo>
                  <a:cubicBezTo>
                    <a:pt x="472" y="1551"/>
                    <a:pt x="467" y="1535"/>
                    <a:pt x="453" y="1533"/>
                  </a:cubicBezTo>
                  <a:close/>
                  <a:moveTo>
                    <a:pt x="1513" y="1185"/>
                  </a:moveTo>
                  <a:cubicBezTo>
                    <a:pt x="1504" y="1203"/>
                    <a:pt x="1506" y="1223"/>
                    <a:pt x="1519" y="1230"/>
                  </a:cubicBezTo>
                  <a:cubicBezTo>
                    <a:pt x="1532" y="1237"/>
                    <a:pt x="1551" y="1228"/>
                    <a:pt x="1560" y="1209"/>
                  </a:cubicBezTo>
                  <a:cubicBezTo>
                    <a:pt x="1570" y="1191"/>
                    <a:pt x="1567" y="1170"/>
                    <a:pt x="1554" y="1164"/>
                  </a:cubicBezTo>
                  <a:cubicBezTo>
                    <a:pt x="1541" y="1157"/>
                    <a:pt x="1523" y="1166"/>
                    <a:pt x="1513" y="1185"/>
                  </a:cubicBezTo>
                  <a:close/>
                  <a:moveTo>
                    <a:pt x="1595" y="1212"/>
                  </a:moveTo>
                  <a:cubicBezTo>
                    <a:pt x="1582" y="1205"/>
                    <a:pt x="1564" y="1215"/>
                    <a:pt x="1555" y="1233"/>
                  </a:cubicBezTo>
                  <a:cubicBezTo>
                    <a:pt x="1545" y="1251"/>
                    <a:pt x="1548" y="1272"/>
                    <a:pt x="1561" y="1279"/>
                  </a:cubicBezTo>
                  <a:cubicBezTo>
                    <a:pt x="1574" y="1285"/>
                    <a:pt x="1592" y="1276"/>
                    <a:pt x="1602" y="1258"/>
                  </a:cubicBezTo>
                  <a:cubicBezTo>
                    <a:pt x="1611" y="1239"/>
                    <a:pt x="1608" y="1219"/>
                    <a:pt x="1595" y="1212"/>
                  </a:cubicBezTo>
                  <a:close/>
                  <a:moveTo>
                    <a:pt x="1447" y="1163"/>
                  </a:moveTo>
                  <a:cubicBezTo>
                    <a:pt x="1434" y="1170"/>
                    <a:pt x="1431" y="1191"/>
                    <a:pt x="1441" y="1209"/>
                  </a:cubicBezTo>
                  <a:cubicBezTo>
                    <a:pt x="1450" y="1227"/>
                    <a:pt x="1468" y="1237"/>
                    <a:pt x="1481" y="1230"/>
                  </a:cubicBezTo>
                  <a:cubicBezTo>
                    <a:pt x="1494" y="1223"/>
                    <a:pt x="1497" y="1203"/>
                    <a:pt x="1488" y="1184"/>
                  </a:cubicBezTo>
                  <a:cubicBezTo>
                    <a:pt x="1478" y="1166"/>
                    <a:pt x="1460" y="1157"/>
                    <a:pt x="1447" y="1163"/>
                  </a:cubicBezTo>
                  <a:close/>
                  <a:moveTo>
                    <a:pt x="1446" y="1233"/>
                  </a:moveTo>
                  <a:cubicBezTo>
                    <a:pt x="1437" y="1215"/>
                    <a:pt x="1418" y="1205"/>
                    <a:pt x="1405" y="1212"/>
                  </a:cubicBezTo>
                  <a:cubicBezTo>
                    <a:pt x="1392" y="1219"/>
                    <a:pt x="1390" y="1239"/>
                    <a:pt x="1399" y="1258"/>
                  </a:cubicBezTo>
                  <a:cubicBezTo>
                    <a:pt x="1409" y="1276"/>
                    <a:pt x="1427" y="1285"/>
                    <a:pt x="1440" y="1279"/>
                  </a:cubicBezTo>
                  <a:cubicBezTo>
                    <a:pt x="1453" y="1272"/>
                    <a:pt x="1456" y="1251"/>
                    <a:pt x="1446" y="1233"/>
                  </a:cubicBezTo>
                  <a:close/>
                  <a:moveTo>
                    <a:pt x="1542" y="1288"/>
                  </a:moveTo>
                  <a:cubicBezTo>
                    <a:pt x="1542" y="1285"/>
                    <a:pt x="1543" y="1283"/>
                    <a:pt x="1543" y="1280"/>
                  </a:cubicBezTo>
                  <a:cubicBezTo>
                    <a:pt x="1543" y="1258"/>
                    <a:pt x="1519" y="1235"/>
                    <a:pt x="1497" y="1235"/>
                  </a:cubicBezTo>
                  <a:cubicBezTo>
                    <a:pt x="1475" y="1235"/>
                    <a:pt x="1452" y="1258"/>
                    <a:pt x="1452" y="1280"/>
                  </a:cubicBezTo>
                  <a:cubicBezTo>
                    <a:pt x="1452" y="1283"/>
                    <a:pt x="1452" y="1285"/>
                    <a:pt x="1453" y="1288"/>
                  </a:cubicBezTo>
                  <a:cubicBezTo>
                    <a:pt x="1439" y="1289"/>
                    <a:pt x="1434" y="1306"/>
                    <a:pt x="1434" y="1320"/>
                  </a:cubicBezTo>
                  <a:cubicBezTo>
                    <a:pt x="1434" y="1335"/>
                    <a:pt x="1446" y="1347"/>
                    <a:pt x="1461" y="1347"/>
                  </a:cubicBezTo>
                  <a:cubicBezTo>
                    <a:pt x="1474" y="1347"/>
                    <a:pt x="1482" y="1345"/>
                    <a:pt x="1498" y="1337"/>
                  </a:cubicBezTo>
                  <a:cubicBezTo>
                    <a:pt x="1501" y="1338"/>
                    <a:pt x="1522" y="1347"/>
                    <a:pt x="1535" y="1347"/>
                  </a:cubicBezTo>
                  <a:cubicBezTo>
                    <a:pt x="1550" y="1347"/>
                    <a:pt x="1563" y="1335"/>
                    <a:pt x="1563" y="1320"/>
                  </a:cubicBezTo>
                  <a:cubicBezTo>
                    <a:pt x="1563" y="1305"/>
                    <a:pt x="1556" y="1288"/>
                    <a:pt x="1542" y="1288"/>
                  </a:cubicBezTo>
                  <a:close/>
                  <a:moveTo>
                    <a:pt x="1265" y="1454"/>
                  </a:moveTo>
                  <a:cubicBezTo>
                    <a:pt x="1275" y="1436"/>
                    <a:pt x="1272" y="1416"/>
                    <a:pt x="1259" y="1409"/>
                  </a:cubicBezTo>
                  <a:cubicBezTo>
                    <a:pt x="1246" y="1402"/>
                    <a:pt x="1228" y="1411"/>
                    <a:pt x="1218" y="1430"/>
                  </a:cubicBezTo>
                  <a:cubicBezTo>
                    <a:pt x="1209" y="1448"/>
                    <a:pt x="1211" y="1469"/>
                    <a:pt x="1224" y="1475"/>
                  </a:cubicBezTo>
                  <a:cubicBezTo>
                    <a:pt x="1237" y="1482"/>
                    <a:pt x="1256" y="1473"/>
                    <a:pt x="1265" y="1454"/>
                  </a:cubicBezTo>
                  <a:close/>
                  <a:moveTo>
                    <a:pt x="1301" y="1457"/>
                  </a:moveTo>
                  <a:cubicBezTo>
                    <a:pt x="1288" y="1451"/>
                    <a:pt x="1269" y="1460"/>
                    <a:pt x="1260" y="1478"/>
                  </a:cubicBezTo>
                  <a:cubicBezTo>
                    <a:pt x="1250" y="1497"/>
                    <a:pt x="1253" y="1517"/>
                    <a:pt x="1266" y="1524"/>
                  </a:cubicBezTo>
                  <a:cubicBezTo>
                    <a:pt x="1279" y="1531"/>
                    <a:pt x="1297" y="1521"/>
                    <a:pt x="1307" y="1503"/>
                  </a:cubicBezTo>
                  <a:cubicBezTo>
                    <a:pt x="1316" y="1485"/>
                    <a:pt x="1314" y="1464"/>
                    <a:pt x="1301" y="1457"/>
                  </a:cubicBezTo>
                  <a:close/>
                  <a:moveTo>
                    <a:pt x="1187" y="1475"/>
                  </a:moveTo>
                  <a:cubicBezTo>
                    <a:pt x="1200" y="1469"/>
                    <a:pt x="1202" y="1448"/>
                    <a:pt x="1193" y="1430"/>
                  </a:cubicBezTo>
                  <a:cubicBezTo>
                    <a:pt x="1183" y="1411"/>
                    <a:pt x="1165" y="1402"/>
                    <a:pt x="1152" y="1409"/>
                  </a:cubicBezTo>
                  <a:cubicBezTo>
                    <a:pt x="1139" y="1416"/>
                    <a:pt x="1136" y="1436"/>
                    <a:pt x="1146" y="1454"/>
                  </a:cubicBezTo>
                  <a:cubicBezTo>
                    <a:pt x="1155" y="1473"/>
                    <a:pt x="1174" y="1482"/>
                    <a:pt x="1187" y="1475"/>
                  </a:cubicBezTo>
                  <a:close/>
                  <a:moveTo>
                    <a:pt x="1151" y="1478"/>
                  </a:moveTo>
                  <a:cubicBezTo>
                    <a:pt x="1142" y="1460"/>
                    <a:pt x="1123" y="1451"/>
                    <a:pt x="1110" y="1457"/>
                  </a:cubicBezTo>
                  <a:cubicBezTo>
                    <a:pt x="1097" y="1464"/>
                    <a:pt x="1095" y="1485"/>
                    <a:pt x="1104" y="1503"/>
                  </a:cubicBezTo>
                  <a:cubicBezTo>
                    <a:pt x="1114" y="1521"/>
                    <a:pt x="1132" y="1531"/>
                    <a:pt x="1145" y="1524"/>
                  </a:cubicBezTo>
                  <a:cubicBezTo>
                    <a:pt x="1158" y="1517"/>
                    <a:pt x="1161" y="1497"/>
                    <a:pt x="1151" y="1478"/>
                  </a:cubicBezTo>
                  <a:close/>
                  <a:moveTo>
                    <a:pt x="1247" y="1533"/>
                  </a:moveTo>
                  <a:cubicBezTo>
                    <a:pt x="1248" y="1531"/>
                    <a:pt x="1248" y="1528"/>
                    <a:pt x="1248" y="1526"/>
                  </a:cubicBezTo>
                  <a:cubicBezTo>
                    <a:pt x="1248" y="1504"/>
                    <a:pt x="1225" y="1480"/>
                    <a:pt x="1202" y="1480"/>
                  </a:cubicBezTo>
                  <a:cubicBezTo>
                    <a:pt x="1180" y="1480"/>
                    <a:pt x="1157" y="1504"/>
                    <a:pt x="1157" y="1526"/>
                  </a:cubicBezTo>
                  <a:cubicBezTo>
                    <a:pt x="1157" y="1528"/>
                    <a:pt x="1157" y="1531"/>
                    <a:pt x="1158" y="1533"/>
                  </a:cubicBezTo>
                  <a:cubicBezTo>
                    <a:pt x="1144" y="1535"/>
                    <a:pt x="1139" y="1551"/>
                    <a:pt x="1139" y="1565"/>
                  </a:cubicBezTo>
                  <a:cubicBezTo>
                    <a:pt x="1139" y="1580"/>
                    <a:pt x="1151" y="1592"/>
                    <a:pt x="1166" y="1592"/>
                  </a:cubicBezTo>
                  <a:cubicBezTo>
                    <a:pt x="1179" y="1592"/>
                    <a:pt x="1187" y="1591"/>
                    <a:pt x="1203" y="1582"/>
                  </a:cubicBezTo>
                  <a:cubicBezTo>
                    <a:pt x="1206" y="1583"/>
                    <a:pt x="1227" y="1592"/>
                    <a:pt x="1240" y="1592"/>
                  </a:cubicBezTo>
                  <a:cubicBezTo>
                    <a:pt x="1255" y="1592"/>
                    <a:pt x="1268" y="1580"/>
                    <a:pt x="1268" y="1565"/>
                  </a:cubicBezTo>
                  <a:cubicBezTo>
                    <a:pt x="1268" y="1551"/>
                    <a:pt x="1261" y="1534"/>
                    <a:pt x="1247" y="1533"/>
                  </a:cubicBezTo>
                  <a:close/>
                  <a:moveTo>
                    <a:pt x="812" y="1559"/>
                  </a:moveTo>
                  <a:cubicBezTo>
                    <a:pt x="825" y="1552"/>
                    <a:pt x="827" y="1532"/>
                    <a:pt x="818" y="1514"/>
                  </a:cubicBezTo>
                  <a:cubicBezTo>
                    <a:pt x="808" y="1495"/>
                    <a:pt x="790" y="1486"/>
                    <a:pt x="777" y="1493"/>
                  </a:cubicBezTo>
                  <a:cubicBezTo>
                    <a:pt x="764" y="1499"/>
                    <a:pt x="761" y="1520"/>
                    <a:pt x="771" y="1538"/>
                  </a:cubicBezTo>
                  <a:cubicBezTo>
                    <a:pt x="780" y="1557"/>
                    <a:pt x="799" y="1566"/>
                    <a:pt x="812" y="1559"/>
                  </a:cubicBezTo>
                  <a:close/>
                  <a:moveTo>
                    <a:pt x="776" y="1562"/>
                  </a:moveTo>
                  <a:cubicBezTo>
                    <a:pt x="767" y="1544"/>
                    <a:pt x="748" y="1534"/>
                    <a:pt x="735" y="1541"/>
                  </a:cubicBezTo>
                  <a:cubicBezTo>
                    <a:pt x="722" y="1548"/>
                    <a:pt x="720" y="1568"/>
                    <a:pt x="729" y="1587"/>
                  </a:cubicBezTo>
                  <a:cubicBezTo>
                    <a:pt x="739" y="1605"/>
                    <a:pt x="757" y="1615"/>
                    <a:pt x="770" y="1608"/>
                  </a:cubicBezTo>
                  <a:cubicBezTo>
                    <a:pt x="783" y="1601"/>
                    <a:pt x="786" y="1581"/>
                    <a:pt x="776" y="1562"/>
                  </a:cubicBezTo>
                  <a:close/>
                  <a:moveTo>
                    <a:pt x="890" y="1538"/>
                  </a:moveTo>
                  <a:cubicBezTo>
                    <a:pt x="900" y="1520"/>
                    <a:pt x="897" y="1499"/>
                    <a:pt x="884" y="1493"/>
                  </a:cubicBezTo>
                  <a:cubicBezTo>
                    <a:pt x="871" y="1486"/>
                    <a:pt x="853" y="1495"/>
                    <a:pt x="843" y="1514"/>
                  </a:cubicBezTo>
                  <a:cubicBezTo>
                    <a:pt x="834" y="1532"/>
                    <a:pt x="836" y="1552"/>
                    <a:pt x="849" y="1559"/>
                  </a:cubicBezTo>
                  <a:cubicBezTo>
                    <a:pt x="862" y="1566"/>
                    <a:pt x="881" y="1557"/>
                    <a:pt x="890" y="1538"/>
                  </a:cubicBezTo>
                  <a:close/>
                  <a:moveTo>
                    <a:pt x="926" y="1541"/>
                  </a:moveTo>
                  <a:cubicBezTo>
                    <a:pt x="913" y="1534"/>
                    <a:pt x="894" y="1544"/>
                    <a:pt x="885" y="1562"/>
                  </a:cubicBezTo>
                  <a:cubicBezTo>
                    <a:pt x="875" y="1581"/>
                    <a:pt x="878" y="1601"/>
                    <a:pt x="891" y="1608"/>
                  </a:cubicBezTo>
                  <a:cubicBezTo>
                    <a:pt x="904" y="1615"/>
                    <a:pt x="922" y="1605"/>
                    <a:pt x="932" y="1587"/>
                  </a:cubicBezTo>
                  <a:cubicBezTo>
                    <a:pt x="941" y="1568"/>
                    <a:pt x="938" y="1548"/>
                    <a:pt x="926" y="1541"/>
                  </a:cubicBezTo>
                  <a:close/>
                  <a:moveTo>
                    <a:pt x="878" y="1617"/>
                  </a:moveTo>
                  <a:cubicBezTo>
                    <a:pt x="879" y="1615"/>
                    <a:pt x="879" y="1612"/>
                    <a:pt x="879" y="1609"/>
                  </a:cubicBezTo>
                  <a:cubicBezTo>
                    <a:pt x="879" y="1587"/>
                    <a:pt x="856" y="1564"/>
                    <a:pt x="834" y="1564"/>
                  </a:cubicBezTo>
                  <a:cubicBezTo>
                    <a:pt x="811" y="1564"/>
                    <a:pt x="788" y="1587"/>
                    <a:pt x="788" y="1609"/>
                  </a:cubicBezTo>
                  <a:cubicBezTo>
                    <a:pt x="788" y="1612"/>
                    <a:pt x="788" y="1614"/>
                    <a:pt x="789" y="1617"/>
                  </a:cubicBezTo>
                  <a:cubicBezTo>
                    <a:pt x="774" y="1618"/>
                    <a:pt x="768" y="1634"/>
                    <a:pt x="768" y="1649"/>
                  </a:cubicBezTo>
                  <a:cubicBezTo>
                    <a:pt x="768" y="1664"/>
                    <a:pt x="780" y="1676"/>
                    <a:pt x="795" y="1676"/>
                  </a:cubicBezTo>
                  <a:cubicBezTo>
                    <a:pt x="809" y="1676"/>
                    <a:pt x="830" y="1667"/>
                    <a:pt x="833" y="1666"/>
                  </a:cubicBezTo>
                  <a:cubicBezTo>
                    <a:pt x="849" y="1675"/>
                    <a:pt x="857" y="1676"/>
                    <a:pt x="870" y="1676"/>
                  </a:cubicBezTo>
                  <a:cubicBezTo>
                    <a:pt x="885" y="1676"/>
                    <a:pt x="897" y="1664"/>
                    <a:pt x="897" y="1649"/>
                  </a:cubicBezTo>
                  <a:cubicBezTo>
                    <a:pt x="897" y="1635"/>
                    <a:pt x="892" y="1618"/>
                    <a:pt x="878" y="1617"/>
                  </a:cubicBezTo>
                  <a:close/>
                  <a:moveTo>
                    <a:pt x="878" y="1617"/>
                  </a:moveTo>
                  <a:cubicBezTo>
                    <a:pt x="878" y="1617"/>
                    <a:pt x="878" y="1617"/>
                    <a:pt x="878" y="1617"/>
                  </a:cubicBezTo>
                </a:path>
              </a:pathLst>
            </a:custGeom>
            <a:solidFill>
              <a:schemeClr val="bg1"/>
            </a:solidFill>
            <a:ln>
              <a:noFill/>
            </a:ln>
          </p:spPr>
          <p:txBody>
            <a:bodyPr anchor="ctr"/>
            <a:lstStyle/>
            <a:p>
              <a:pPr algn="ctr"/>
              <a:endParaRPr>
                <a:cs typeface="+mn-ea"/>
                <a:sym typeface="+mn-lt"/>
              </a:endParaRPr>
            </a:p>
          </p:txBody>
        </p:sp>
      </p:grpSp>
      <p:grpSp>
        <p:nvGrpSpPr>
          <p:cNvPr id="38" name="组合 37"/>
          <p:cNvGrpSpPr/>
          <p:nvPr/>
        </p:nvGrpSpPr>
        <p:grpSpPr>
          <a:xfrm>
            <a:off x="3663791" y="2887053"/>
            <a:ext cx="842010" cy="842010"/>
            <a:chOff x="7693" y="5948"/>
            <a:chExt cx="1768" cy="1768"/>
          </a:xfrm>
        </p:grpSpPr>
        <p:sp>
          <p:nvSpPr>
            <p:cNvPr id="20" name="Right Triangle 22"/>
            <p:cNvSpPr/>
            <p:nvPr/>
          </p:nvSpPr>
          <p:spPr>
            <a:xfrm rot="10800000">
              <a:off x="7693" y="5948"/>
              <a:ext cx="1769" cy="1769"/>
            </a:xfrm>
            <a:prstGeom prst="rtTriangle">
              <a:avLst/>
            </a:prstGeom>
            <a:solidFill>
              <a:schemeClr val="accent3">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Freeform: Shape 36"/>
            <p:cNvSpPr>
              <a:spLocks noChangeAspect="1"/>
            </p:cNvSpPr>
            <p:nvPr/>
          </p:nvSpPr>
          <p:spPr bwMode="auto">
            <a:xfrm>
              <a:off x="8655" y="6119"/>
              <a:ext cx="547" cy="547"/>
            </a:xfrm>
            <a:custGeom>
              <a:avLst/>
              <a:gdLst>
                <a:gd name="T0" fmla="*/ 303 w 1621"/>
                <a:gd name="T1" fmla="*/ 706 h 1621"/>
                <a:gd name="T2" fmla="*/ 304 w 1621"/>
                <a:gd name="T3" fmla="*/ 517 h 1621"/>
                <a:gd name="T4" fmla="*/ 491 w 1621"/>
                <a:gd name="T5" fmla="*/ 546 h 1621"/>
                <a:gd name="T6" fmla="*/ 490 w 1621"/>
                <a:gd name="T7" fmla="*/ 735 h 1621"/>
                <a:gd name="T8" fmla="*/ 303 w 1621"/>
                <a:gd name="T9" fmla="*/ 706 h 1621"/>
                <a:gd name="T10" fmla="*/ 672 w 1621"/>
                <a:gd name="T11" fmla="*/ 548 h 1621"/>
                <a:gd name="T12" fmla="*/ 760 w 1621"/>
                <a:gd name="T13" fmla="*/ 381 h 1621"/>
                <a:gd name="T14" fmla="*/ 607 w 1621"/>
                <a:gd name="T15" fmla="*/ 269 h 1621"/>
                <a:gd name="T16" fmla="*/ 519 w 1621"/>
                <a:gd name="T17" fmla="*/ 436 h 1621"/>
                <a:gd name="T18" fmla="*/ 672 w 1621"/>
                <a:gd name="T19" fmla="*/ 548 h 1621"/>
                <a:gd name="T20" fmla="*/ 1317 w 1621"/>
                <a:gd name="T21" fmla="*/ 517 h 1621"/>
                <a:gd name="T22" fmla="*/ 1130 w 1621"/>
                <a:gd name="T23" fmla="*/ 546 h 1621"/>
                <a:gd name="T24" fmla="*/ 1131 w 1621"/>
                <a:gd name="T25" fmla="*/ 735 h 1621"/>
                <a:gd name="T26" fmla="*/ 1318 w 1621"/>
                <a:gd name="T27" fmla="*/ 706 h 1621"/>
                <a:gd name="T28" fmla="*/ 1317 w 1621"/>
                <a:gd name="T29" fmla="*/ 517 h 1621"/>
                <a:gd name="T30" fmla="*/ 950 w 1621"/>
                <a:gd name="T31" fmla="*/ 548 h 1621"/>
                <a:gd name="T32" fmla="*/ 1102 w 1621"/>
                <a:gd name="T33" fmla="*/ 436 h 1621"/>
                <a:gd name="T34" fmla="*/ 1014 w 1621"/>
                <a:gd name="T35" fmla="*/ 269 h 1621"/>
                <a:gd name="T36" fmla="*/ 862 w 1621"/>
                <a:gd name="T37" fmla="*/ 381 h 1621"/>
                <a:gd name="T38" fmla="*/ 950 w 1621"/>
                <a:gd name="T39" fmla="*/ 548 h 1621"/>
                <a:gd name="T40" fmla="*/ 1086 w 1621"/>
                <a:gd name="T41" fmla="*/ 823 h 1621"/>
                <a:gd name="T42" fmla="*/ 811 w 1621"/>
                <a:gd name="T43" fmla="*/ 601 h 1621"/>
                <a:gd name="T44" fmla="*/ 536 w 1621"/>
                <a:gd name="T45" fmla="*/ 823 h 1621"/>
                <a:gd name="T46" fmla="*/ 397 w 1621"/>
                <a:gd name="T47" fmla="*/ 1065 h 1621"/>
                <a:gd name="T48" fmla="*/ 679 w 1621"/>
                <a:gd name="T49" fmla="*/ 1346 h 1621"/>
                <a:gd name="T50" fmla="*/ 811 w 1621"/>
                <a:gd name="T51" fmla="*/ 1313 h 1621"/>
                <a:gd name="T52" fmla="*/ 943 w 1621"/>
                <a:gd name="T53" fmla="*/ 1346 h 1621"/>
                <a:gd name="T54" fmla="*/ 1224 w 1621"/>
                <a:gd name="T55" fmla="*/ 1065 h 1621"/>
                <a:gd name="T56" fmla="*/ 1086 w 1621"/>
                <a:gd name="T57" fmla="*/ 823 h 1621"/>
                <a:gd name="T58" fmla="*/ 1621 w 1621"/>
                <a:gd name="T59" fmla="*/ 811 h 1621"/>
                <a:gd name="T60" fmla="*/ 811 w 1621"/>
                <a:gd name="T61" fmla="*/ 1621 h 1621"/>
                <a:gd name="T62" fmla="*/ 0 w 1621"/>
                <a:gd name="T63" fmla="*/ 811 h 1621"/>
                <a:gd name="T64" fmla="*/ 811 w 1621"/>
                <a:gd name="T65" fmla="*/ 0 h 1621"/>
                <a:gd name="T66" fmla="*/ 1621 w 1621"/>
                <a:gd name="T67" fmla="*/ 811 h 1621"/>
                <a:gd name="T68" fmla="*/ 1502 w 1621"/>
                <a:gd name="T69" fmla="*/ 811 h 1621"/>
                <a:gd name="T70" fmla="*/ 811 w 1621"/>
                <a:gd name="T71" fmla="*/ 119 h 1621"/>
                <a:gd name="T72" fmla="*/ 119 w 1621"/>
                <a:gd name="T73" fmla="*/ 811 h 1621"/>
                <a:gd name="T74" fmla="*/ 811 w 1621"/>
                <a:gd name="T75" fmla="*/ 1502 h 1621"/>
                <a:gd name="T76" fmla="*/ 1502 w 1621"/>
                <a:gd name="T77" fmla="*/ 811 h 1621"/>
                <a:gd name="T78" fmla="*/ 1502 w 1621"/>
                <a:gd name="T79" fmla="*/ 811 h 1621"/>
                <a:gd name="T80" fmla="*/ 1502 w 1621"/>
                <a:gd name="T81" fmla="*/ 811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1" h="1621">
                  <a:moveTo>
                    <a:pt x="303" y="706"/>
                  </a:moveTo>
                  <a:cubicBezTo>
                    <a:pt x="252" y="645"/>
                    <a:pt x="253" y="561"/>
                    <a:pt x="304" y="517"/>
                  </a:cubicBezTo>
                  <a:cubicBezTo>
                    <a:pt x="356" y="472"/>
                    <a:pt x="440" y="485"/>
                    <a:pt x="491" y="546"/>
                  </a:cubicBezTo>
                  <a:cubicBezTo>
                    <a:pt x="543" y="606"/>
                    <a:pt x="542" y="690"/>
                    <a:pt x="490" y="735"/>
                  </a:cubicBezTo>
                  <a:cubicBezTo>
                    <a:pt x="438" y="779"/>
                    <a:pt x="355" y="766"/>
                    <a:pt x="303" y="706"/>
                  </a:cubicBezTo>
                  <a:close/>
                  <a:moveTo>
                    <a:pt x="672" y="548"/>
                  </a:moveTo>
                  <a:cubicBezTo>
                    <a:pt x="738" y="532"/>
                    <a:pt x="777" y="458"/>
                    <a:pt x="760" y="381"/>
                  </a:cubicBezTo>
                  <a:cubicBezTo>
                    <a:pt x="742" y="304"/>
                    <a:pt x="673" y="254"/>
                    <a:pt x="607" y="269"/>
                  </a:cubicBezTo>
                  <a:cubicBezTo>
                    <a:pt x="541" y="284"/>
                    <a:pt x="501" y="359"/>
                    <a:pt x="519" y="436"/>
                  </a:cubicBezTo>
                  <a:cubicBezTo>
                    <a:pt x="537" y="513"/>
                    <a:pt x="605" y="563"/>
                    <a:pt x="672" y="548"/>
                  </a:cubicBezTo>
                  <a:close/>
                  <a:moveTo>
                    <a:pt x="1317" y="517"/>
                  </a:moveTo>
                  <a:cubicBezTo>
                    <a:pt x="1265" y="472"/>
                    <a:pt x="1181" y="485"/>
                    <a:pt x="1130" y="546"/>
                  </a:cubicBezTo>
                  <a:cubicBezTo>
                    <a:pt x="1079" y="606"/>
                    <a:pt x="1079" y="690"/>
                    <a:pt x="1131" y="735"/>
                  </a:cubicBezTo>
                  <a:cubicBezTo>
                    <a:pt x="1183" y="779"/>
                    <a:pt x="1267" y="766"/>
                    <a:pt x="1318" y="706"/>
                  </a:cubicBezTo>
                  <a:cubicBezTo>
                    <a:pt x="1369" y="645"/>
                    <a:pt x="1369" y="561"/>
                    <a:pt x="1317" y="517"/>
                  </a:cubicBezTo>
                  <a:close/>
                  <a:moveTo>
                    <a:pt x="950" y="548"/>
                  </a:moveTo>
                  <a:cubicBezTo>
                    <a:pt x="1016" y="563"/>
                    <a:pt x="1085" y="513"/>
                    <a:pt x="1102" y="436"/>
                  </a:cubicBezTo>
                  <a:cubicBezTo>
                    <a:pt x="1120" y="359"/>
                    <a:pt x="1081" y="284"/>
                    <a:pt x="1014" y="269"/>
                  </a:cubicBezTo>
                  <a:cubicBezTo>
                    <a:pt x="948" y="254"/>
                    <a:pt x="880" y="304"/>
                    <a:pt x="862" y="381"/>
                  </a:cubicBezTo>
                  <a:cubicBezTo>
                    <a:pt x="844" y="458"/>
                    <a:pt x="883" y="533"/>
                    <a:pt x="950" y="548"/>
                  </a:cubicBezTo>
                  <a:close/>
                  <a:moveTo>
                    <a:pt x="1086" y="823"/>
                  </a:moveTo>
                  <a:cubicBezTo>
                    <a:pt x="1059" y="696"/>
                    <a:pt x="946" y="601"/>
                    <a:pt x="811" y="601"/>
                  </a:cubicBezTo>
                  <a:cubicBezTo>
                    <a:pt x="676" y="601"/>
                    <a:pt x="563" y="696"/>
                    <a:pt x="536" y="823"/>
                  </a:cubicBezTo>
                  <a:cubicBezTo>
                    <a:pt x="453" y="872"/>
                    <a:pt x="397" y="962"/>
                    <a:pt x="397" y="1065"/>
                  </a:cubicBezTo>
                  <a:cubicBezTo>
                    <a:pt x="397" y="1220"/>
                    <a:pt x="523" y="1346"/>
                    <a:pt x="679" y="1346"/>
                  </a:cubicBezTo>
                  <a:cubicBezTo>
                    <a:pt x="726" y="1346"/>
                    <a:pt x="771" y="1334"/>
                    <a:pt x="811" y="1313"/>
                  </a:cubicBezTo>
                  <a:cubicBezTo>
                    <a:pt x="850" y="1334"/>
                    <a:pt x="895" y="1346"/>
                    <a:pt x="943" y="1346"/>
                  </a:cubicBezTo>
                  <a:cubicBezTo>
                    <a:pt x="1098" y="1346"/>
                    <a:pt x="1224" y="1220"/>
                    <a:pt x="1224" y="1065"/>
                  </a:cubicBezTo>
                  <a:cubicBezTo>
                    <a:pt x="1224" y="962"/>
                    <a:pt x="1169" y="872"/>
                    <a:pt x="1086" y="823"/>
                  </a:cubicBezTo>
                  <a:close/>
                  <a:moveTo>
                    <a:pt x="1621" y="811"/>
                  </a:moveTo>
                  <a:cubicBezTo>
                    <a:pt x="1621" y="1258"/>
                    <a:pt x="1258" y="1621"/>
                    <a:pt x="811" y="1621"/>
                  </a:cubicBezTo>
                  <a:cubicBezTo>
                    <a:pt x="364" y="1621"/>
                    <a:pt x="0" y="1258"/>
                    <a:pt x="0" y="811"/>
                  </a:cubicBezTo>
                  <a:cubicBezTo>
                    <a:pt x="0" y="364"/>
                    <a:pt x="364" y="0"/>
                    <a:pt x="811" y="0"/>
                  </a:cubicBezTo>
                  <a:cubicBezTo>
                    <a:pt x="1258" y="0"/>
                    <a:pt x="1621" y="364"/>
                    <a:pt x="1621" y="811"/>
                  </a:cubicBezTo>
                  <a:close/>
                  <a:moveTo>
                    <a:pt x="1502" y="811"/>
                  </a:moveTo>
                  <a:cubicBezTo>
                    <a:pt x="1502" y="429"/>
                    <a:pt x="1192" y="119"/>
                    <a:pt x="811" y="119"/>
                  </a:cubicBezTo>
                  <a:cubicBezTo>
                    <a:pt x="429" y="119"/>
                    <a:pt x="119" y="429"/>
                    <a:pt x="119" y="811"/>
                  </a:cubicBezTo>
                  <a:cubicBezTo>
                    <a:pt x="119" y="1192"/>
                    <a:pt x="429" y="1502"/>
                    <a:pt x="811" y="1502"/>
                  </a:cubicBezTo>
                  <a:cubicBezTo>
                    <a:pt x="1192" y="1502"/>
                    <a:pt x="1502" y="1192"/>
                    <a:pt x="1502" y="811"/>
                  </a:cubicBezTo>
                  <a:close/>
                  <a:moveTo>
                    <a:pt x="1502" y="811"/>
                  </a:moveTo>
                  <a:cubicBezTo>
                    <a:pt x="1502" y="811"/>
                    <a:pt x="1502" y="811"/>
                    <a:pt x="1502" y="811"/>
                  </a:cubicBezTo>
                </a:path>
              </a:pathLst>
            </a:custGeom>
            <a:solidFill>
              <a:schemeClr val="bg1"/>
            </a:solidFill>
            <a:ln>
              <a:noFill/>
            </a:ln>
          </p:spPr>
          <p:txBody>
            <a:bodyPr anchor="ctr"/>
            <a:lstStyle/>
            <a:p>
              <a:pPr algn="ctr"/>
              <a:endParaRPr>
                <a:cs typeface="+mn-ea"/>
                <a:sym typeface="+mn-lt"/>
              </a:endParaRPr>
            </a:p>
          </p:txBody>
        </p:sp>
      </p:grpSp>
      <p:grpSp>
        <p:nvGrpSpPr>
          <p:cNvPr id="35" name="组合 34"/>
          <p:cNvGrpSpPr/>
          <p:nvPr/>
        </p:nvGrpSpPr>
        <p:grpSpPr>
          <a:xfrm>
            <a:off x="3663791" y="1917408"/>
            <a:ext cx="842010" cy="842010"/>
            <a:chOff x="7693" y="3912"/>
            <a:chExt cx="1768" cy="1768"/>
          </a:xfrm>
          <a:solidFill>
            <a:schemeClr val="tx2"/>
          </a:solidFill>
        </p:grpSpPr>
        <p:sp>
          <p:nvSpPr>
            <p:cNvPr id="11" name="Right Triangle 6"/>
            <p:cNvSpPr/>
            <p:nvPr/>
          </p:nvSpPr>
          <p:spPr>
            <a:xfrm rot="16200000">
              <a:off x="7693" y="3912"/>
              <a:ext cx="1769" cy="1769"/>
            </a:xfrm>
            <a:prstGeom prst="rtTriangle">
              <a:avLst/>
            </a:prstGeom>
            <a:solidFill>
              <a:schemeClr val="tx2">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9" name="Freeform: Shape 37"/>
            <p:cNvSpPr>
              <a:spLocks noChangeAspect="1"/>
            </p:cNvSpPr>
            <p:nvPr/>
          </p:nvSpPr>
          <p:spPr bwMode="auto">
            <a:xfrm>
              <a:off x="8655" y="4956"/>
              <a:ext cx="547" cy="502"/>
            </a:xfrm>
            <a:custGeom>
              <a:avLst/>
              <a:gdLst>
                <a:gd name="T0" fmla="*/ 19 w 189"/>
                <a:gd name="T1" fmla="*/ 0 h 174"/>
                <a:gd name="T2" fmla="*/ 0 w 189"/>
                <a:gd name="T3" fmla="*/ 174 h 174"/>
                <a:gd name="T4" fmla="*/ 189 w 189"/>
                <a:gd name="T5" fmla="*/ 174 h 174"/>
                <a:gd name="T6" fmla="*/ 166 w 189"/>
                <a:gd name="T7" fmla="*/ 0 h 174"/>
                <a:gd name="T8" fmla="*/ 19 w 189"/>
                <a:gd name="T9" fmla="*/ 0 h 174"/>
                <a:gd name="T10" fmla="*/ 78 w 189"/>
                <a:gd name="T11" fmla="*/ 101 h 174"/>
                <a:gd name="T12" fmla="*/ 78 w 189"/>
                <a:gd name="T13" fmla="*/ 55 h 174"/>
                <a:gd name="T14" fmla="*/ 89 w 189"/>
                <a:gd name="T15" fmla="*/ 44 h 174"/>
                <a:gd name="T16" fmla="*/ 100 w 189"/>
                <a:gd name="T17" fmla="*/ 55 h 174"/>
                <a:gd name="T18" fmla="*/ 100 w 189"/>
                <a:gd name="T19" fmla="*/ 62 h 174"/>
                <a:gd name="T20" fmla="*/ 122 w 189"/>
                <a:gd name="T21" fmla="*/ 62 h 174"/>
                <a:gd name="T22" fmla="*/ 127 w 189"/>
                <a:gd name="T23" fmla="*/ 67 h 174"/>
                <a:gd name="T24" fmla="*/ 122 w 189"/>
                <a:gd name="T25" fmla="*/ 72 h 174"/>
                <a:gd name="T26" fmla="*/ 111 w 189"/>
                <a:gd name="T27" fmla="*/ 72 h 174"/>
                <a:gd name="T28" fmla="*/ 100 w 189"/>
                <a:gd name="T29" fmla="*/ 72 h 174"/>
                <a:gd name="T30" fmla="*/ 100 w 189"/>
                <a:gd name="T31" fmla="*/ 88 h 174"/>
                <a:gd name="T32" fmla="*/ 135 w 189"/>
                <a:gd name="T33" fmla="*/ 88 h 174"/>
                <a:gd name="T34" fmla="*/ 135 w 189"/>
                <a:gd name="T35" fmla="*/ 88 h 174"/>
                <a:gd name="T36" fmla="*/ 136 w 189"/>
                <a:gd name="T37" fmla="*/ 88 h 174"/>
                <a:gd name="T38" fmla="*/ 136 w 189"/>
                <a:gd name="T39" fmla="*/ 88 h 174"/>
                <a:gd name="T40" fmla="*/ 136 w 189"/>
                <a:gd name="T41" fmla="*/ 88 h 174"/>
                <a:gd name="T42" fmla="*/ 140 w 189"/>
                <a:gd name="T43" fmla="*/ 91 h 174"/>
                <a:gd name="T44" fmla="*/ 154 w 189"/>
                <a:gd name="T45" fmla="*/ 132 h 174"/>
                <a:gd name="T46" fmla="*/ 150 w 189"/>
                <a:gd name="T47" fmla="*/ 139 h 174"/>
                <a:gd name="T48" fmla="*/ 148 w 189"/>
                <a:gd name="T49" fmla="*/ 139 h 174"/>
                <a:gd name="T50" fmla="*/ 143 w 189"/>
                <a:gd name="T51" fmla="*/ 136 h 174"/>
                <a:gd name="T52" fmla="*/ 132 w 189"/>
                <a:gd name="T53" fmla="*/ 102 h 174"/>
                <a:gd name="T54" fmla="*/ 78 w 189"/>
                <a:gd name="T55" fmla="*/ 102 h 174"/>
                <a:gd name="T56" fmla="*/ 78 w 189"/>
                <a:gd name="T57" fmla="*/ 101 h 174"/>
                <a:gd name="T58" fmla="*/ 103 w 189"/>
                <a:gd name="T59" fmla="*/ 78 h 174"/>
                <a:gd name="T60" fmla="*/ 103 w 189"/>
                <a:gd name="T61" fmla="*/ 78 h 174"/>
                <a:gd name="T62" fmla="*/ 103 w 189"/>
                <a:gd name="T63" fmla="*/ 75 h 174"/>
                <a:gd name="T64" fmla="*/ 103 w 189"/>
                <a:gd name="T65" fmla="*/ 75 h 174"/>
                <a:gd name="T66" fmla="*/ 103 w 189"/>
                <a:gd name="T67" fmla="*/ 78 h 174"/>
                <a:gd name="T68" fmla="*/ 91 w 189"/>
                <a:gd name="T69" fmla="*/ 17 h 174"/>
                <a:gd name="T70" fmla="*/ 103 w 189"/>
                <a:gd name="T71" fmla="*/ 28 h 174"/>
                <a:gd name="T72" fmla="*/ 91 w 189"/>
                <a:gd name="T73" fmla="*/ 40 h 174"/>
                <a:gd name="T74" fmla="*/ 80 w 189"/>
                <a:gd name="T75" fmla="*/ 28 h 174"/>
                <a:gd name="T76" fmla="*/ 91 w 189"/>
                <a:gd name="T77" fmla="*/ 17 h 174"/>
                <a:gd name="T78" fmla="*/ 80 w 189"/>
                <a:gd name="T79" fmla="*/ 144 h 174"/>
                <a:gd name="T80" fmla="*/ 38 w 189"/>
                <a:gd name="T81" fmla="*/ 102 h 174"/>
                <a:gd name="T82" fmla="*/ 75 w 189"/>
                <a:gd name="T83" fmla="*/ 60 h 174"/>
                <a:gd name="T84" fmla="*/ 75 w 189"/>
                <a:gd name="T85" fmla="*/ 69 h 174"/>
                <a:gd name="T86" fmla="*/ 47 w 189"/>
                <a:gd name="T87" fmla="*/ 102 h 174"/>
                <a:gd name="T88" fmla="*/ 80 w 189"/>
                <a:gd name="T89" fmla="*/ 135 h 174"/>
                <a:gd name="T90" fmla="*/ 113 w 189"/>
                <a:gd name="T91" fmla="*/ 105 h 174"/>
                <a:gd name="T92" fmla="*/ 123 w 189"/>
                <a:gd name="T93" fmla="*/ 105 h 174"/>
                <a:gd name="T94" fmla="*/ 80 w 189"/>
                <a:gd name="T95" fmla="*/ 144 h 174"/>
                <a:gd name="T96" fmla="*/ 80 w 189"/>
                <a:gd name="T97" fmla="*/ 144 h 174"/>
                <a:gd name="T98" fmla="*/ 80 w 189"/>
                <a:gd name="T9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74">
                  <a:moveTo>
                    <a:pt x="19" y="0"/>
                  </a:moveTo>
                  <a:cubicBezTo>
                    <a:pt x="0" y="174"/>
                    <a:pt x="0" y="174"/>
                    <a:pt x="0" y="174"/>
                  </a:cubicBezTo>
                  <a:cubicBezTo>
                    <a:pt x="189" y="174"/>
                    <a:pt x="189" y="174"/>
                    <a:pt x="189" y="174"/>
                  </a:cubicBezTo>
                  <a:cubicBezTo>
                    <a:pt x="166" y="0"/>
                    <a:pt x="166" y="0"/>
                    <a:pt x="166" y="0"/>
                  </a:cubicBezTo>
                  <a:lnTo>
                    <a:pt x="19" y="0"/>
                  </a:lnTo>
                  <a:close/>
                  <a:moveTo>
                    <a:pt x="78" y="101"/>
                  </a:moveTo>
                  <a:cubicBezTo>
                    <a:pt x="78" y="55"/>
                    <a:pt x="78" y="55"/>
                    <a:pt x="78" y="55"/>
                  </a:cubicBezTo>
                  <a:cubicBezTo>
                    <a:pt x="78" y="49"/>
                    <a:pt x="83" y="44"/>
                    <a:pt x="89" y="44"/>
                  </a:cubicBezTo>
                  <a:cubicBezTo>
                    <a:pt x="95" y="44"/>
                    <a:pt x="100" y="49"/>
                    <a:pt x="100" y="55"/>
                  </a:cubicBezTo>
                  <a:cubicBezTo>
                    <a:pt x="100" y="62"/>
                    <a:pt x="100" y="62"/>
                    <a:pt x="100" y="62"/>
                  </a:cubicBezTo>
                  <a:cubicBezTo>
                    <a:pt x="122" y="62"/>
                    <a:pt x="122" y="62"/>
                    <a:pt x="122" y="62"/>
                  </a:cubicBezTo>
                  <a:cubicBezTo>
                    <a:pt x="125" y="62"/>
                    <a:pt x="127" y="64"/>
                    <a:pt x="127" y="67"/>
                  </a:cubicBezTo>
                  <a:cubicBezTo>
                    <a:pt x="127" y="70"/>
                    <a:pt x="125" y="72"/>
                    <a:pt x="122" y="72"/>
                  </a:cubicBezTo>
                  <a:cubicBezTo>
                    <a:pt x="111" y="72"/>
                    <a:pt x="111" y="72"/>
                    <a:pt x="111" y="72"/>
                  </a:cubicBezTo>
                  <a:cubicBezTo>
                    <a:pt x="100" y="72"/>
                    <a:pt x="100" y="72"/>
                    <a:pt x="100" y="72"/>
                  </a:cubicBezTo>
                  <a:cubicBezTo>
                    <a:pt x="100" y="88"/>
                    <a:pt x="100" y="88"/>
                    <a:pt x="100" y="88"/>
                  </a:cubicBezTo>
                  <a:cubicBezTo>
                    <a:pt x="135" y="88"/>
                    <a:pt x="135" y="88"/>
                    <a:pt x="135" y="88"/>
                  </a:cubicBezTo>
                  <a:cubicBezTo>
                    <a:pt x="135" y="88"/>
                    <a:pt x="135" y="88"/>
                    <a:pt x="135" y="88"/>
                  </a:cubicBezTo>
                  <a:cubicBezTo>
                    <a:pt x="135" y="88"/>
                    <a:pt x="135" y="88"/>
                    <a:pt x="136" y="88"/>
                  </a:cubicBezTo>
                  <a:cubicBezTo>
                    <a:pt x="136" y="88"/>
                    <a:pt x="136" y="88"/>
                    <a:pt x="136" y="88"/>
                  </a:cubicBezTo>
                  <a:cubicBezTo>
                    <a:pt x="136" y="88"/>
                    <a:pt x="136" y="88"/>
                    <a:pt x="136" y="88"/>
                  </a:cubicBezTo>
                  <a:cubicBezTo>
                    <a:pt x="138" y="88"/>
                    <a:pt x="140" y="89"/>
                    <a:pt x="140" y="91"/>
                  </a:cubicBezTo>
                  <a:cubicBezTo>
                    <a:pt x="154" y="132"/>
                    <a:pt x="154" y="132"/>
                    <a:pt x="154" y="132"/>
                  </a:cubicBezTo>
                  <a:cubicBezTo>
                    <a:pt x="155" y="135"/>
                    <a:pt x="153" y="138"/>
                    <a:pt x="150" y="139"/>
                  </a:cubicBezTo>
                  <a:cubicBezTo>
                    <a:pt x="150" y="139"/>
                    <a:pt x="149" y="139"/>
                    <a:pt x="148" y="139"/>
                  </a:cubicBezTo>
                  <a:cubicBezTo>
                    <a:pt x="146" y="139"/>
                    <a:pt x="144" y="138"/>
                    <a:pt x="143" y="136"/>
                  </a:cubicBezTo>
                  <a:cubicBezTo>
                    <a:pt x="132" y="102"/>
                    <a:pt x="132" y="102"/>
                    <a:pt x="132" y="102"/>
                  </a:cubicBezTo>
                  <a:cubicBezTo>
                    <a:pt x="78" y="102"/>
                    <a:pt x="78" y="102"/>
                    <a:pt x="78" y="102"/>
                  </a:cubicBezTo>
                  <a:lnTo>
                    <a:pt x="78" y="101"/>
                  </a:lnTo>
                  <a:close/>
                  <a:moveTo>
                    <a:pt x="103" y="78"/>
                  </a:moveTo>
                  <a:cubicBezTo>
                    <a:pt x="103" y="78"/>
                    <a:pt x="103" y="78"/>
                    <a:pt x="103" y="78"/>
                  </a:cubicBezTo>
                  <a:cubicBezTo>
                    <a:pt x="103" y="75"/>
                    <a:pt x="103" y="75"/>
                    <a:pt x="103" y="75"/>
                  </a:cubicBezTo>
                  <a:cubicBezTo>
                    <a:pt x="103" y="75"/>
                    <a:pt x="103" y="75"/>
                    <a:pt x="103" y="75"/>
                  </a:cubicBezTo>
                  <a:lnTo>
                    <a:pt x="103" y="78"/>
                  </a:lnTo>
                  <a:close/>
                  <a:moveTo>
                    <a:pt x="91" y="17"/>
                  </a:moveTo>
                  <a:cubicBezTo>
                    <a:pt x="98" y="17"/>
                    <a:pt x="103" y="22"/>
                    <a:pt x="103" y="28"/>
                  </a:cubicBezTo>
                  <a:cubicBezTo>
                    <a:pt x="103" y="35"/>
                    <a:pt x="98" y="40"/>
                    <a:pt x="91" y="40"/>
                  </a:cubicBezTo>
                  <a:cubicBezTo>
                    <a:pt x="85" y="40"/>
                    <a:pt x="80" y="35"/>
                    <a:pt x="80" y="28"/>
                  </a:cubicBezTo>
                  <a:cubicBezTo>
                    <a:pt x="80" y="22"/>
                    <a:pt x="85" y="17"/>
                    <a:pt x="91" y="17"/>
                  </a:cubicBezTo>
                  <a:close/>
                  <a:moveTo>
                    <a:pt x="80" y="144"/>
                  </a:moveTo>
                  <a:cubicBezTo>
                    <a:pt x="57" y="144"/>
                    <a:pt x="38" y="125"/>
                    <a:pt x="38" y="102"/>
                  </a:cubicBezTo>
                  <a:cubicBezTo>
                    <a:pt x="38" y="80"/>
                    <a:pt x="54" y="62"/>
                    <a:pt x="75" y="60"/>
                  </a:cubicBezTo>
                  <a:cubicBezTo>
                    <a:pt x="75" y="69"/>
                    <a:pt x="75" y="69"/>
                    <a:pt x="75" y="69"/>
                  </a:cubicBezTo>
                  <a:cubicBezTo>
                    <a:pt x="59" y="72"/>
                    <a:pt x="47" y="85"/>
                    <a:pt x="47" y="102"/>
                  </a:cubicBezTo>
                  <a:cubicBezTo>
                    <a:pt x="47" y="120"/>
                    <a:pt x="62" y="135"/>
                    <a:pt x="80" y="135"/>
                  </a:cubicBezTo>
                  <a:cubicBezTo>
                    <a:pt x="97" y="135"/>
                    <a:pt x="111" y="122"/>
                    <a:pt x="113" y="105"/>
                  </a:cubicBezTo>
                  <a:cubicBezTo>
                    <a:pt x="123" y="105"/>
                    <a:pt x="123" y="105"/>
                    <a:pt x="123" y="105"/>
                  </a:cubicBezTo>
                  <a:cubicBezTo>
                    <a:pt x="121" y="127"/>
                    <a:pt x="103" y="144"/>
                    <a:pt x="80" y="144"/>
                  </a:cubicBezTo>
                  <a:close/>
                  <a:moveTo>
                    <a:pt x="80" y="144"/>
                  </a:moveTo>
                  <a:cubicBezTo>
                    <a:pt x="80" y="144"/>
                    <a:pt x="80" y="144"/>
                    <a:pt x="80" y="144"/>
                  </a:cubicBezTo>
                </a:path>
              </a:pathLst>
            </a:custGeom>
            <a:solidFill>
              <a:schemeClr val="bg1"/>
            </a:solidFill>
            <a:ln>
              <a:noFill/>
            </a:ln>
          </p:spPr>
          <p:txBody>
            <a:bodyPr anchor="ctr"/>
            <a:lstStyle/>
            <a:p>
              <a:pPr algn="ctr"/>
              <a:endParaRPr>
                <a:cs typeface="+mn-ea"/>
                <a:sym typeface="+mn-lt"/>
              </a:endParaRPr>
            </a:p>
          </p:txBody>
        </p:sp>
      </p:grpSp>
      <p:grpSp>
        <p:nvGrpSpPr>
          <p:cNvPr id="36" name="组合 35"/>
          <p:cNvGrpSpPr/>
          <p:nvPr/>
        </p:nvGrpSpPr>
        <p:grpSpPr>
          <a:xfrm>
            <a:off x="4628674" y="1917408"/>
            <a:ext cx="842010" cy="842010"/>
            <a:chOff x="9719" y="3912"/>
            <a:chExt cx="1768" cy="1768"/>
          </a:xfrm>
        </p:grpSpPr>
        <p:sp>
          <p:nvSpPr>
            <p:cNvPr id="5" name="Right Triangle 14"/>
            <p:cNvSpPr/>
            <p:nvPr/>
          </p:nvSpPr>
          <p:spPr>
            <a:xfrm>
              <a:off x="9719" y="3912"/>
              <a:ext cx="1769" cy="1769"/>
            </a:xfrm>
            <a:prstGeom prst="rtTriangle">
              <a:avLst/>
            </a:prstGeom>
            <a:solidFill>
              <a:schemeClr val="accent3">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0" name="Freeform: Shape 39"/>
            <p:cNvSpPr>
              <a:spLocks noChangeAspect="1"/>
            </p:cNvSpPr>
            <p:nvPr/>
          </p:nvSpPr>
          <p:spPr bwMode="auto">
            <a:xfrm>
              <a:off x="10037" y="4962"/>
              <a:ext cx="547" cy="491"/>
            </a:xfrm>
            <a:custGeom>
              <a:avLst/>
              <a:gdLst>
                <a:gd name="connsiteX0" fmla="*/ 243830 w 508000"/>
                <a:gd name="connsiteY0" fmla="*/ 161416 h 456163"/>
                <a:gd name="connsiteX1" fmla="*/ 275464 w 508000"/>
                <a:gd name="connsiteY1" fmla="*/ 161416 h 456163"/>
                <a:gd name="connsiteX2" fmla="*/ 290970 w 508000"/>
                <a:gd name="connsiteY2" fmla="*/ 161416 h 456163"/>
                <a:gd name="connsiteX3" fmla="*/ 303996 w 508000"/>
                <a:gd name="connsiteY3" fmla="*/ 164526 h 456163"/>
                <a:gd name="connsiteX4" fmla="*/ 312990 w 508000"/>
                <a:gd name="connsiteY4" fmla="*/ 173544 h 456163"/>
                <a:gd name="connsiteX5" fmla="*/ 316401 w 508000"/>
                <a:gd name="connsiteY5" fmla="*/ 189714 h 456163"/>
                <a:gd name="connsiteX6" fmla="*/ 312990 w 508000"/>
                <a:gd name="connsiteY6" fmla="*/ 205884 h 456163"/>
                <a:gd name="connsiteX7" fmla="*/ 304306 w 508000"/>
                <a:gd name="connsiteY7" fmla="*/ 214591 h 456163"/>
                <a:gd name="connsiteX8" fmla="*/ 291280 w 508000"/>
                <a:gd name="connsiteY8" fmla="*/ 218633 h 456163"/>
                <a:gd name="connsiteX9" fmla="*/ 275464 w 508000"/>
                <a:gd name="connsiteY9" fmla="*/ 218633 h 456163"/>
                <a:gd name="connsiteX10" fmla="*/ 243830 w 508000"/>
                <a:gd name="connsiteY10" fmla="*/ 218633 h 456163"/>
                <a:gd name="connsiteX11" fmla="*/ 243830 w 508000"/>
                <a:gd name="connsiteY11" fmla="*/ 161416 h 456163"/>
                <a:gd name="connsiteX12" fmla="*/ 196270 w 508000"/>
                <a:gd name="connsiteY12" fmla="*/ 123587 h 456163"/>
                <a:gd name="connsiteX13" fmla="*/ 196270 w 508000"/>
                <a:gd name="connsiteY13" fmla="*/ 332576 h 456163"/>
                <a:gd name="connsiteX14" fmla="*/ 243792 w 508000"/>
                <a:gd name="connsiteY14" fmla="*/ 332576 h 456163"/>
                <a:gd name="connsiteX15" fmla="*/ 243792 w 508000"/>
                <a:gd name="connsiteY15" fmla="*/ 256495 h 456163"/>
                <a:gd name="connsiteX16" fmla="*/ 288208 w 508000"/>
                <a:gd name="connsiteY16" fmla="*/ 256495 h 456163"/>
                <a:gd name="connsiteX17" fmla="*/ 322063 w 508000"/>
                <a:gd name="connsiteY17" fmla="*/ 251527 h 456163"/>
                <a:gd name="connsiteX18" fmla="*/ 344737 w 508000"/>
                <a:gd name="connsiteY18" fmla="*/ 236932 h 456163"/>
                <a:gd name="connsiteX19" fmla="*/ 357782 w 508000"/>
                <a:gd name="connsiteY19" fmla="*/ 215194 h 456163"/>
                <a:gd name="connsiteX20" fmla="*/ 361509 w 508000"/>
                <a:gd name="connsiteY20" fmla="*/ 190041 h 456163"/>
                <a:gd name="connsiteX21" fmla="*/ 357782 w 508000"/>
                <a:gd name="connsiteY21" fmla="*/ 164888 h 456163"/>
                <a:gd name="connsiteX22" fmla="*/ 344737 w 508000"/>
                <a:gd name="connsiteY22" fmla="*/ 143461 h 456163"/>
                <a:gd name="connsiteX23" fmla="*/ 322063 w 508000"/>
                <a:gd name="connsiteY23" fmla="*/ 128555 h 456163"/>
                <a:gd name="connsiteX24" fmla="*/ 288208 w 508000"/>
                <a:gd name="connsiteY24" fmla="*/ 123587 h 456163"/>
                <a:gd name="connsiteX25" fmla="*/ 196270 w 508000"/>
                <a:gd name="connsiteY25" fmla="*/ 123587 h 456163"/>
                <a:gd name="connsiteX26" fmla="*/ 151233 w 508000"/>
                <a:gd name="connsiteY26" fmla="*/ 47506 h 456163"/>
                <a:gd name="connsiteX27" fmla="*/ 356850 w 508000"/>
                <a:gd name="connsiteY27" fmla="*/ 47506 h 456163"/>
                <a:gd name="connsiteX28" fmla="*/ 459969 w 508000"/>
                <a:gd name="connsiteY28" fmla="*/ 227926 h 456163"/>
                <a:gd name="connsiteX29" fmla="*/ 356850 w 508000"/>
                <a:gd name="connsiteY29" fmla="*/ 408657 h 456163"/>
                <a:gd name="connsiteX30" fmla="*/ 151233 w 508000"/>
                <a:gd name="connsiteY30" fmla="*/ 408657 h 456163"/>
                <a:gd name="connsiteX31" fmla="*/ 48425 w 508000"/>
                <a:gd name="connsiteY31" fmla="*/ 227926 h 456163"/>
                <a:gd name="connsiteX32" fmla="*/ 151233 w 508000"/>
                <a:gd name="connsiteY32" fmla="*/ 47506 h 456163"/>
                <a:gd name="connsiteX33" fmla="*/ 137925 w 508000"/>
                <a:gd name="connsiteY33" fmla="*/ 18897 h 456163"/>
                <a:gd name="connsiteX34" fmla="*/ 21785 w 508000"/>
                <a:gd name="connsiteY34" fmla="*/ 227950 h 456163"/>
                <a:gd name="connsiteX35" fmla="*/ 137925 w 508000"/>
                <a:gd name="connsiteY35" fmla="*/ 437266 h 456163"/>
                <a:gd name="connsiteX36" fmla="*/ 370206 w 508000"/>
                <a:gd name="connsiteY36" fmla="*/ 437266 h 456163"/>
                <a:gd name="connsiteX37" fmla="*/ 485691 w 508000"/>
                <a:gd name="connsiteY37" fmla="*/ 227950 h 456163"/>
                <a:gd name="connsiteX38" fmla="*/ 368894 w 508000"/>
                <a:gd name="connsiteY38" fmla="*/ 18897 h 456163"/>
                <a:gd name="connsiteX39" fmla="*/ 126770 w 508000"/>
                <a:gd name="connsiteY39" fmla="*/ 0 h 456163"/>
                <a:gd name="connsiteX40" fmla="*/ 381361 w 508000"/>
                <a:gd name="connsiteY40" fmla="*/ 0 h 456163"/>
                <a:gd name="connsiteX41" fmla="*/ 387004 w 508000"/>
                <a:gd name="connsiteY41" fmla="*/ 9580 h 456163"/>
                <a:gd name="connsiteX42" fmla="*/ 503145 w 508000"/>
                <a:gd name="connsiteY42" fmla="*/ 218895 h 456163"/>
                <a:gd name="connsiteX43" fmla="*/ 508000 w 508000"/>
                <a:gd name="connsiteY43" fmla="*/ 227950 h 456163"/>
                <a:gd name="connsiteX44" fmla="*/ 503145 w 508000"/>
                <a:gd name="connsiteY44" fmla="*/ 237268 h 456163"/>
                <a:gd name="connsiteX45" fmla="*/ 387004 w 508000"/>
                <a:gd name="connsiteY45" fmla="*/ 446321 h 456163"/>
                <a:gd name="connsiteX46" fmla="*/ 381361 w 508000"/>
                <a:gd name="connsiteY46" fmla="*/ 456163 h 456163"/>
                <a:gd name="connsiteX47" fmla="*/ 126770 w 508000"/>
                <a:gd name="connsiteY47" fmla="*/ 456163 h 456163"/>
                <a:gd name="connsiteX48" fmla="*/ 121390 w 508000"/>
                <a:gd name="connsiteY48" fmla="*/ 446321 h 456163"/>
                <a:gd name="connsiteX49" fmla="*/ 5249 w 508000"/>
                <a:gd name="connsiteY49" fmla="*/ 237268 h 456163"/>
                <a:gd name="connsiteX50" fmla="*/ 0 w 508000"/>
                <a:gd name="connsiteY50" fmla="*/ 227950 h 456163"/>
                <a:gd name="connsiteX51" fmla="*/ 4987 w 508000"/>
                <a:gd name="connsiteY51" fmla="*/ 218895 h 456163"/>
                <a:gd name="connsiteX52" fmla="*/ 121390 w 508000"/>
                <a:gd name="connsiteY52" fmla="*/ 9580 h 45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8000" h="456163">
                  <a:moveTo>
                    <a:pt x="243830" y="161416"/>
                  </a:moveTo>
                  <a:cubicBezTo>
                    <a:pt x="243830" y="161416"/>
                    <a:pt x="243830" y="161416"/>
                    <a:pt x="275464" y="161416"/>
                  </a:cubicBezTo>
                  <a:cubicBezTo>
                    <a:pt x="281046" y="161416"/>
                    <a:pt x="290970" y="161416"/>
                    <a:pt x="290970" y="161416"/>
                  </a:cubicBezTo>
                  <a:cubicBezTo>
                    <a:pt x="290970" y="161416"/>
                    <a:pt x="299034" y="161416"/>
                    <a:pt x="303996" y="164526"/>
                  </a:cubicBezTo>
                  <a:cubicBezTo>
                    <a:pt x="307717" y="166702"/>
                    <a:pt x="310819" y="169501"/>
                    <a:pt x="312990" y="173544"/>
                  </a:cubicBezTo>
                  <a:cubicBezTo>
                    <a:pt x="315471" y="177897"/>
                    <a:pt x="316401" y="183183"/>
                    <a:pt x="316401" y="189714"/>
                  </a:cubicBezTo>
                  <a:cubicBezTo>
                    <a:pt x="316401" y="196555"/>
                    <a:pt x="315471" y="201841"/>
                    <a:pt x="312990" y="205884"/>
                  </a:cubicBezTo>
                  <a:cubicBezTo>
                    <a:pt x="310819" y="210237"/>
                    <a:pt x="308338" y="212414"/>
                    <a:pt x="304306" y="214591"/>
                  </a:cubicBezTo>
                  <a:cubicBezTo>
                    <a:pt x="299034" y="218011"/>
                    <a:pt x="291280" y="218633"/>
                    <a:pt x="291280" y="218633"/>
                  </a:cubicBezTo>
                  <a:cubicBezTo>
                    <a:pt x="291280" y="218633"/>
                    <a:pt x="281046" y="218633"/>
                    <a:pt x="275464" y="218633"/>
                  </a:cubicBezTo>
                  <a:cubicBezTo>
                    <a:pt x="275464" y="218633"/>
                    <a:pt x="275464" y="218633"/>
                    <a:pt x="243830" y="218633"/>
                  </a:cubicBezTo>
                  <a:cubicBezTo>
                    <a:pt x="243830" y="218633"/>
                    <a:pt x="243830" y="218633"/>
                    <a:pt x="243830" y="161416"/>
                  </a:cubicBezTo>
                  <a:close/>
                  <a:moveTo>
                    <a:pt x="196270" y="123587"/>
                  </a:moveTo>
                  <a:cubicBezTo>
                    <a:pt x="196270" y="123587"/>
                    <a:pt x="196270" y="123587"/>
                    <a:pt x="196270" y="332576"/>
                  </a:cubicBezTo>
                  <a:cubicBezTo>
                    <a:pt x="196270" y="332576"/>
                    <a:pt x="196270" y="332576"/>
                    <a:pt x="243792" y="332576"/>
                  </a:cubicBezTo>
                  <a:cubicBezTo>
                    <a:pt x="243792" y="332576"/>
                    <a:pt x="243792" y="332576"/>
                    <a:pt x="243792" y="256495"/>
                  </a:cubicBezTo>
                  <a:cubicBezTo>
                    <a:pt x="243792" y="256495"/>
                    <a:pt x="243792" y="256495"/>
                    <a:pt x="288208" y="256495"/>
                  </a:cubicBezTo>
                  <a:cubicBezTo>
                    <a:pt x="301564" y="256495"/>
                    <a:pt x="312745" y="255253"/>
                    <a:pt x="322063" y="251527"/>
                  </a:cubicBezTo>
                  <a:cubicBezTo>
                    <a:pt x="331381" y="247800"/>
                    <a:pt x="339146" y="243453"/>
                    <a:pt x="344737" y="236932"/>
                  </a:cubicBezTo>
                  <a:cubicBezTo>
                    <a:pt x="350638" y="230721"/>
                    <a:pt x="354987" y="223268"/>
                    <a:pt x="357782" y="215194"/>
                  </a:cubicBezTo>
                  <a:cubicBezTo>
                    <a:pt x="360267" y="207121"/>
                    <a:pt x="361509" y="198736"/>
                    <a:pt x="361509" y="190041"/>
                  </a:cubicBezTo>
                  <a:cubicBezTo>
                    <a:pt x="361509" y="181346"/>
                    <a:pt x="360267" y="173272"/>
                    <a:pt x="357782" y="164888"/>
                  </a:cubicBezTo>
                  <a:cubicBezTo>
                    <a:pt x="354987" y="156814"/>
                    <a:pt x="350638" y="149982"/>
                    <a:pt x="344737" y="143461"/>
                  </a:cubicBezTo>
                  <a:cubicBezTo>
                    <a:pt x="339146" y="137250"/>
                    <a:pt x="331381" y="132592"/>
                    <a:pt x="322063" y="128555"/>
                  </a:cubicBezTo>
                  <a:cubicBezTo>
                    <a:pt x="312745" y="124829"/>
                    <a:pt x="301564" y="123587"/>
                    <a:pt x="288208" y="123587"/>
                  </a:cubicBezTo>
                  <a:cubicBezTo>
                    <a:pt x="288208" y="123587"/>
                    <a:pt x="288208" y="123587"/>
                    <a:pt x="196270" y="123587"/>
                  </a:cubicBezTo>
                  <a:close/>
                  <a:moveTo>
                    <a:pt x="151233" y="47506"/>
                  </a:moveTo>
                  <a:cubicBezTo>
                    <a:pt x="151233" y="47506"/>
                    <a:pt x="151233" y="47506"/>
                    <a:pt x="356850" y="47506"/>
                  </a:cubicBezTo>
                  <a:cubicBezTo>
                    <a:pt x="356850" y="47506"/>
                    <a:pt x="356850" y="47506"/>
                    <a:pt x="459969" y="227926"/>
                  </a:cubicBezTo>
                  <a:cubicBezTo>
                    <a:pt x="459969" y="227926"/>
                    <a:pt x="459969" y="227926"/>
                    <a:pt x="356850" y="408657"/>
                  </a:cubicBezTo>
                  <a:lnTo>
                    <a:pt x="151233" y="408657"/>
                  </a:lnTo>
                  <a:cubicBezTo>
                    <a:pt x="151233" y="408657"/>
                    <a:pt x="151233" y="408657"/>
                    <a:pt x="48425" y="227926"/>
                  </a:cubicBezTo>
                  <a:cubicBezTo>
                    <a:pt x="48425" y="227926"/>
                    <a:pt x="48425" y="227926"/>
                    <a:pt x="151233" y="47506"/>
                  </a:cubicBezTo>
                  <a:close/>
                  <a:moveTo>
                    <a:pt x="137925" y="18897"/>
                  </a:moveTo>
                  <a:lnTo>
                    <a:pt x="21785" y="227950"/>
                  </a:lnTo>
                  <a:lnTo>
                    <a:pt x="137925" y="437266"/>
                  </a:lnTo>
                  <a:lnTo>
                    <a:pt x="370206" y="437266"/>
                  </a:lnTo>
                  <a:lnTo>
                    <a:pt x="485691" y="227950"/>
                  </a:lnTo>
                  <a:lnTo>
                    <a:pt x="368894" y="18897"/>
                  </a:lnTo>
                  <a:close/>
                  <a:moveTo>
                    <a:pt x="126770" y="0"/>
                  </a:moveTo>
                  <a:lnTo>
                    <a:pt x="381361" y="0"/>
                  </a:lnTo>
                  <a:lnTo>
                    <a:pt x="387004" y="9580"/>
                  </a:lnTo>
                  <a:lnTo>
                    <a:pt x="503145" y="218895"/>
                  </a:lnTo>
                  <a:lnTo>
                    <a:pt x="508000" y="227950"/>
                  </a:lnTo>
                  <a:lnTo>
                    <a:pt x="503145" y="237268"/>
                  </a:lnTo>
                  <a:lnTo>
                    <a:pt x="387004" y="446321"/>
                  </a:lnTo>
                  <a:lnTo>
                    <a:pt x="381361" y="456163"/>
                  </a:lnTo>
                  <a:lnTo>
                    <a:pt x="126770" y="456163"/>
                  </a:lnTo>
                  <a:lnTo>
                    <a:pt x="121390" y="446321"/>
                  </a:lnTo>
                  <a:lnTo>
                    <a:pt x="5249" y="237268"/>
                  </a:lnTo>
                  <a:lnTo>
                    <a:pt x="0" y="227950"/>
                  </a:lnTo>
                  <a:lnTo>
                    <a:pt x="4987" y="218895"/>
                  </a:lnTo>
                  <a:lnTo>
                    <a:pt x="121390" y="9580"/>
                  </a:lnTo>
                  <a:close/>
                </a:path>
              </a:pathLst>
            </a:custGeom>
            <a:solidFill>
              <a:schemeClr val="bg1"/>
            </a:solidFill>
            <a:ln>
              <a:noFill/>
            </a:ln>
          </p:spPr>
          <p:txBody>
            <a:bodyPr anchor="ctr"/>
            <a:lstStyle/>
            <a:p>
              <a:pPr algn="ctr"/>
              <a:endParaRPr>
                <a:cs typeface="+mn-ea"/>
                <a:sym typeface="+mn-lt"/>
              </a:endParaRPr>
            </a:p>
          </p:txBody>
        </p:sp>
      </p:grpSp>
      <p:sp>
        <p:nvSpPr>
          <p:cNvPr id="128" name="TextBox 8"/>
          <p:cNvSpPr txBox="1"/>
          <p:nvPr/>
        </p:nvSpPr>
        <p:spPr>
          <a:xfrm>
            <a:off x="1336358" y="1757388"/>
            <a:ext cx="2911316" cy="734047"/>
          </a:xfrm>
          <a:prstGeom prst="rect">
            <a:avLst/>
          </a:prstGeom>
          <a:noFill/>
        </p:spPr>
        <p:txBody>
          <a:bodyPr wrap="square" lIns="68580" tIns="34290" rIns="68580" bIns="34290" rtlCol="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9" name="矩形 128"/>
          <p:cNvSpPr/>
          <p:nvPr/>
        </p:nvSpPr>
        <p:spPr>
          <a:xfrm>
            <a:off x="2082165" y="1481639"/>
            <a:ext cx="1420178" cy="252889"/>
          </a:xfrm>
          <a:prstGeom prst="rect">
            <a:avLst/>
          </a:prstGeom>
        </p:spPr>
        <p:txBody>
          <a:bodyPr wrap="square" lIns="68580" tIns="34290" rIns="68580" bIns="34290">
            <a:spAutoFit/>
          </a:bodyPr>
          <a:lstStyle/>
          <a:p>
            <a:pPr algn="ctr" defTabSz="912495">
              <a:spcBef>
                <a:spcPct val="20000"/>
              </a:spcBef>
              <a:defRPr/>
            </a:pPr>
            <a:r>
              <a:rPr lang="zh-CN" altLang="en-US" sz="1200" b="1" dirty="0">
                <a:latin typeface="微软雅黑" panose="020B0503020204020204" charset="-122"/>
                <a:ea typeface="微软雅黑" panose="020B0503020204020204" charset="-122"/>
                <a:sym typeface="+mn-ea"/>
              </a:rPr>
              <a:t>单击此处输入标题</a:t>
            </a:r>
          </a:p>
        </p:txBody>
      </p:sp>
      <p:sp>
        <p:nvSpPr>
          <p:cNvPr id="39" name="TextBox 8"/>
          <p:cNvSpPr txBox="1"/>
          <p:nvPr/>
        </p:nvSpPr>
        <p:spPr>
          <a:xfrm>
            <a:off x="4887278" y="1803108"/>
            <a:ext cx="2911316" cy="734047"/>
          </a:xfrm>
          <a:prstGeom prst="rect">
            <a:avLst/>
          </a:prstGeom>
          <a:noFill/>
        </p:spPr>
        <p:txBody>
          <a:bodyPr wrap="square" lIns="68580" tIns="34290" rIns="68580" bIns="34290" rtlCol="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0" name="矩形 39"/>
          <p:cNvSpPr/>
          <p:nvPr/>
        </p:nvSpPr>
        <p:spPr>
          <a:xfrm>
            <a:off x="5633085" y="1527360"/>
            <a:ext cx="1420178" cy="252889"/>
          </a:xfrm>
          <a:prstGeom prst="rect">
            <a:avLst/>
          </a:prstGeom>
        </p:spPr>
        <p:txBody>
          <a:bodyPr wrap="square" lIns="68580" tIns="34290" rIns="68580" bIns="34290">
            <a:spAutoFit/>
          </a:bodyPr>
          <a:lstStyle/>
          <a:p>
            <a:pPr algn="ctr" defTabSz="912495">
              <a:spcBef>
                <a:spcPct val="20000"/>
              </a:spcBef>
              <a:defRPr/>
            </a:pPr>
            <a:r>
              <a:rPr lang="zh-CN" altLang="en-US" sz="1200" b="1" dirty="0">
                <a:latin typeface="微软雅黑" panose="020B0503020204020204" charset="-122"/>
                <a:ea typeface="微软雅黑" panose="020B0503020204020204" charset="-122"/>
                <a:sym typeface="+mn-ea"/>
              </a:rPr>
              <a:t>单击此处输入标题</a:t>
            </a:r>
          </a:p>
        </p:txBody>
      </p:sp>
      <p:sp>
        <p:nvSpPr>
          <p:cNvPr id="41" name="TextBox 8"/>
          <p:cNvSpPr txBox="1"/>
          <p:nvPr/>
        </p:nvSpPr>
        <p:spPr>
          <a:xfrm>
            <a:off x="1335882" y="3532848"/>
            <a:ext cx="2911316" cy="734047"/>
          </a:xfrm>
          <a:prstGeom prst="rect">
            <a:avLst/>
          </a:prstGeom>
          <a:noFill/>
        </p:spPr>
        <p:txBody>
          <a:bodyPr wrap="square" lIns="68580" tIns="34290" rIns="68580" bIns="34290" rtlCol="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2" name="矩形 41"/>
          <p:cNvSpPr/>
          <p:nvPr/>
        </p:nvSpPr>
        <p:spPr>
          <a:xfrm>
            <a:off x="2081689" y="3257100"/>
            <a:ext cx="1420178" cy="252889"/>
          </a:xfrm>
          <a:prstGeom prst="rect">
            <a:avLst/>
          </a:prstGeom>
        </p:spPr>
        <p:txBody>
          <a:bodyPr wrap="square" lIns="68580" tIns="34290" rIns="68580" bIns="34290">
            <a:spAutoFit/>
          </a:bodyPr>
          <a:lstStyle/>
          <a:p>
            <a:pPr algn="ctr" defTabSz="912495">
              <a:spcBef>
                <a:spcPct val="20000"/>
              </a:spcBef>
              <a:defRPr/>
            </a:pPr>
            <a:r>
              <a:rPr lang="zh-CN" altLang="en-US" sz="1200" b="1" dirty="0">
                <a:latin typeface="微软雅黑" panose="020B0503020204020204" charset="-122"/>
                <a:ea typeface="微软雅黑" panose="020B0503020204020204" charset="-122"/>
                <a:sym typeface="+mn-ea"/>
              </a:rPr>
              <a:t>单击此处输入标题</a:t>
            </a:r>
          </a:p>
        </p:txBody>
      </p:sp>
      <p:sp>
        <p:nvSpPr>
          <p:cNvPr id="43" name="TextBox 8"/>
          <p:cNvSpPr txBox="1"/>
          <p:nvPr/>
        </p:nvSpPr>
        <p:spPr>
          <a:xfrm>
            <a:off x="4886802" y="3578568"/>
            <a:ext cx="2911316" cy="734047"/>
          </a:xfrm>
          <a:prstGeom prst="rect">
            <a:avLst/>
          </a:prstGeom>
          <a:noFill/>
        </p:spPr>
        <p:txBody>
          <a:bodyPr wrap="square" lIns="68580" tIns="34290" rIns="68580" bIns="34290" rtlCol="0">
            <a:spAutoFit/>
          </a:bodyPr>
          <a:lstStyle/>
          <a:p>
            <a:pPr algn="ct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4" name="矩形 43"/>
          <p:cNvSpPr/>
          <p:nvPr/>
        </p:nvSpPr>
        <p:spPr>
          <a:xfrm>
            <a:off x="5632609" y="3302820"/>
            <a:ext cx="1420178" cy="252889"/>
          </a:xfrm>
          <a:prstGeom prst="rect">
            <a:avLst/>
          </a:prstGeom>
        </p:spPr>
        <p:txBody>
          <a:bodyPr wrap="square" lIns="68580" tIns="34290" rIns="68580" bIns="34290">
            <a:spAutoFit/>
          </a:bodyPr>
          <a:lstStyle/>
          <a:p>
            <a:pPr algn="ctr" defTabSz="912495">
              <a:spcBef>
                <a:spcPct val="20000"/>
              </a:spcBef>
              <a:defRPr/>
            </a:pPr>
            <a:r>
              <a:rPr lang="zh-CN" altLang="en-US" sz="1200" b="1" dirty="0">
                <a:latin typeface="微软雅黑" panose="020B0503020204020204" charset="-122"/>
                <a:ea typeface="微软雅黑" panose="020B0503020204020204" charset="-122"/>
                <a:sym typeface="+mn-ea"/>
              </a:rPr>
              <a:t>单击此处输入标题</a:t>
            </a:r>
          </a:p>
        </p:txBody>
      </p:sp>
      <p:sp>
        <p:nvSpPr>
          <p:cNvPr id="45"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执行力掌控</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2"/>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9" dur="500"/>
                                        <p:tgtEl>
                                          <p:spTgt spid="45"/>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500"/>
                                        <p:tgtEl>
                                          <p:spTgt spid="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29"/>
                                        </p:tgtEl>
                                        <p:attrNameLst>
                                          <p:attrName>style.visibility</p:attrName>
                                        </p:attrNameLst>
                                      </p:cBhvr>
                                      <p:to>
                                        <p:strVal val="visible"/>
                                      </p:to>
                                    </p:set>
                                    <p:anim calcmode="lin" valueType="num">
                                      <p:cBhvr additive="base">
                                        <p:cTn id="24" dur="500"/>
                                        <p:tgtEl>
                                          <p:spTgt spid="129"/>
                                        </p:tgtEl>
                                        <p:attrNameLst>
                                          <p:attrName>ppt_y</p:attrName>
                                        </p:attrNameLst>
                                      </p:cBhvr>
                                      <p:tavLst>
                                        <p:tav tm="0">
                                          <p:val>
                                            <p:strVal val="#ppt_y+#ppt_h*1.125000"/>
                                          </p:val>
                                        </p:tav>
                                        <p:tav tm="100000">
                                          <p:val>
                                            <p:strVal val="#ppt_y"/>
                                          </p:val>
                                        </p:tav>
                                      </p:tavLst>
                                    </p:anim>
                                    <p:animEffect transition="in" filter="wipe(up)">
                                      <p:cBhvr>
                                        <p:cTn id="25" dur="500"/>
                                        <p:tgtEl>
                                          <p:spTgt spid="12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28"/>
                                        </p:tgtEl>
                                        <p:attrNameLst>
                                          <p:attrName>style.visibility</p:attrName>
                                        </p:attrNameLst>
                                      </p:cBhvr>
                                      <p:to>
                                        <p:strVal val="visible"/>
                                      </p:to>
                                    </p:set>
                                    <p:anim calcmode="lin" valueType="num">
                                      <p:cBhvr additive="base">
                                        <p:cTn id="28" dur="500"/>
                                        <p:tgtEl>
                                          <p:spTgt spid="128"/>
                                        </p:tgtEl>
                                        <p:attrNameLst>
                                          <p:attrName>ppt_y</p:attrName>
                                        </p:attrNameLst>
                                      </p:cBhvr>
                                      <p:tavLst>
                                        <p:tav tm="0">
                                          <p:val>
                                            <p:strVal val="#ppt_y+#ppt_h*1.125000"/>
                                          </p:val>
                                        </p:tav>
                                        <p:tav tm="100000">
                                          <p:val>
                                            <p:strVal val="#ppt_y"/>
                                          </p:val>
                                        </p:tav>
                                      </p:tavLst>
                                    </p:anim>
                                    <p:animEffect transition="in" filter="wipe(up)">
                                      <p:cBhvr>
                                        <p:cTn id="29" dur="500"/>
                                        <p:tgtEl>
                                          <p:spTgt spid="128"/>
                                        </p:tgtEl>
                                      </p:cBhvr>
                                    </p:animEffect>
                                  </p:childTnLst>
                                </p:cTn>
                              </p:par>
                            </p:childTnLst>
                          </p:cTn>
                        </p:par>
                        <p:par>
                          <p:cTn id="30" fill="hold">
                            <p:stCondLst>
                              <p:cond delay="2000"/>
                            </p:stCondLst>
                            <p:childTnLst>
                              <p:par>
                                <p:cTn id="31" presetID="2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edge">
                                      <p:cBhvr>
                                        <p:cTn id="33" dur="500"/>
                                        <p:tgtEl>
                                          <p:spTgt spid="14"/>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right)">
                                      <p:cBhvr>
                                        <p:cTn id="37" dur="500"/>
                                        <p:tgtEl>
                                          <p:spTgt spid="34"/>
                                        </p:tgtEl>
                                      </p:cBhvr>
                                    </p:animEffect>
                                  </p:childTnLst>
                                </p:cTn>
                              </p:par>
                              <p:par>
                                <p:cTn id="38" presetID="22" presetClass="entr" presetSubtype="8"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ppt_y</p:attrName>
                                        </p:attrNameLst>
                                      </p:cBhvr>
                                      <p:tavLst>
                                        <p:tav tm="0">
                                          <p:val>
                                            <p:strVal val="#ppt_y+#ppt_h*1.125000"/>
                                          </p:val>
                                        </p:tav>
                                        <p:tav tm="100000">
                                          <p:val>
                                            <p:strVal val="#ppt_y"/>
                                          </p:val>
                                        </p:tav>
                                      </p:tavLst>
                                    </p:anim>
                                    <p:animEffect transition="in" filter="wipe(up)">
                                      <p:cBhvr>
                                        <p:cTn id="45" dur="500"/>
                                        <p:tgtEl>
                                          <p:spTgt spid="4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p:tgtEl>
                                          <p:spTgt spid="39"/>
                                        </p:tgtEl>
                                        <p:attrNameLst>
                                          <p:attrName>ppt_y</p:attrName>
                                        </p:attrNameLst>
                                      </p:cBhvr>
                                      <p:tavLst>
                                        <p:tav tm="0">
                                          <p:val>
                                            <p:strVal val="#ppt_y+#ppt_h*1.125000"/>
                                          </p:val>
                                        </p:tav>
                                        <p:tav tm="100000">
                                          <p:val>
                                            <p:strVal val="#ppt_y"/>
                                          </p:val>
                                        </p:tav>
                                      </p:tavLst>
                                    </p:anim>
                                    <p:animEffect transition="in" filter="wipe(up)">
                                      <p:cBhvr>
                                        <p:cTn id="49" dur="500"/>
                                        <p:tgtEl>
                                          <p:spTgt spid="39"/>
                                        </p:tgtEl>
                                      </p:cBhvr>
                                    </p:animEffect>
                                  </p:childTnLst>
                                </p:cTn>
                              </p:par>
                            </p:childTnLst>
                          </p:cTn>
                        </p:par>
                        <p:par>
                          <p:cTn id="50" fill="hold">
                            <p:stCondLst>
                              <p:cond delay="3500"/>
                            </p:stCondLst>
                            <p:childTnLst>
                              <p:par>
                                <p:cTn id="51" presetID="2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edge">
                                      <p:cBhvr>
                                        <p:cTn id="53" dur="500"/>
                                        <p:tgtEl>
                                          <p:spTgt spid="18"/>
                                        </p:tgtEl>
                                      </p:cBhvr>
                                    </p:animEffect>
                                  </p:childTnLst>
                                </p:cTn>
                              </p:par>
                            </p:childTnLst>
                          </p:cTn>
                        </p:par>
                        <p:par>
                          <p:cTn id="54" fill="hold">
                            <p:stCondLst>
                              <p:cond delay="4000"/>
                            </p:stCondLst>
                            <p:childTnLst>
                              <p:par>
                                <p:cTn id="55" presetID="22" presetClass="entr" presetSubtype="2"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right)">
                                      <p:cBhvr>
                                        <p:cTn id="57" dur="500"/>
                                        <p:tgtEl>
                                          <p:spTgt spid="38"/>
                                        </p:tgtEl>
                                      </p:cBhvr>
                                    </p:animEffect>
                                  </p:childTnLst>
                                </p:cTn>
                              </p:par>
                              <p:par>
                                <p:cTn id="58" presetID="22" presetClass="entr" presetSubtype="8" fill="hold"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4500"/>
                            </p:stCondLst>
                            <p:childTnLst>
                              <p:par>
                                <p:cTn id="62" presetID="12" presetClass="entr" presetSubtype="4"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500"/>
                                        <p:tgtEl>
                                          <p:spTgt spid="42"/>
                                        </p:tgtEl>
                                        <p:attrNameLst>
                                          <p:attrName>ppt_y</p:attrName>
                                        </p:attrNameLst>
                                      </p:cBhvr>
                                      <p:tavLst>
                                        <p:tav tm="0">
                                          <p:val>
                                            <p:strVal val="#ppt_y+#ppt_h*1.125000"/>
                                          </p:val>
                                        </p:tav>
                                        <p:tav tm="100000">
                                          <p:val>
                                            <p:strVal val="#ppt_y"/>
                                          </p:val>
                                        </p:tav>
                                      </p:tavLst>
                                    </p:anim>
                                    <p:animEffect transition="in" filter="wipe(up)">
                                      <p:cBhvr>
                                        <p:cTn id="65" dur="500"/>
                                        <p:tgtEl>
                                          <p:spTgt spid="42"/>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p:tgtEl>
                                          <p:spTgt spid="41"/>
                                        </p:tgtEl>
                                        <p:attrNameLst>
                                          <p:attrName>ppt_y</p:attrName>
                                        </p:attrNameLst>
                                      </p:cBhvr>
                                      <p:tavLst>
                                        <p:tav tm="0">
                                          <p:val>
                                            <p:strVal val="#ppt_y+#ppt_h*1.125000"/>
                                          </p:val>
                                        </p:tav>
                                        <p:tav tm="100000">
                                          <p:val>
                                            <p:strVal val="#ppt_y"/>
                                          </p:val>
                                        </p:tav>
                                      </p:tavLst>
                                    </p:anim>
                                    <p:animEffect transition="in" filter="wipe(up)">
                                      <p:cBhvr>
                                        <p:cTn id="69" dur="500"/>
                                        <p:tgtEl>
                                          <p:spTgt spid="41"/>
                                        </p:tgtEl>
                                      </p:cBhvr>
                                    </p:animEffect>
                                  </p:childTnLst>
                                </p:cTn>
                              </p:par>
                            </p:childTnLst>
                          </p:cTn>
                        </p:par>
                        <p:par>
                          <p:cTn id="70" fill="hold">
                            <p:stCondLst>
                              <p:cond delay="5000"/>
                            </p:stCondLst>
                            <p:childTnLst>
                              <p:par>
                                <p:cTn id="71" presetID="2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edge">
                                      <p:cBhvr>
                                        <p:cTn id="73" dur="500"/>
                                        <p:tgtEl>
                                          <p:spTgt spid="23"/>
                                        </p:tgtEl>
                                      </p:cBhvr>
                                    </p:animEffect>
                                  </p:childTnLst>
                                </p:cTn>
                              </p:par>
                            </p:childTnLst>
                          </p:cTn>
                        </p:par>
                        <p:par>
                          <p:cTn id="74" fill="hold">
                            <p:stCondLst>
                              <p:cond delay="5500"/>
                            </p:stCondLst>
                            <p:childTnLst>
                              <p:par>
                                <p:cTn id="75" presetID="22" presetClass="entr" presetSubtype="8"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left)">
                                      <p:cBhvr>
                                        <p:cTn id="77" dur="500"/>
                                        <p:tgtEl>
                                          <p:spTgt spid="37"/>
                                        </p:tgtEl>
                                      </p:cBhvr>
                                    </p:animEffect>
                                  </p:childTnLst>
                                </p:cTn>
                              </p:par>
                              <p:par>
                                <p:cTn id="78" presetID="22" presetClass="entr" presetSubtype="2"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right)">
                                      <p:cBhvr>
                                        <p:cTn id="80" dur="500"/>
                                        <p:tgtEl>
                                          <p:spTgt spid="33"/>
                                        </p:tgtEl>
                                      </p:cBhvr>
                                    </p:animEffect>
                                  </p:childTnLst>
                                </p:cTn>
                              </p:par>
                            </p:childTnLst>
                          </p:cTn>
                        </p:par>
                        <p:par>
                          <p:cTn id="81" fill="hold">
                            <p:stCondLst>
                              <p:cond delay="6000"/>
                            </p:stCondLst>
                            <p:childTnLst>
                              <p:par>
                                <p:cTn id="82" presetID="12" presetClass="entr" presetSubtype="4"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ppt_y</p:attrName>
                                        </p:attrNameLst>
                                      </p:cBhvr>
                                      <p:tavLst>
                                        <p:tav tm="0">
                                          <p:val>
                                            <p:strVal val="#ppt_y+#ppt_h*1.125000"/>
                                          </p:val>
                                        </p:tav>
                                        <p:tav tm="100000">
                                          <p:val>
                                            <p:strVal val="#ppt_y"/>
                                          </p:val>
                                        </p:tav>
                                      </p:tavLst>
                                    </p:anim>
                                    <p:animEffect transition="in" filter="wipe(up)">
                                      <p:cBhvr>
                                        <p:cTn id="85" dur="500"/>
                                        <p:tgtEl>
                                          <p:spTgt spid="44"/>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p:tgtEl>
                                          <p:spTgt spid="43"/>
                                        </p:tgtEl>
                                        <p:attrNameLst>
                                          <p:attrName>ppt_y</p:attrName>
                                        </p:attrNameLst>
                                      </p:cBhvr>
                                      <p:tavLst>
                                        <p:tav tm="0">
                                          <p:val>
                                            <p:strVal val="#ppt_y+#ppt_h*1.125000"/>
                                          </p:val>
                                        </p:tav>
                                        <p:tav tm="100000">
                                          <p:val>
                                            <p:strVal val="#ppt_y"/>
                                          </p:val>
                                        </p:tav>
                                      </p:tavLst>
                                    </p:anim>
                                    <p:animEffect transition="in" filter="wipe(up)">
                                      <p:cBhvr>
                                        <p:cTn id="8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4" grpId="0" bldLvl="0" animBg="1"/>
      <p:bldP spid="18" grpId="0" bldLvl="0" animBg="1"/>
      <p:bldP spid="23" grpId="0" bldLvl="0" animBg="1"/>
      <p:bldP spid="128" grpId="0"/>
      <p:bldP spid="129" grpId="0"/>
      <p:bldP spid="39" grpId="0"/>
      <p:bldP spid="40"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76"/>
          <p:cNvSpPr txBox="1"/>
          <p:nvPr/>
        </p:nvSpPr>
        <p:spPr>
          <a:xfrm>
            <a:off x="1404875" y="1179153"/>
            <a:ext cx="1412558" cy="252889"/>
          </a:xfrm>
          <a:prstGeom prst="rect">
            <a:avLst/>
          </a:prstGeom>
          <a:noFill/>
        </p:spPr>
        <p:txBody>
          <a:bodyPr wrap="square" lIns="68580" tIns="34290" rIns="68580" bIns="34290" rtlCol="0">
            <a:spAutoFit/>
          </a:bodyPr>
          <a:lstStyle/>
          <a:p>
            <a:pPr algn="ctr"/>
            <a:r>
              <a:rPr lang="zh-CN" altLang="en-US" sz="12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40" name="文本框 39"/>
          <p:cNvSpPr txBox="1"/>
          <p:nvPr/>
        </p:nvSpPr>
        <p:spPr>
          <a:xfrm>
            <a:off x="1346773" y="1432041"/>
            <a:ext cx="1535906" cy="807913"/>
          </a:xfrm>
          <a:prstGeom prst="rect">
            <a:avLst/>
          </a:prstGeom>
          <a:noFill/>
        </p:spPr>
        <p:txBody>
          <a:bodyPr wrap="square" lIns="68580" tIns="34290" rIns="68580" bIns="34290" rtlCol="0">
            <a:spAutoFit/>
          </a:bodyPr>
          <a:lstStyle/>
          <a:p>
            <a:pPr algn="ct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10" name="TextBox 76"/>
          <p:cNvSpPr txBox="1"/>
          <p:nvPr/>
        </p:nvSpPr>
        <p:spPr>
          <a:xfrm>
            <a:off x="3736130" y="1179153"/>
            <a:ext cx="1412558" cy="252889"/>
          </a:xfrm>
          <a:prstGeom prst="rect">
            <a:avLst/>
          </a:prstGeom>
          <a:noFill/>
        </p:spPr>
        <p:txBody>
          <a:bodyPr wrap="square" lIns="68580" tIns="34290" rIns="68580" bIns="34290" rtlCol="0">
            <a:spAutoFit/>
          </a:bodyPr>
          <a:lstStyle/>
          <a:p>
            <a:pPr algn="ctr"/>
            <a:r>
              <a:rPr lang="zh-CN" altLang="en-US" sz="12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4" name="文本框 3"/>
          <p:cNvSpPr txBox="1"/>
          <p:nvPr/>
        </p:nvSpPr>
        <p:spPr>
          <a:xfrm>
            <a:off x="3678028" y="1432041"/>
            <a:ext cx="1535906" cy="807913"/>
          </a:xfrm>
          <a:prstGeom prst="rect">
            <a:avLst/>
          </a:prstGeom>
          <a:noFill/>
        </p:spPr>
        <p:txBody>
          <a:bodyPr wrap="square" lIns="68580" tIns="34290" rIns="68580" bIns="34290" rtlCol="0">
            <a:spAutoFit/>
          </a:bodyPr>
          <a:lstStyle/>
          <a:p>
            <a:pPr algn="ctr">
              <a:lnSpc>
                <a:spcPct val="150000"/>
              </a:lnSpc>
              <a:spcAft>
                <a:spcPts val="450"/>
              </a:spcAft>
              <a:buClr>
                <a:schemeClr val="accent1">
                  <a:lumMod val="75000"/>
                </a:schemeClr>
              </a:buClr>
              <a:buSzPct val="145000"/>
              <a:buFont typeface="Arial" panose="020B0604020202020204"/>
            </a:pPr>
            <a:r>
              <a:rPr lang="zh-CN" altLang="en-US" sz="800" dirty="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15" name="TextBox 76"/>
          <p:cNvSpPr txBox="1"/>
          <p:nvPr/>
        </p:nvSpPr>
        <p:spPr>
          <a:xfrm>
            <a:off x="6099184" y="1179153"/>
            <a:ext cx="1412558" cy="252889"/>
          </a:xfrm>
          <a:prstGeom prst="rect">
            <a:avLst/>
          </a:prstGeom>
          <a:noFill/>
        </p:spPr>
        <p:txBody>
          <a:bodyPr wrap="square" lIns="68580" tIns="34290" rIns="68580" bIns="34290" rtlCol="0">
            <a:spAutoFit/>
          </a:bodyPr>
          <a:lstStyle/>
          <a:p>
            <a:pPr algn="ctr"/>
            <a:r>
              <a:rPr lang="zh-CN" altLang="en-US" sz="12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5" name="文本框 4"/>
          <p:cNvSpPr txBox="1"/>
          <p:nvPr/>
        </p:nvSpPr>
        <p:spPr>
          <a:xfrm>
            <a:off x="6041082" y="1432041"/>
            <a:ext cx="1535906" cy="807913"/>
          </a:xfrm>
          <a:prstGeom prst="rect">
            <a:avLst/>
          </a:prstGeom>
          <a:noFill/>
        </p:spPr>
        <p:txBody>
          <a:bodyPr wrap="square" lIns="68580" tIns="34290" rIns="68580" bIns="34290" rtlCol="0">
            <a:spAutoFit/>
          </a:bodyPr>
          <a:lstStyle/>
          <a:p>
            <a:pPr algn="ctr">
              <a:lnSpc>
                <a:spcPct val="150000"/>
              </a:lnSpc>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latin typeface="微软雅黑" panose="020B0503020204020204" charset="-122"/>
              <a:ea typeface="微软雅黑" panose="020B0503020204020204" charset="-122"/>
              <a:sym typeface="+mn-ea"/>
            </a:endParaRPr>
          </a:p>
        </p:txBody>
      </p:sp>
      <p:sp>
        <p:nvSpPr>
          <p:cNvPr id="36"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执行力掌控</a:t>
            </a:r>
          </a:p>
        </p:txBody>
      </p:sp>
      <p:grpSp>
        <p:nvGrpSpPr>
          <p:cNvPr id="37" name="Group 3"/>
          <p:cNvGrpSpPr/>
          <p:nvPr/>
        </p:nvGrpSpPr>
        <p:grpSpPr>
          <a:xfrm>
            <a:off x="929167" y="2816111"/>
            <a:ext cx="1124621" cy="297248"/>
            <a:chOff x="1424694" y="3437117"/>
            <a:chExt cx="1499779" cy="396331"/>
          </a:xfrm>
          <a:solidFill>
            <a:schemeClr val="tx2">
              <a:lumMod val="75000"/>
            </a:schemeClr>
          </a:solidFill>
        </p:grpSpPr>
        <p:sp>
          <p:nvSpPr>
            <p:cNvPr id="38"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0"/>
          <p:cNvGrpSpPr/>
          <p:nvPr/>
        </p:nvGrpSpPr>
        <p:grpSpPr>
          <a:xfrm>
            <a:off x="2105369" y="2926083"/>
            <a:ext cx="1124621" cy="288996"/>
            <a:chOff x="2993261" y="3583747"/>
            <a:chExt cx="1499779" cy="385328"/>
          </a:xfrm>
          <a:solidFill>
            <a:schemeClr val="bg1">
              <a:lumMod val="50000"/>
            </a:schemeClr>
          </a:solidFill>
        </p:grpSpPr>
        <p:sp>
          <p:nvSpPr>
            <p:cNvPr id="42"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11"/>
          <p:cNvGrpSpPr/>
          <p:nvPr/>
        </p:nvGrpSpPr>
        <p:grpSpPr>
          <a:xfrm>
            <a:off x="3281570" y="2816112"/>
            <a:ext cx="1124621" cy="297247"/>
            <a:chOff x="4561827" y="3437117"/>
            <a:chExt cx="1499779" cy="396330"/>
          </a:xfrm>
          <a:solidFill>
            <a:schemeClr val="accent3"/>
          </a:solidFill>
        </p:grpSpPr>
        <p:sp>
          <p:nvSpPr>
            <p:cNvPr id="45"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12"/>
          <p:cNvGrpSpPr/>
          <p:nvPr/>
        </p:nvGrpSpPr>
        <p:grpSpPr>
          <a:xfrm>
            <a:off x="4457772" y="2926083"/>
            <a:ext cx="1124621" cy="288996"/>
            <a:chOff x="6130393" y="3583747"/>
            <a:chExt cx="1499779" cy="385328"/>
          </a:xfrm>
          <a:solidFill>
            <a:schemeClr val="bg1">
              <a:lumMod val="50000"/>
            </a:schemeClr>
          </a:solidFill>
        </p:grpSpPr>
        <p:sp>
          <p:nvSpPr>
            <p:cNvPr id="48"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35"/>
          <p:cNvGrpSpPr/>
          <p:nvPr/>
        </p:nvGrpSpPr>
        <p:grpSpPr>
          <a:xfrm>
            <a:off x="6810175" y="2926084"/>
            <a:ext cx="1124621" cy="288995"/>
            <a:chOff x="9267526" y="3583748"/>
            <a:chExt cx="1499779" cy="385327"/>
          </a:xfrm>
          <a:solidFill>
            <a:schemeClr val="bg1">
              <a:lumMod val="65000"/>
            </a:schemeClr>
          </a:solidFill>
        </p:grpSpPr>
        <p:sp>
          <p:nvSpPr>
            <p:cNvPr id="51"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19"/>
          <p:cNvGrpSpPr/>
          <p:nvPr/>
        </p:nvGrpSpPr>
        <p:grpSpPr>
          <a:xfrm>
            <a:off x="5633973" y="2816111"/>
            <a:ext cx="1124621" cy="297248"/>
            <a:chOff x="7698960" y="3437117"/>
            <a:chExt cx="1499779" cy="396331"/>
          </a:xfrm>
          <a:solidFill>
            <a:schemeClr val="tx2"/>
          </a:solidFill>
        </p:grpSpPr>
        <p:sp>
          <p:nvSpPr>
            <p:cNvPr id="54"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20"/>
          <p:cNvGrpSpPr/>
          <p:nvPr/>
        </p:nvGrpSpPr>
        <p:grpSpPr>
          <a:xfrm>
            <a:off x="7198387" y="3279333"/>
            <a:ext cx="348192" cy="348853"/>
            <a:chOff x="9145588" y="4435475"/>
            <a:chExt cx="464344" cy="465138"/>
          </a:xfrm>
          <a:solidFill>
            <a:schemeClr val="tx1">
              <a:lumMod val="85000"/>
              <a:lumOff val="15000"/>
            </a:schemeClr>
          </a:solidFill>
        </p:grpSpPr>
        <p:sp>
          <p:nvSpPr>
            <p:cNvPr id="57"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30"/>
          <p:cNvGrpSpPr/>
          <p:nvPr/>
        </p:nvGrpSpPr>
        <p:grpSpPr>
          <a:xfrm>
            <a:off x="6073766" y="2414954"/>
            <a:ext cx="348192" cy="348259"/>
            <a:chOff x="7287419" y="2577307"/>
            <a:chExt cx="464344" cy="464344"/>
          </a:xfrm>
          <a:solidFill>
            <a:schemeClr val="tx1">
              <a:lumMod val="65000"/>
              <a:lumOff val="35000"/>
            </a:schemeClr>
          </a:solidFill>
        </p:grpSpPr>
        <p:sp>
          <p:nvSpPr>
            <p:cNvPr id="67"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AutoShape 59"/>
          <p:cNvSpPr>
            <a:spLocks/>
          </p:cNvSpPr>
          <p:nvPr/>
        </p:nvSpPr>
        <p:spPr bwMode="auto">
          <a:xfrm>
            <a:off x="2439053" y="3272262"/>
            <a:ext cx="348787" cy="34825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algn="ctr" defTabSz="171403" hangingPunct="0">
              <a:lnSpc>
                <a:spcPct val="130000"/>
              </a:lnSpc>
            </a:pP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1" name="Group 38"/>
          <p:cNvGrpSpPr/>
          <p:nvPr/>
        </p:nvGrpSpPr>
        <p:grpSpPr>
          <a:xfrm>
            <a:off x="3721067" y="2410132"/>
            <a:ext cx="348787" cy="293489"/>
            <a:chOff x="5368132" y="2625725"/>
            <a:chExt cx="465138" cy="391319"/>
          </a:xfrm>
          <a:solidFill>
            <a:schemeClr val="tx1">
              <a:lumMod val="65000"/>
              <a:lumOff val="35000"/>
            </a:schemeClr>
          </a:solidFill>
        </p:grpSpPr>
        <p:sp>
          <p:nvSpPr>
            <p:cNvPr id="7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Group 42"/>
          <p:cNvGrpSpPr/>
          <p:nvPr/>
        </p:nvGrpSpPr>
        <p:grpSpPr>
          <a:xfrm>
            <a:off x="1317380" y="2414657"/>
            <a:ext cx="348192" cy="272058"/>
            <a:chOff x="2581275" y="1710532"/>
            <a:chExt cx="464344" cy="362744"/>
          </a:xfrm>
          <a:solidFill>
            <a:schemeClr val="tx1">
              <a:lumMod val="65000"/>
              <a:lumOff val="35000"/>
            </a:schemeClr>
          </a:solidFill>
        </p:grpSpPr>
        <p:sp>
          <p:nvSpPr>
            <p:cNvPr id="7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Group 52"/>
          <p:cNvGrpSpPr/>
          <p:nvPr/>
        </p:nvGrpSpPr>
        <p:grpSpPr>
          <a:xfrm>
            <a:off x="4900972" y="3272263"/>
            <a:ext cx="239271" cy="348853"/>
            <a:chOff x="5441157" y="4440238"/>
            <a:chExt cx="319088" cy="465138"/>
          </a:xfrm>
          <a:solidFill>
            <a:schemeClr val="tx1">
              <a:lumMod val="85000"/>
              <a:lumOff val="15000"/>
            </a:schemeClr>
          </a:solidFill>
        </p:grpSpPr>
        <p:sp>
          <p:nvSpPr>
            <p:cNvPr id="84"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5"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6"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0" tIns="26780" rIns="26780" bIns="26780" anchor="ctr"/>
            <a:lstStyle/>
            <a:p>
              <a:pPr algn="ctr" defTabSz="171403" hangingPunct="0">
                <a:lnSpc>
                  <a:spcPct val="130000"/>
                </a:lnSpc>
              </a:pPr>
              <a:endParaRPr lang="en-US" sz="900" dirty="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88" name="Rectangle 40"/>
          <p:cNvSpPr/>
          <p:nvPr/>
        </p:nvSpPr>
        <p:spPr>
          <a:xfrm>
            <a:off x="941570" y="3783579"/>
            <a:ext cx="7134119" cy="502382"/>
          </a:xfrm>
          <a:prstGeom prst="rect">
            <a:avLst/>
          </a:prstGeom>
        </p:spPr>
        <p:txBody>
          <a:bodyPr wrap="square" lIns="68580" tIns="34290" rIns="68580" bIns="34290">
            <a:spAutoFit/>
          </a:bodyPr>
          <a:lstStyle/>
          <a:p>
            <a:pPr algn="ctr">
              <a:lnSpc>
                <a:spcPct val="150000"/>
              </a:lnSpc>
            </a:pPr>
            <a:r>
              <a:rPr lang="en-GB" sz="1000" dirty="0" err="1">
                <a:latin typeface="Arial" panose="020B0604020202020204" pitchFamily="34" charset="0"/>
                <a:cs typeface="Arial" panose="020B0604020202020204" pitchFamily="34" charset="0"/>
              </a:rPr>
              <a:t>Lorem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ipsum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dolor</a:t>
            </a:r>
            <a:r>
              <a:rPr lang="en-GB" sz="1000" dirty="0">
                <a:latin typeface="Arial" panose="020B0604020202020204" pitchFamily="34" charset="0"/>
                <a:cs typeface="Arial" panose="020B0604020202020204" pitchFamily="34" charset="0"/>
              </a:rPr>
              <a:t> sit </a:t>
            </a:r>
            <a:r>
              <a:rPr lang="en-GB" sz="1000" dirty="0" err="1">
                <a:latin typeface="Arial" panose="020B0604020202020204" pitchFamily="34" charset="0"/>
                <a:cs typeface="Arial" panose="020B0604020202020204" pitchFamily="34" charset="0"/>
              </a:rPr>
              <a:t>amet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consectetur</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adipiscing</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elit</a:t>
            </a:r>
            <a:r>
              <a:rPr lang="en-GB" sz="1000" dirty="0">
                <a:latin typeface="Arial" panose="020B0604020202020204" pitchFamily="34" charset="0"/>
                <a:cs typeface="Arial" panose="020B0604020202020204" pitchFamily="34" charset="0"/>
              </a:rPr>
              <a:t>. Integer </a:t>
            </a:r>
            <a:r>
              <a:rPr lang="en-GB" sz="1000" dirty="0" err="1">
                <a:latin typeface="Arial" panose="020B0604020202020204" pitchFamily="34" charset="0"/>
                <a:cs typeface="Arial" panose="020B0604020202020204" pitchFamily="34" charset="0"/>
              </a:rPr>
              <a:t>dolor</a:t>
            </a:r>
            <a:r>
              <a:rPr lang="en-GB" sz="1000" dirty="0">
                <a:latin typeface="Arial" panose="020B0604020202020204" pitchFamily="34" charset="0"/>
                <a:cs typeface="Arial" panose="020B0604020202020204" pitchFamily="34" charset="0"/>
              </a:rPr>
              <a:t> quam, </a:t>
            </a:r>
            <a:r>
              <a:rPr lang="en-GB" sz="1000" dirty="0" err="1">
                <a:latin typeface="Arial" panose="020B0604020202020204" pitchFamily="34" charset="0"/>
                <a:cs typeface="Arial" panose="020B0604020202020204" pitchFamily="34" charset="0"/>
              </a:rPr>
              <a:t>pretium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eu</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placerat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eu</a:t>
            </a:r>
            <a:r>
              <a:rPr lang="en-GB" sz="1000" dirty="0">
                <a:latin typeface="Arial" panose="020B0604020202020204" pitchFamily="34" charset="0"/>
                <a:cs typeface="Arial" panose="020B0604020202020204" pitchFamily="34" charset="0"/>
              </a:rPr>
              <a:t> semper et </a:t>
            </a:r>
            <a:r>
              <a:rPr lang="en-GB" sz="1000" dirty="0" err="1">
                <a:latin typeface="Arial" panose="020B0604020202020204" pitchFamily="34" charset="0"/>
                <a:cs typeface="Arial" panose="020B0604020202020204" pitchFamily="34" charset="0"/>
              </a:rPr>
              <a:t>nunc</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Nullam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ut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turpis</a:t>
            </a:r>
            <a:r>
              <a:rPr lang="en-GB" sz="1000" dirty="0">
                <a:latin typeface="Arial" panose="020B0604020202020204" pitchFamily="34" charset="0"/>
                <a:cs typeface="Arial" panose="020B0604020202020204" pitchFamily="34" charset="0"/>
              </a:rPr>
              <a:t> dictum </a:t>
            </a:r>
            <a:r>
              <a:rPr lang="en-GB" sz="1000" dirty="0" err="1">
                <a:latin typeface="Arial" panose="020B0604020202020204" pitchFamily="34" charset="0"/>
                <a:cs typeface="Arial" panose="020B0604020202020204" pitchFamily="34" charset="0"/>
              </a:rPr>
              <a:t>luctus</a:t>
            </a:r>
            <a:r>
              <a:rPr lang="en-GB" sz="1000" dirty="0">
                <a:latin typeface="Arial" panose="020B0604020202020204" pitchFamily="34" charset="0"/>
                <a:cs typeface="Arial" panose="020B0604020202020204" pitchFamily="34" charset="0"/>
              </a:rPr>
              <a:t> mi </a:t>
            </a:r>
            <a:r>
              <a:rPr lang="en-GB" sz="1000" dirty="0" err="1">
                <a:latin typeface="Arial" panose="020B0604020202020204" pitchFamily="34" charset="0"/>
                <a:cs typeface="Arial" panose="020B0604020202020204" pitchFamily="34" charset="0"/>
              </a:rPr>
              <a:t>quis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luctus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lorem</a:t>
            </a:r>
            <a:r>
              <a:rPr lang="en-GB" sz="1000" dirty="0">
                <a:latin typeface="Arial" panose="020B0604020202020204" pitchFamily="34" charset="0"/>
                <a:cs typeface="Arial" panose="020B0604020202020204" pitchFamily="34" charset="0"/>
              </a:rPr>
              <a:t>. </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ppt_x</p:attrName>
                                        </p:attrNameLst>
                                      </p:cBhvr>
                                      <p:tavLst>
                                        <p:tav tm="0">
                                          <p:val>
                                            <p:strVal val="#ppt_x-.2"/>
                                          </p:val>
                                        </p:tav>
                                        <p:tav tm="100000">
                                          <p:val>
                                            <p:strVal val="#ppt_x"/>
                                          </p:val>
                                        </p:tav>
                                      </p:tavLst>
                                    </p:anim>
                                    <p:anim calcmode="lin" valueType="num">
                                      <p:cBhvr>
                                        <p:cTn id="8" dur="5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9" dur="500"/>
                                        <p:tgtEl>
                                          <p:spTgt spid="36"/>
                                        </p:tgtEl>
                                      </p:cBhvr>
                                    </p:animEffect>
                                  </p:childTnLst>
                                </p:cTn>
                              </p:par>
                            </p:childTnLst>
                          </p:cTn>
                        </p:par>
                        <p:par>
                          <p:cTn id="10" fill="hold">
                            <p:stCondLst>
                              <p:cond delay="500"/>
                            </p:stCondLst>
                            <p:childTnLst>
                              <p:par>
                                <p:cTn id="11" presetID="47" presetClass="entr" presetSubtype="0" fill="hold" grpId="1"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par>
                                <p:cTn id="16" presetID="47" presetClass="entr" presetSubtype="0" fill="hold" grpId="1"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anim calcmode="lin" valueType="num">
                                      <p:cBhvr>
                                        <p:cTn id="19" dur="500" fill="hold"/>
                                        <p:tgtEl>
                                          <p:spTgt spid="40"/>
                                        </p:tgtEl>
                                        <p:attrNameLst>
                                          <p:attrName>ppt_x</p:attrName>
                                        </p:attrNameLst>
                                      </p:cBhvr>
                                      <p:tavLst>
                                        <p:tav tm="0">
                                          <p:val>
                                            <p:strVal val="#ppt_x"/>
                                          </p:val>
                                        </p:tav>
                                        <p:tav tm="100000">
                                          <p:val>
                                            <p:strVal val="#ppt_x"/>
                                          </p:val>
                                        </p:tav>
                                      </p:tavLst>
                                    </p:anim>
                                    <p:anim calcmode="lin" valueType="num">
                                      <p:cBhvr>
                                        <p:cTn id="20" dur="5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7" presetClass="entr" presetSubtype="0" fill="hold" grpId="1"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grpId="1"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7" presetClass="entr" presetSubtype="0" fill="hold" grpId="1"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par>
                                <p:cTn id="38" presetID="47" presetClass="entr" presetSubtype="0" fill="hold" grpId="1"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anim calcmode="lin" valueType="num">
                                      <p:cBhvr>
                                        <p:cTn id="41" dur="500" fill="hold"/>
                                        <p:tgtEl>
                                          <p:spTgt spid="5"/>
                                        </p:tgtEl>
                                        <p:attrNameLst>
                                          <p:attrName>ppt_x</p:attrName>
                                        </p:attrNameLst>
                                      </p:cBhvr>
                                      <p:tavLst>
                                        <p:tav tm="0">
                                          <p:val>
                                            <p:strVal val="#ppt_x"/>
                                          </p:val>
                                        </p:tav>
                                        <p:tav tm="100000">
                                          <p:val>
                                            <p:strVal val="#ppt_x"/>
                                          </p:val>
                                        </p:tav>
                                      </p:tavLst>
                                    </p:anim>
                                    <p:anim calcmode="lin" valueType="num">
                                      <p:cBhvr>
                                        <p:cTn id="42" dur="500" fill="hold"/>
                                        <p:tgtEl>
                                          <p:spTgt spid="5"/>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 presetClass="entr" presetSubtype="8" fill="hold"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0-#ppt_w/2"/>
                                          </p:val>
                                        </p:tav>
                                        <p:tav tm="100000">
                                          <p:val>
                                            <p:strVal val="#ppt_x"/>
                                          </p:val>
                                        </p:tav>
                                      </p:tavLst>
                                    </p:anim>
                                    <p:anim calcmode="lin" valueType="num">
                                      <p:cBhvr additive="base">
                                        <p:cTn id="47" dur="500" fill="hold"/>
                                        <p:tgtEl>
                                          <p:spTgt spid="50"/>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childTnLst>
                          </p:cTn>
                        </p:par>
                        <p:par>
                          <p:cTn id="54" fill="hold">
                            <p:stCondLst>
                              <p:cond delay="3000"/>
                            </p:stCondLst>
                            <p:childTnLst>
                              <p:par>
                                <p:cTn id="55" presetID="2" presetClass="entr" presetSubtype="8" fill="hold"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500" fill="hold"/>
                                        <p:tgtEl>
                                          <p:spTgt spid="53"/>
                                        </p:tgtEl>
                                        <p:attrNameLst>
                                          <p:attrName>ppt_x</p:attrName>
                                        </p:attrNameLst>
                                      </p:cBhvr>
                                      <p:tavLst>
                                        <p:tav tm="0">
                                          <p:val>
                                            <p:strVal val="0-#ppt_w/2"/>
                                          </p:val>
                                        </p:tav>
                                        <p:tav tm="100000">
                                          <p:val>
                                            <p:strVal val="#ppt_x"/>
                                          </p:val>
                                        </p:tav>
                                      </p:tavLst>
                                    </p:anim>
                                    <p:anim calcmode="lin" valueType="num">
                                      <p:cBhvr additive="base">
                                        <p:cTn id="58" dur="5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53" presetClass="entr" presetSubtype="16" fill="hold" nodeType="after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500" fill="hold"/>
                                        <p:tgtEl>
                                          <p:spTgt spid="66"/>
                                        </p:tgtEl>
                                        <p:attrNameLst>
                                          <p:attrName>ppt_w</p:attrName>
                                        </p:attrNameLst>
                                      </p:cBhvr>
                                      <p:tavLst>
                                        <p:tav tm="0">
                                          <p:val>
                                            <p:fltVal val="0"/>
                                          </p:val>
                                        </p:tav>
                                        <p:tav tm="100000">
                                          <p:val>
                                            <p:strVal val="#ppt_w"/>
                                          </p:val>
                                        </p:tav>
                                      </p:tavLst>
                                    </p:anim>
                                    <p:anim calcmode="lin" valueType="num">
                                      <p:cBhvr>
                                        <p:cTn id="63" dur="500" fill="hold"/>
                                        <p:tgtEl>
                                          <p:spTgt spid="66"/>
                                        </p:tgtEl>
                                        <p:attrNameLst>
                                          <p:attrName>ppt_h</p:attrName>
                                        </p:attrNameLst>
                                      </p:cBhvr>
                                      <p:tavLst>
                                        <p:tav tm="0">
                                          <p:val>
                                            <p:fltVal val="0"/>
                                          </p:val>
                                        </p:tav>
                                        <p:tav tm="100000">
                                          <p:val>
                                            <p:strVal val="#ppt_h"/>
                                          </p:val>
                                        </p:tav>
                                      </p:tavLst>
                                    </p:anim>
                                    <p:animEffect transition="in" filter="fade">
                                      <p:cBhvr>
                                        <p:cTn id="64" dur="500"/>
                                        <p:tgtEl>
                                          <p:spTgt spid="66"/>
                                        </p:tgtEl>
                                      </p:cBhvr>
                                    </p:animEffect>
                                  </p:childTnLst>
                                </p:cTn>
                              </p:par>
                            </p:childTnLst>
                          </p:cTn>
                        </p:par>
                        <p:par>
                          <p:cTn id="65" fill="hold">
                            <p:stCondLst>
                              <p:cond delay="4000"/>
                            </p:stCondLst>
                            <p:childTnLst>
                              <p:par>
                                <p:cTn id="66" presetID="2" presetClass="entr" presetSubtype="8" fill="hold" nodeType="after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additive="base">
                                        <p:cTn id="68" dur="500" fill="hold"/>
                                        <p:tgtEl>
                                          <p:spTgt spid="47"/>
                                        </p:tgtEl>
                                        <p:attrNameLst>
                                          <p:attrName>ppt_x</p:attrName>
                                        </p:attrNameLst>
                                      </p:cBhvr>
                                      <p:tavLst>
                                        <p:tav tm="0">
                                          <p:val>
                                            <p:strVal val="0-#ppt_w/2"/>
                                          </p:val>
                                        </p:tav>
                                        <p:tav tm="100000">
                                          <p:val>
                                            <p:strVal val="#ppt_x"/>
                                          </p:val>
                                        </p:tav>
                                      </p:tavLst>
                                    </p:anim>
                                    <p:anim calcmode="lin" valueType="num">
                                      <p:cBhvr additive="base">
                                        <p:cTn id="69" dur="500" fill="hold"/>
                                        <p:tgtEl>
                                          <p:spTgt spid="47"/>
                                        </p:tgtEl>
                                        <p:attrNameLst>
                                          <p:attrName>ppt_y</p:attrName>
                                        </p:attrNameLst>
                                      </p:cBhvr>
                                      <p:tavLst>
                                        <p:tav tm="0">
                                          <p:val>
                                            <p:strVal val="#ppt_y"/>
                                          </p:val>
                                        </p:tav>
                                        <p:tav tm="100000">
                                          <p:val>
                                            <p:strVal val="#ppt_y"/>
                                          </p:val>
                                        </p:tav>
                                      </p:tavLst>
                                    </p:anim>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p:cTn id="73" dur="500" fill="hold"/>
                                        <p:tgtEl>
                                          <p:spTgt spid="83"/>
                                        </p:tgtEl>
                                        <p:attrNameLst>
                                          <p:attrName>ppt_w</p:attrName>
                                        </p:attrNameLst>
                                      </p:cBhvr>
                                      <p:tavLst>
                                        <p:tav tm="0">
                                          <p:val>
                                            <p:fltVal val="0"/>
                                          </p:val>
                                        </p:tav>
                                        <p:tav tm="100000">
                                          <p:val>
                                            <p:strVal val="#ppt_w"/>
                                          </p:val>
                                        </p:tav>
                                      </p:tavLst>
                                    </p:anim>
                                    <p:anim calcmode="lin" valueType="num">
                                      <p:cBhvr>
                                        <p:cTn id="74" dur="500" fill="hold"/>
                                        <p:tgtEl>
                                          <p:spTgt spid="83"/>
                                        </p:tgtEl>
                                        <p:attrNameLst>
                                          <p:attrName>ppt_h</p:attrName>
                                        </p:attrNameLst>
                                      </p:cBhvr>
                                      <p:tavLst>
                                        <p:tav tm="0">
                                          <p:val>
                                            <p:fltVal val="0"/>
                                          </p:val>
                                        </p:tav>
                                        <p:tav tm="100000">
                                          <p:val>
                                            <p:strVal val="#ppt_h"/>
                                          </p:val>
                                        </p:tav>
                                      </p:tavLst>
                                    </p:anim>
                                    <p:animEffect transition="in" filter="fade">
                                      <p:cBhvr>
                                        <p:cTn id="75" dur="500"/>
                                        <p:tgtEl>
                                          <p:spTgt spid="83"/>
                                        </p:tgtEl>
                                      </p:cBhvr>
                                    </p:animEffect>
                                  </p:childTnLst>
                                </p:cTn>
                              </p:par>
                            </p:childTnLst>
                          </p:cTn>
                        </p:par>
                        <p:par>
                          <p:cTn id="76" fill="hold">
                            <p:stCondLst>
                              <p:cond delay="5000"/>
                            </p:stCondLst>
                            <p:childTnLst>
                              <p:par>
                                <p:cTn id="77" presetID="2" presetClass="entr" presetSubtype="8" fill="hold" nodeType="after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0-#ppt_w/2"/>
                                          </p:val>
                                        </p:tav>
                                        <p:tav tm="100000">
                                          <p:val>
                                            <p:strVal val="#ppt_x"/>
                                          </p:val>
                                        </p:tav>
                                      </p:tavLst>
                                    </p:anim>
                                    <p:anim calcmode="lin" valueType="num">
                                      <p:cBhvr additive="base">
                                        <p:cTn id="80" dur="500" fill="hold"/>
                                        <p:tgtEl>
                                          <p:spTgt spid="44"/>
                                        </p:tgtEl>
                                        <p:attrNameLst>
                                          <p:attrName>ppt_y</p:attrName>
                                        </p:attrNameLst>
                                      </p:cBhvr>
                                      <p:tavLst>
                                        <p:tav tm="0">
                                          <p:val>
                                            <p:strVal val="#ppt_y"/>
                                          </p:val>
                                        </p:tav>
                                        <p:tav tm="100000">
                                          <p:val>
                                            <p:strVal val="#ppt_y"/>
                                          </p:val>
                                        </p:tav>
                                      </p:tavLst>
                                    </p:anim>
                                  </p:childTnLst>
                                </p:cTn>
                              </p:par>
                            </p:childTnLst>
                          </p:cTn>
                        </p:par>
                        <p:par>
                          <p:cTn id="81" fill="hold">
                            <p:stCondLst>
                              <p:cond delay="5500"/>
                            </p:stCondLst>
                            <p:childTnLst>
                              <p:par>
                                <p:cTn id="82" presetID="53" presetClass="entr" presetSubtype="16" fill="hold" nodeType="afterEffect">
                                  <p:stCondLst>
                                    <p:cond delay="0"/>
                                  </p:stCondLst>
                                  <p:childTnLst>
                                    <p:set>
                                      <p:cBhvr>
                                        <p:cTn id="83" dur="1" fill="hold">
                                          <p:stCondLst>
                                            <p:cond delay="0"/>
                                          </p:stCondLst>
                                        </p:cTn>
                                        <p:tgtEl>
                                          <p:spTgt spid="71"/>
                                        </p:tgtEl>
                                        <p:attrNameLst>
                                          <p:attrName>style.visibility</p:attrName>
                                        </p:attrNameLst>
                                      </p:cBhvr>
                                      <p:to>
                                        <p:strVal val="visible"/>
                                      </p:to>
                                    </p:set>
                                    <p:anim calcmode="lin" valueType="num">
                                      <p:cBhvr>
                                        <p:cTn id="84" dur="500" fill="hold"/>
                                        <p:tgtEl>
                                          <p:spTgt spid="71"/>
                                        </p:tgtEl>
                                        <p:attrNameLst>
                                          <p:attrName>ppt_w</p:attrName>
                                        </p:attrNameLst>
                                      </p:cBhvr>
                                      <p:tavLst>
                                        <p:tav tm="0">
                                          <p:val>
                                            <p:fltVal val="0"/>
                                          </p:val>
                                        </p:tav>
                                        <p:tav tm="100000">
                                          <p:val>
                                            <p:strVal val="#ppt_w"/>
                                          </p:val>
                                        </p:tav>
                                      </p:tavLst>
                                    </p:anim>
                                    <p:anim calcmode="lin" valueType="num">
                                      <p:cBhvr>
                                        <p:cTn id="85" dur="500" fill="hold"/>
                                        <p:tgtEl>
                                          <p:spTgt spid="71"/>
                                        </p:tgtEl>
                                        <p:attrNameLst>
                                          <p:attrName>ppt_h</p:attrName>
                                        </p:attrNameLst>
                                      </p:cBhvr>
                                      <p:tavLst>
                                        <p:tav tm="0">
                                          <p:val>
                                            <p:fltVal val="0"/>
                                          </p:val>
                                        </p:tav>
                                        <p:tav tm="100000">
                                          <p:val>
                                            <p:strVal val="#ppt_h"/>
                                          </p:val>
                                        </p:tav>
                                      </p:tavLst>
                                    </p:anim>
                                    <p:animEffect transition="in" filter="fade">
                                      <p:cBhvr>
                                        <p:cTn id="86" dur="500"/>
                                        <p:tgtEl>
                                          <p:spTgt spid="71"/>
                                        </p:tgtEl>
                                      </p:cBhvr>
                                    </p:animEffect>
                                  </p:childTnLst>
                                </p:cTn>
                              </p:par>
                            </p:childTnLst>
                          </p:cTn>
                        </p:par>
                        <p:par>
                          <p:cTn id="87" fill="hold">
                            <p:stCondLst>
                              <p:cond delay="6000"/>
                            </p:stCondLst>
                            <p:childTnLst>
                              <p:par>
                                <p:cTn id="88" presetID="2" presetClass="entr" presetSubtype="8" fill="hold"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500" fill="hold"/>
                                        <p:tgtEl>
                                          <p:spTgt spid="41"/>
                                        </p:tgtEl>
                                        <p:attrNameLst>
                                          <p:attrName>ppt_x</p:attrName>
                                        </p:attrNameLst>
                                      </p:cBhvr>
                                      <p:tavLst>
                                        <p:tav tm="0">
                                          <p:val>
                                            <p:strVal val="0-#ppt_w/2"/>
                                          </p:val>
                                        </p:tav>
                                        <p:tav tm="100000">
                                          <p:val>
                                            <p:strVal val="#ppt_x"/>
                                          </p:val>
                                        </p:tav>
                                      </p:tavLst>
                                    </p:anim>
                                    <p:anim calcmode="lin" valueType="num">
                                      <p:cBhvr additive="base">
                                        <p:cTn id="91" dur="500" fill="hold"/>
                                        <p:tgtEl>
                                          <p:spTgt spid="41"/>
                                        </p:tgtEl>
                                        <p:attrNameLst>
                                          <p:attrName>ppt_y</p:attrName>
                                        </p:attrNameLst>
                                      </p:cBhvr>
                                      <p:tavLst>
                                        <p:tav tm="0">
                                          <p:val>
                                            <p:strVal val="#ppt_y"/>
                                          </p:val>
                                        </p:tav>
                                        <p:tav tm="100000">
                                          <p:val>
                                            <p:strVal val="#ppt_y"/>
                                          </p:val>
                                        </p:tav>
                                      </p:tavLst>
                                    </p:anim>
                                  </p:childTnLst>
                                </p:cTn>
                              </p:par>
                            </p:childTnLst>
                          </p:cTn>
                        </p:par>
                        <p:par>
                          <p:cTn id="92" fill="hold">
                            <p:stCondLst>
                              <p:cond delay="6500"/>
                            </p:stCondLst>
                            <p:childTnLst>
                              <p:par>
                                <p:cTn id="93" presetID="53" presetClass="entr" presetSubtype="16"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p:cTn id="95" dur="500" fill="hold"/>
                                        <p:tgtEl>
                                          <p:spTgt spid="70"/>
                                        </p:tgtEl>
                                        <p:attrNameLst>
                                          <p:attrName>ppt_w</p:attrName>
                                        </p:attrNameLst>
                                      </p:cBhvr>
                                      <p:tavLst>
                                        <p:tav tm="0">
                                          <p:val>
                                            <p:fltVal val="0"/>
                                          </p:val>
                                        </p:tav>
                                        <p:tav tm="100000">
                                          <p:val>
                                            <p:strVal val="#ppt_w"/>
                                          </p:val>
                                        </p:tav>
                                      </p:tavLst>
                                    </p:anim>
                                    <p:anim calcmode="lin" valueType="num">
                                      <p:cBhvr>
                                        <p:cTn id="96" dur="500" fill="hold"/>
                                        <p:tgtEl>
                                          <p:spTgt spid="70"/>
                                        </p:tgtEl>
                                        <p:attrNameLst>
                                          <p:attrName>ppt_h</p:attrName>
                                        </p:attrNameLst>
                                      </p:cBhvr>
                                      <p:tavLst>
                                        <p:tav tm="0">
                                          <p:val>
                                            <p:fltVal val="0"/>
                                          </p:val>
                                        </p:tav>
                                        <p:tav tm="100000">
                                          <p:val>
                                            <p:strVal val="#ppt_h"/>
                                          </p:val>
                                        </p:tav>
                                      </p:tavLst>
                                    </p:anim>
                                    <p:animEffect transition="in" filter="fade">
                                      <p:cBhvr>
                                        <p:cTn id="97" dur="500"/>
                                        <p:tgtEl>
                                          <p:spTgt spid="70"/>
                                        </p:tgtEl>
                                      </p:cBhvr>
                                    </p:animEffect>
                                  </p:childTnLst>
                                </p:cTn>
                              </p:par>
                            </p:childTnLst>
                          </p:cTn>
                        </p:par>
                        <p:par>
                          <p:cTn id="98" fill="hold">
                            <p:stCondLst>
                              <p:cond delay="7000"/>
                            </p:stCondLst>
                            <p:childTnLst>
                              <p:par>
                                <p:cTn id="99" presetID="2" presetClass="entr" presetSubtype="8" fill="hold" nodeType="after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0-#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par>
                          <p:cTn id="103" fill="hold">
                            <p:stCondLst>
                              <p:cond delay="7500"/>
                            </p:stCondLst>
                            <p:childTnLst>
                              <p:par>
                                <p:cTn id="104" presetID="53" presetClass="entr" presetSubtype="16" fill="hold" nodeType="afterEffect">
                                  <p:stCondLst>
                                    <p:cond delay="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childTnLst>
                          </p:cTn>
                        </p:par>
                        <p:par>
                          <p:cTn id="109" fill="hold">
                            <p:stCondLst>
                              <p:cond delay="8000"/>
                            </p:stCondLst>
                            <p:childTnLst>
                              <p:par>
                                <p:cTn id="110" presetID="22" presetClass="entr" presetSubtype="8"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wipe(left)">
                                      <p:cBhvr>
                                        <p:cTn id="1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40" grpId="0"/>
      <p:bldP spid="40" grpId="1"/>
      <p:bldP spid="10" grpId="0"/>
      <p:bldP spid="10" grpId="1"/>
      <p:bldP spid="4" grpId="0"/>
      <p:bldP spid="4" grpId="1"/>
      <p:bldP spid="15" grpId="0"/>
      <p:bldP spid="15" grpId="1"/>
      <p:bldP spid="5" grpId="0"/>
      <p:bldP spid="5" grpId="1"/>
      <p:bldP spid="36" grpId="0"/>
      <p:bldP spid="70" grpId="0" animBg="1"/>
      <p:bldP spid="8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六边形 12"/>
          <p:cNvSpPr/>
          <p:nvPr/>
        </p:nvSpPr>
        <p:spPr>
          <a:xfrm rot="5400000">
            <a:off x="851514" y="1570627"/>
            <a:ext cx="2579531" cy="2223733"/>
          </a:xfrm>
          <a:prstGeom prst="hexagon">
            <a:avLst/>
          </a:prstGeom>
          <a:blipFill rotWithShape="0">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4118612" y="1320199"/>
            <a:ext cx="3950491" cy="705401"/>
            <a:chOff x="5989051" y="2462524"/>
            <a:chExt cx="5267321" cy="940536"/>
          </a:xfrm>
        </p:grpSpPr>
        <p:sp>
          <p:nvSpPr>
            <p:cNvPr id="15" name="椭圆 14"/>
            <p:cNvSpPr/>
            <p:nvPr/>
          </p:nvSpPr>
          <p:spPr>
            <a:xfrm>
              <a:off x="5989051" y="2521209"/>
              <a:ext cx="673008" cy="673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endParaRPr>
            </a:p>
          </p:txBody>
        </p:sp>
        <p:grpSp>
          <p:nvGrpSpPr>
            <p:cNvPr id="17" name="Group 122"/>
            <p:cNvGrpSpPr/>
            <p:nvPr/>
          </p:nvGrpSpPr>
          <p:grpSpPr>
            <a:xfrm>
              <a:off x="6200043" y="2730713"/>
              <a:ext cx="251024" cy="254000"/>
              <a:chOff x="3500438" y="2252663"/>
              <a:chExt cx="401638" cy="406400"/>
            </a:xfrm>
            <a:solidFill>
              <a:schemeClr val="bg1"/>
            </a:solidFill>
          </p:grpSpPr>
          <p:sp>
            <p:nvSpPr>
              <p:cNvPr id="18"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19"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20"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21"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grpSp>
        <p:sp>
          <p:nvSpPr>
            <p:cNvPr id="22" name="文本框 21"/>
            <p:cNvSpPr txBox="1"/>
            <p:nvPr/>
          </p:nvSpPr>
          <p:spPr>
            <a:xfrm>
              <a:off x="6873051" y="2462524"/>
              <a:ext cx="1959436" cy="348813"/>
            </a:xfrm>
            <a:prstGeom prst="rect">
              <a:avLst/>
            </a:prstGeom>
            <a:noFill/>
          </p:spPr>
          <p:txBody>
            <a:bodyPr vert="horz" wrap="square" rtlCol="0">
              <a:spAutoFit/>
            </a:bodyPr>
            <a:lstStyle/>
            <a:p>
              <a:pPr algn="l"/>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6873050" y="2730567"/>
              <a:ext cx="4383322" cy="672493"/>
            </a:xfrm>
            <a:prstGeom prst="rect">
              <a:avLst/>
            </a:prstGeom>
          </p:spPr>
          <p:txBody>
            <a:bodyPr wrap="square">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tx2">
                      <a:lumMod val="7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a:solidFill>
                  <a:schemeClr val="tx2">
                    <a:lumMod val="75000"/>
                  </a:schemeClr>
                </a:solidFill>
                <a:latin typeface="微软雅黑" panose="020B0503020204020204" charset="-122"/>
                <a:ea typeface="微软雅黑" panose="020B0503020204020204" charset="-122"/>
                <a:sym typeface="+mn-ea"/>
              </a:endParaRPr>
            </a:p>
          </p:txBody>
        </p:sp>
      </p:grpSp>
      <p:grpSp>
        <p:nvGrpSpPr>
          <p:cNvPr id="24" name="组合 23"/>
          <p:cNvGrpSpPr/>
          <p:nvPr/>
        </p:nvGrpSpPr>
        <p:grpSpPr>
          <a:xfrm>
            <a:off x="4118612" y="2461248"/>
            <a:ext cx="3950491" cy="713497"/>
            <a:chOff x="5989051" y="3808663"/>
            <a:chExt cx="5267321" cy="951329"/>
          </a:xfrm>
        </p:grpSpPr>
        <p:sp>
          <p:nvSpPr>
            <p:cNvPr id="25" name="椭圆 24"/>
            <p:cNvSpPr/>
            <p:nvPr/>
          </p:nvSpPr>
          <p:spPr>
            <a:xfrm>
              <a:off x="5989051" y="3873440"/>
              <a:ext cx="673008" cy="673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endParaRPr>
            </a:p>
          </p:txBody>
        </p:sp>
        <p:grpSp>
          <p:nvGrpSpPr>
            <p:cNvPr id="26" name="Group 126"/>
            <p:cNvGrpSpPr/>
            <p:nvPr/>
          </p:nvGrpSpPr>
          <p:grpSpPr>
            <a:xfrm>
              <a:off x="6192511" y="4064724"/>
              <a:ext cx="266088" cy="290440"/>
              <a:chOff x="1985963" y="2894013"/>
              <a:chExt cx="468313" cy="511175"/>
            </a:xfrm>
            <a:solidFill>
              <a:schemeClr val="bg1"/>
            </a:solidFill>
          </p:grpSpPr>
          <p:sp>
            <p:nvSpPr>
              <p:cNvPr id="27"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28" name="Freeform 92"/>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29" name="Freeform 93"/>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30" name="Freeform 94"/>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grpSp>
        <p:sp>
          <p:nvSpPr>
            <p:cNvPr id="31" name="文本框 30"/>
            <p:cNvSpPr txBox="1"/>
            <p:nvPr/>
          </p:nvSpPr>
          <p:spPr>
            <a:xfrm>
              <a:off x="6873051" y="3808663"/>
              <a:ext cx="1959436" cy="348813"/>
            </a:xfrm>
            <a:prstGeom prst="rect">
              <a:avLst/>
            </a:prstGeom>
            <a:noFill/>
          </p:spPr>
          <p:txBody>
            <a:bodyPr vert="horz" wrap="square" rtlCol="0">
              <a:spAutoFit/>
            </a:bodyPr>
            <a:lstStyle/>
            <a:p>
              <a:pPr algn="l"/>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32" name="矩形 31"/>
            <p:cNvSpPr/>
            <p:nvPr/>
          </p:nvSpPr>
          <p:spPr>
            <a:xfrm>
              <a:off x="6873050" y="4087501"/>
              <a:ext cx="4383322" cy="672491"/>
            </a:xfrm>
            <a:prstGeom prst="rect">
              <a:avLst/>
            </a:prstGeom>
          </p:spPr>
          <p:txBody>
            <a:bodyPr wrap="square">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tx2">
                      <a:lumMod val="7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solidFill>
                  <a:schemeClr val="tx2">
                    <a:lumMod val="75000"/>
                  </a:schemeClr>
                </a:solidFill>
                <a:latin typeface="微软雅黑" panose="020B0503020204020204" charset="-122"/>
                <a:ea typeface="微软雅黑" panose="020B0503020204020204" charset="-122"/>
                <a:sym typeface="+mn-ea"/>
              </a:endParaRPr>
            </a:p>
          </p:txBody>
        </p:sp>
      </p:grpSp>
      <p:grpSp>
        <p:nvGrpSpPr>
          <p:cNvPr id="33" name="组合 32"/>
          <p:cNvGrpSpPr/>
          <p:nvPr/>
        </p:nvGrpSpPr>
        <p:grpSpPr>
          <a:xfrm>
            <a:off x="4118612" y="3515145"/>
            <a:ext cx="3950491" cy="731595"/>
            <a:chOff x="5989051" y="5154802"/>
            <a:chExt cx="5267321" cy="975460"/>
          </a:xfrm>
        </p:grpSpPr>
        <p:sp>
          <p:nvSpPr>
            <p:cNvPr id="34" name="椭圆 33"/>
            <p:cNvSpPr/>
            <p:nvPr/>
          </p:nvSpPr>
          <p:spPr>
            <a:xfrm>
              <a:off x="5989051" y="5225671"/>
              <a:ext cx="673008" cy="673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endParaRPr>
            </a:p>
          </p:txBody>
        </p:sp>
        <p:grpSp>
          <p:nvGrpSpPr>
            <p:cNvPr id="35" name="Group 1502"/>
            <p:cNvGrpSpPr/>
            <p:nvPr/>
          </p:nvGrpSpPr>
          <p:grpSpPr>
            <a:xfrm>
              <a:off x="6219391" y="5457499"/>
              <a:ext cx="212328" cy="209352"/>
              <a:chOff x="4989513" y="5064125"/>
              <a:chExt cx="339726" cy="334963"/>
            </a:xfrm>
            <a:solidFill>
              <a:schemeClr val="bg1"/>
            </a:solidFill>
          </p:grpSpPr>
          <p:sp>
            <p:nvSpPr>
              <p:cNvPr id="36" name="Freeform 79"/>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37" name="Freeform 80"/>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38" name="Freeform 81"/>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sp>
            <p:nvSpPr>
              <p:cNvPr id="39" name="Freeform 82"/>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2">
                      <a:lumMod val="75000"/>
                    </a:schemeClr>
                  </a:solidFill>
                </a:endParaRPr>
              </a:p>
            </p:txBody>
          </p:sp>
        </p:grpSp>
        <p:sp>
          <p:nvSpPr>
            <p:cNvPr id="40" name="文本框 39"/>
            <p:cNvSpPr txBox="1"/>
            <p:nvPr/>
          </p:nvSpPr>
          <p:spPr>
            <a:xfrm>
              <a:off x="6873051" y="5154802"/>
              <a:ext cx="1959436" cy="348813"/>
            </a:xfrm>
            <a:prstGeom prst="rect">
              <a:avLst/>
            </a:prstGeom>
            <a:noFill/>
          </p:spPr>
          <p:txBody>
            <a:bodyPr vert="horz" wrap="square" rtlCol="0">
              <a:spAutoFit/>
            </a:bodyPr>
            <a:lstStyle/>
            <a:p>
              <a:pPr algn="l"/>
              <a:r>
                <a:rPr lang="zh-CN" altLang="en-US" sz="1100" b="1">
                  <a:solidFill>
                    <a:schemeClr val="tx2">
                      <a:lumMod val="75000"/>
                    </a:schemeClr>
                  </a:solidFill>
                  <a:latin typeface="微软雅黑" panose="020B0503020204020204" charset="-122"/>
                  <a:ea typeface="微软雅黑" panose="020B0503020204020204" charset="-122"/>
                  <a:sym typeface="+mn-ea"/>
                </a:rPr>
                <a:t>单击此处输入标题</a:t>
              </a:r>
              <a:endParaRPr lang="zh-CN" altLang="en-US" sz="1100" b="1" dirty="0">
                <a:solidFill>
                  <a:schemeClr val="tx2">
                    <a:lumMod val="75000"/>
                  </a:schemeClr>
                </a:solidFill>
                <a:latin typeface="微软雅黑" panose="020B0503020204020204" charset="-122"/>
                <a:ea typeface="微软雅黑" panose="020B0503020204020204" charset="-122"/>
                <a:sym typeface="+mn-ea"/>
              </a:endParaRPr>
            </a:p>
          </p:txBody>
        </p:sp>
        <p:sp>
          <p:nvSpPr>
            <p:cNvPr id="41" name="矩形 40"/>
            <p:cNvSpPr/>
            <p:nvPr/>
          </p:nvSpPr>
          <p:spPr>
            <a:xfrm>
              <a:off x="6873050" y="5457770"/>
              <a:ext cx="4383322" cy="672492"/>
            </a:xfrm>
            <a:prstGeom prst="rect">
              <a:avLst/>
            </a:prstGeom>
          </p:spPr>
          <p:txBody>
            <a:bodyPr wrap="square">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solidFill>
                    <a:schemeClr val="tx2">
                      <a:lumMod val="7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800" dirty="0">
                <a:solidFill>
                  <a:schemeClr val="tx2">
                    <a:lumMod val="75000"/>
                  </a:schemeClr>
                </a:solidFill>
                <a:latin typeface="微软雅黑" panose="020B0503020204020204" charset="-122"/>
                <a:ea typeface="微软雅黑" panose="020B0503020204020204" charset="-122"/>
                <a:sym typeface="+mn-ea"/>
              </a:endParaRPr>
            </a:p>
          </p:txBody>
        </p:sp>
      </p:grpSp>
      <p:sp>
        <p:nvSpPr>
          <p:cNvPr id="42"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执行力掌控</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2"/>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2" decel="10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1+#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000" fill="hold"/>
                                        <p:tgtEl>
                                          <p:spTgt spid="33"/>
                                        </p:tgtEl>
                                        <p:attrNameLst>
                                          <p:attrName>ppt_x</p:attrName>
                                        </p:attrNameLst>
                                      </p:cBhvr>
                                      <p:tavLst>
                                        <p:tav tm="0">
                                          <p:val>
                                            <p:strVal val="1+#ppt_w/2"/>
                                          </p:val>
                                        </p:tav>
                                        <p:tav tm="100000">
                                          <p:val>
                                            <p:strVal val="#ppt_x"/>
                                          </p:val>
                                        </p:tav>
                                      </p:tavLst>
                                    </p:anim>
                                    <p:anim calcmode="lin" valueType="num">
                                      <p:cBhvr additive="base">
                                        <p:cTn id="28"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26"/>
          <p:cNvSpPr>
            <a:spLocks noEditPoints="1"/>
          </p:cNvSpPr>
          <p:nvPr/>
        </p:nvSpPr>
        <p:spPr bwMode="auto">
          <a:xfrm rot="2700000">
            <a:off x="1527810" y="1221156"/>
            <a:ext cx="221933" cy="393859"/>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chemeClr val="tx2"/>
          </a:solidFill>
          <a:ln>
            <a:noFill/>
          </a:ln>
        </p:spPr>
        <p:txBody>
          <a:bodyPr vert="horz" wrap="square" lIns="58637" tIns="29319" rIns="58637" bIns="29319"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grpSp>
        <p:nvGrpSpPr>
          <p:cNvPr id="4" name="Group 97"/>
          <p:cNvGrpSpPr/>
          <p:nvPr/>
        </p:nvGrpSpPr>
        <p:grpSpPr>
          <a:xfrm>
            <a:off x="1474946" y="3059005"/>
            <a:ext cx="327660" cy="323374"/>
            <a:chOff x="6719888" y="887413"/>
            <a:chExt cx="492125" cy="468312"/>
          </a:xfrm>
          <a:solidFill>
            <a:schemeClr val="accent3"/>
          </a:solidFill>
        </p:grpSpPr>
        <p:sp>
          <p:nvSpPr>
            <p:cNvPr id="247"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48"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49"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50"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51"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52"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grpSp>
      <p:sp>
        <p:nvSpPr>
          <p:cNvPr id="253" name="Freeform 22"/>
          <p:cNvSpPr>
            <a:spLocks noEditPoints="1"/>
          </p:cNvSpPr>
          <p:nvPr/>
        </p:nvSpPr>
        <p:spPr bwMode="auto">
          <a:xfrm>
            <a:off x="1472566" y="2108886"/>
            <a:ext cx="331946" cy="346710"/>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chemeClr val="bg1">
              <a:lumMod val="65000"/>
            </a:schemeClr>
          </a:solidFill>
          <a:ln>
            <a:noFill/>
          </a:ln>
        </p:spPr>
        <p:txBody>
          <a:bodyPr vert="horz" wrap="square" lIns="58637" tIns="29319" rIns="58637" bIns="29319"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grpSp>
        <p:nvGrpSpPr>
          <p:cNvPr id="6" name="Group 105"/>
          <p:cNvGrpSpPr/>
          <p:nvPr/>
        </p:nvGrpSpPr>
        <p:grpSpPr>
          <a:xfrm rot="2700000">
            <a:off x="1525905" y="3904825"/>
            <a:ext cx="226219" cy="380048"/>
            <a:chOff x="4732338" y="4783138"/>
            <a:chExt cx="703263" cy="1225550"/>
          </a:xfrm>
          <a:solidFill>
            <a:schemeClr val="bg1">
              <a:lumMod val="50000"/>
            </a:schemeClr>
          </a:solidFill>
        </p:grpSpPr>
        <p:sp>
          <p:nvSpPr>
            <p:cNvPr id="255"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56"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sp>
          <p:nvSpPr>
            <p:cNvPr id="257"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613" tIns="25806" rIns="51613" bIns="25806" numCol="1" anchor="t" anchorCtr="0" compatLnSpc="1"/>
            <a:lstStyle/>
            <a:p>
              <a:pPr defTabSz="543878">
                <a:defRPr/>
              </a:pPr>
              <a:endParaRPr lang="id-ID" sz="1100" kern="0" dirty="0">
                <a:solidFill>
                  <a:sysClr val="windowText" lastClr="000000"/>
                </a:solidFill>
                <a:latin typeface="微软雅黑" panose="020B0503020204020204" charset="-122"/>
              </a:endParaRPr>
            </a:p>
          </p:txBody>
        </p:sp>
      </p:grpSp>
      <p:cxnSp>
        <p:nvCxnSpPr>
          <p:cNvPr id="262" name="Straight Connector 114"/>
          <p:cNvCxnSpPr/>
          <p:nvPr/>
        </p:nvCxnSpPr>
        <p:spPr>
          <a:xfrm>
            <a:off x="2089786" y="1082091"/>
            <a:ext cx="476" cy="671513"/>
          </a:xfrm>
          <a:prstGeom prst="line">
            <a:avLst/>
          </a:prstGeom>
          <a:noFill/>
          <a:ln w="19050" cap="flat" cmpd="sng" algn="ctr">
            <a:solidFill>
              <a:schemeClr val="accent4">
                <a:lumMod val="75000"/>
              </a:schemeClr>
            </a:solidFill>
            <a:prstDash val="solid"/>
            <a:miter lim="800000"/>
          </a:ln>
          <a:effectLst/>
        </p:spPr>
      </p:cxnSp>
      <p:cxnSp>
        <p:nvCxnSpPr>
          <p:cNvPr id="263" name="Straight Connector 115"/>
          <p:cNvCxnSpPr/>
          <p:nvPr/>
        </p:nvCxnSpPr>
        <p:spPr>
          <a:xfrm>
            <a:off x="2089309" y="1946485"/>
            <a:ext cx="476" cy="671513"/>
          </a:xfrm>
          <a:prstGeom prst="line">
            <a:avLst/>
          </a:prstGeom>
          <a:noFill/>
          <a:ln w="19050" cap="flat" cmpd="sng" algn="ctr">
            <a:solidFill>
              <a:schemeClr val="accent4">
                <a:lumMod val="75000"/>
              </a:schemeClr>
            </a:solidFill>
            <a:prstDash val="solid"/>
            <a:miter lim="800000"/>
          </a:ln>
          <a:effectLst/>
        </p:spPr>
      </p:cxnSp>
      <p:cxnSp>
        <p:nvCxnSpPr>
          <p:cNvPr id="264" name="Straight Connector 116"/>
          <p:cNvCxnSpPr/>
          <p:nvPr/>
        </p:nvCxnSpPr>
        <p:spPr>
          <a:xfrm>
            <a:off x="2089786" y="2854693"/>
            <a:ext cx="476" cy="671513"/>
          </a:xfrm>
          <a:prstGeom prst="line">
            <a:avLst/>
          </a:prstGeom>
          <a:noFill/>
          <a:ln w="19050" cap="flat" cmpd="sng" algn="ctr">
            <a:solidFill>
              <a:schemeClr val="accent4">
                <a:lumMod val="75000"/>
              </a:schemeClr>
            </a:solidFill>
            <a:prstDash val="solid"/>
            <a:miter lim="800000"/>
          </a:ln>
          <a:effectLst/>
        </p:spPr>
      </p:cxnSp>
      <p:cxnSp>
        <p:nvCxnSpPr>
          <p:cNvPr id="265" name="Straight Connector 117"/>
          <p:cNvCxnSpPr/>
          <p:nvPr/>
        </p:nvCxnSpPr>
        <p:spPr>
          <a:xfrm>
            <a:off x="2090262" y="3753377"/>
            <a:ext cx="476" cy="671513"/>
          </a:xfrm>
          <a:prstGeom prst="line">
            <a:avLst/>
          </a:prstGeom>
          <a:noFill/>
          <a:ln w="19050" cap="flat" cmpd="sng" algn="ctr">
            <a:solidFill>
              <a:schemeClr val="accent4">
                <a:lumMod val="75000"/>
              </a:schemeClr>
            </a:solidFill>
            <a:prstDash val="solid"/>
            <a:miter lim="800000"/>
          </a:ln>
          <a:effectLst/>
        </p:spPr>
      </p:cxnSp>
      <p:sp>
        <p:nvSpPr>
          <p:cNvPr id="7" name="TextBox 76"/>
          <p:cNvSpPr txBox="1"/>
          <p:nvPr/>
        </p:nvSpPr>
        <p:spPr>
          <a:xfrm>
            <a:off x="2314575" y="1082091"/>
            <a:ext cx="1412558" cy="238527"/>
          </a:xfrm>
          <a:prstGeom prst="rect">
            <a:avLst/>
          </a:prstGeom>
          <a:noFill/>
        </p:spPr>
        <p:txBody>
          <a:bodyPr wrap="square" lIns="68580" tIns="34290" rIns="68580" bIns="34290" rtlCol="0">
            <a:spAutoFit/>
          </a:bodyPr>
          <a:lstStyle/>
          <a:p>
            <a:pPr algn="l"/>
            <a:r>
              <a:rPr lang="zh-CN" altLang="en-US" sz="11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8" name="文本框 7"/>
          <p:cNvSpPr txBox="1"/>
          <p:nvPr/>
        </p:nvSpPr>
        <p:spPr>
          <a:xfrm>
            <a:off x="2314576" y="1334980"/>
            <a:ext cx="5422106" cy="512448"/>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TextBox 76"/>
          <p:cNvSpPr txBox="1"/>
          <p:nvPr/>
        </p:nvSpPr>
        <p:spPr>
          <a:xfrm>
            <a:off x="2314575" y="1946485"/>
            <a:ext cx="1412558" cy="238527"/>
          </a:xfrm>
          <a:prstGeom prst="rect">
            <a:avLst/>
          </a:prstGeom>
          <a:noFill/>
        </p:spPr>
        <p:txBody>
          <a:bodyPr wrap="square" lIns="68580" tIns="34290" rIns="68580" bIns="34290" rtlCol="0">
            <a:spAutoFit/>
          </a:bodyPr>
          <a:lstStyle/>
          <a:p>
            <a:pPr algn="l"/>
            <a:r>
              <a:rPr lang="zh-CN" altLang="en-US" sz="11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10" name="文本框 9"/>
          <p:cNvSpPr txBox="1"/>
          <p:nvPr/>
        </p:nvSpPr>
        <p:spPr>
          <a:xfrm>
            <a:off x="2314576" y="2199374"/>
            <a:ext cx="5422106" cy="512448"/>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TextBox 76"/>
          <p:cNvSpPr txBox="1"/>
          <p:nvPr/>
        </p:nvSpPr>
        <p:spPr>
          <a:xfrm>
            <a:off x="2314575" y="2854694"/>
            <a:ext cx="1412558" cy="238527"/>
          </a:xfrm>
          <a:prstGeom prst="rect">
            <a:avLst/>
          </a:prstGeom>
          <a:noFill/>
        </p:spPr>
        <p:txBody>
          <a:bodyPr wrap="square" lIns="68580" tIns="34290" rIns="68580" bIns="34290" rtlCol="0">
            <a:spAutoFit/>
          </a:bodyPr>
          <a:lstStyle/>
          <a:p>
            <a:pPr algn="l"/>
            <a:r>
              <a:rPr lang="zh-CN" altLang="en-US" sz="11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12" name="文本框 11"/>
          <p:cNvSpPr txBox="1"/>
          <p:nvPr/>
        </p:nvSpPr>
        <p:spPr>
          <a:xfrm>
            <a:off x="2314576" y="3107582"/>
            <a:ext cx="5422106" cy="512448"/>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TextBox 76"/>
          <p:cNvSpPr txBox="1"/>
          <p:nvPr/>
        </p:nvSpPr>
        <p:spPr>
          <a:xfrm>
            <a:off x="2314575" y="3755283"/>
            <a:ext cx="1412558" cy="238527"/>
          </a:xfrm>
          <a:prstGeom prst="rect">
            <a:avLst/>
          </a:prstGeom>
          <a:noFill/>
        </p:spPr>
        <p:txBody>
          <a:bodyPr wrap="square" lIns="68580" tIns="34290" rIns="68580" bIns="34290" rtlCol="0">
            <a:spAutoFit/>
          </a:bodyPr>
          <a:lstStyle/>
          <a:p>
            <a:pPr algn="l"/>
            <a:r>
              <a:rPr lang="zh-CN" altLang="en-US" sz="1100" b="1" dirty="0">
                <a:solidFill>
                  <a:schemeClr val="tx2">
                    <a:lumMod val="75000"/>
                  </a:schemeClr>
                </a:solidFill>
                <a:latin typeface="微软雅黑" panose="020B0503020204020204" charset="-122"/>
                <a:ea typeface="微软雅黑" panose="020B0503020204020204" charset="-122"/>
                <a:sym typeface="+mn-ea"/>
              </a:rPr>
              <a:t>单击此处输入标题</a:t>
            </a:r>
          </a:p>
        </p:txBody>
      </p:sp>
      <p:sp>
        <p:nvSpPr>
          <p:cNvPr id="17" name="文本框 16"/>
          <p:cNvSpPr txBox="1"/>
          <p:nvPr/>
        </p:nvSpPr>
        <p:spPr>
          <a:xfrm>
            <a:off x="2314576" y="4008171"/>
            <a:ext cx="5422106" cy="512448"/>
          </a:xfrm>
          <a:prstGeom prst="rect">
            <a:avLst/>
          </a:prstGeom>
          <a:noFill/>
        </p:spPr>
        <p:txBody>
          <a:bodyPr wrap="square" lIns="68580" tIns="34290" rIns="68580" bIns="34290" rtlCol="0">
            <a:spAutoFit/>
          </a:bodyPr>
          <a:lstStyle/>
          <a:p>
            <a:pPr>
              <a:lnSpc>
                <a:spcPct val="180000"/>
              </a:lnSpc>
              <a:spcBef>
                <a:spcPct val="20000"/>
              </a:spcBef>
              <a:spcAft>
                <a:spcPts val="450"/>
              </a:spcAft>
              <a:buClr>
                <a:schemeClr val="accent1">
                  <a:lumMod val="75000"/>
                </a:schemeClr>
              </a:buClr>
              <a:buSzPct val="145000"/>
              <a:buFont typeface="Arial" panose="020B0604020202020204"/>
            </a:pPr>
            <a:r>
              <a:rPr lang="zh-CN" altLang="en-US" sz="8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9"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执行力掌控</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5"/>
                                        </p:tgtEl>
                                        <p:attrNameLst>
                                          <p:attrName>style.visibility</p:attrName>
                                        </p:attrNameLst>
                                      </p:cBhvr>
                                      <p:to>
                                        <p:strVal val="visible"/>
                                      </p:to>
                                    </p:set>
                                    <p:anim calcmode="lin" valueType="num">
                                      <p:cBhvr>
                                        <p:cTn id="13" dur="500" fill="hold"/>
                                        <p:tgtEl>
                                          <p:spTgt spid="245"/>
                                        </p:tgtEl>
                                        <p:attrNameLst>
                                          <p:attrName>ppt_w</p:attrName>
                                        </p:attrNameLst>
                                      </p:cBhvr>
                                      <p:tavLst>
                                        <p:tav tm="0">
                                          <p:val>
                                            <p:fltVal val="0"/>
                                          </p:val>
                                        </p:tav>
                                        <p:tav tm="100000">
                                          <p:val>
                                            <p:strVal val="#ppt_w"/>
                                          </p:val>
                                        </p:tav>
                                      </p:tavLst>
                                    </p:anim>
                                    <p:anim calcmode="lin" valueType="num">
                                      <p:cBhvr>
                                        <p:cTn id="14" dur="500" fill="hold"/>
                                        <p:tgtEl>
                                          <p:spTgt spid="245"/>
                                        </p:tgtEl>
                                        <p:attrNameLst>
                                          <p:attrName>ppt_h</p:attrName>
                                        </p:attrNameLst>
                                      </p:cBhvr>
                                      <p:tavLst>
                                        <p:tav tm="0">
                                          <p:val>
                                            <p:fltVal val="0"/>
                                          </p:val>
                                        </p:tav>
                                        <p:tav tm="100000">
                                          <p:val>
                                            <p:strVal val="#ppt_h"/>
                                          </p:val>
                                        </p:tav>
                                      </p:tavLst>
                                    </p:anim>
                                    <p:animEffect transition="in" filter="fade">
                                      <p:cBhvr>
                                        <p:cTn id="15" dur="500"/>
                                        <p:tgtEl>
                                          <p:spTgt spid="245"/>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262"/>
                                        </p:tgtEl>
                                        <p:attrNameLst>
                                          <p:attrName>style.visibility</p:attrName>
                                        </p:attrNameLst>
                                      </p:cBhvr>
                                      <p:to>
                                        <p:strVal val="visible"/>
                                      </p:to>
                                    </p:set>
                                    <p:animEffect transition="in" filter="wipe(up)">
                                      <p:cBhvr>
                                        <p:cTn id="19" dur="500"/>
                                        <p:tgtEl>
                                          <p:spTgt spid="26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53"/>
                                        </p:tgtEl>
                                        <p:attrNameLst>
                                          <p:attrName>style.visibility</p:attrName>
                                        </p:attrNameLst>
                                      </p:cBhvr>
                                      <p:to>
                                        <p:strVal val="visible"/>
                                      </p:to>
                                    </p:set>
                                    <p:anim calcmode="lin" valueType="num">
                                      <p:cBhvr>
                                        <p:cTn id="30" dur="500" fill="hold"/>
                                        <p:tgtEl>
                                          <p:spTgt spid="253"/>
                                        </p:tgtEl>
                                        <p:attrNameLst>
                                          <p:attrName>ppt_w</p:attrName>
                                        </p:attrNameLst>
                                      </p:cBhvr>
                                      <p:tavLst>
                                        <p:tav tm="0">
                                          <p:val>
                                            <p:fltVal val="0"/>
                                          </p:val>
                                        </p:tav>
                                        <p:tav tm="100000">
                                          <p:val>
                                            <p:strVal val="#ppt_w"/>
                                          </p:val>
                                        </p:tav>
                                      </p:tavLst>
                                    </p:anim>
                                    <p:anim calcmode="lin" valueType="num">
                                      <p:cBhvr>
                                        <p:cTn id="31" dur="500" fill="hold"/>
                                        <p:tgtEl>
                                          <p:spTgt spid="253"/>
                                        </p:tgtEl>
                                        <p:attrNameLst>
                                          <p:attrName>ppt_h</p:attrName>
                                        </p:attrNameLst>
                                      </p:cBhvr>
                                      <p:tavLst>
                                        <p:tav tm="0">
                                          <p:val>
                                            <p:fltVal val="0"/>
                                          </p:val>
                                        </p:tav>
                                        <p:tav tm="100000">
                                          <p:val>
                                            <p:strVal val="#ppt_h"/>
                                          </p:val>
                                        </p:tav>
                                      </p:tavLst>
                                    </p:anim>
                                    <p:animEffect transition="in" filter="fade">
                                      <p:cBhvr>
                                        <p:cTn id="32" dur="500"/>
                                        <p:tgtEl>
                                          <p:spTgt spid="253"/>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263"/>
                                        </p:tgtEl>
                                        <p:attrNameLst>
                                          <p:attrName>style.visibility</p:attrName>
                                        </p:attrNameLst>
                                      </p:cBhvr>
                                      <p:to>
                                        <p:strVal val="visible"/>
                                      </p:to>
                                    </p:set>
                                    <p:animEffect transition="in" filter="wipe(up)">
                                      <p:cBhvr>
                                        <p:cTn id="36" dur="500"/>
                                        <p:tgtEl>
                                          <p:spTgt spid="263"/>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264"/>
                                        </p:tgtEl>
                                        <p:attrNameLst>
                                          <p:attrName>style.visibility</p:attrName>
                                        </p:attrNameLst>
                                      </p:cBhvr>
                                      <p:to>
                                        <p:strVal val="visible"/>
                                      </p:to>
                                    </p:set>
                                    <p:animEffect transition="in" filter="wipe(up)">
                                      <p:cBhvr>
                                        <p:cTn id="53" dur="500"/>
                                        <p:tgtEl>
                                          <p:spTgt spid="26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p:cTn id="64" dur="500" fill="hold"/>
                                        <p:tgtEl>
                                          <p:spTgt spid="6"/>
                                        </p:tgtEl>
                                        <p:attrNameLst>
                                          <p:attrName>ppt_w</p:attrName>
                                        </p:attrNameLst>
                                      </p:cBhvr>
                                      <p:tavLst>
                                        <p:tav tm="0">
                                          <p:val>
                                            <p:fltVal val="0"/>
                                          </p:val>
                                        </p:tav>
                                        <p:tav tm="100000">
                                          <p:val>
                                            <p:strVal val="#ppt_w"/>
                                          </p:val>
                                        </p:tav>
                                      </p:tavLst>
                                    </p:anim>
                                    <p:anim calcmode="lin" valueType="num">
                                      <p:cBhvr>
                                        <p:cTn id="65" dur="500" fill="hold"/>
                                        <p:tgtEl>
                                          <p:spTgt spid="6"/>
                                        </p:tgtEl>
                                        <p:attrNameLst>
                                          <p:attrName>ppt_h</p:attrName>
                                        </p:attrNameLst>
                                      </p:cBhvr>
                                      <p:tavLst>
                                        <p:tav tm="0">
                                          <p:val>
                                            <p:fltVal val="0"/>
                                          </p:val>
                                        </p:tav>
                                        <p:tav tm="100000">
                                          <p:val>
                                            <p:strVal val="#ppt_h"/>
                                          </p:val>
                                        </p:tav>
                                      </p:tavLst>
                                    </p:anim>
                                    <p:animEffect transition="in" filter="fade">
                                      <p:cBhvr>
                                        <p:cTn id="66" dur="500"/>
                                        <p:tgtEl>
                                          <p:spTgt spid="6"/>
                                        </p:tgtEl>
                                      </p:cBhvr>
                                    </p:animEffect>
                                  </p:childTnLst>
                                </p:cTn>
                              </p:par>
                            </p:childTnLst>
                          </p:cTn>
                        </p:par>
                        <p:par>
                          <p:cTn id="67" fill="hold">
                            <p:stCondLst>
                              <p:cond delay="5500"/>
                            </p:stCondLst>
                            <p:childTnLst>
                              <p:par>
                                <p:cTn id="68" presetID="22" presetClass="entr" presetSubtype="1" fill="hold" nodeType="afterEffect">
                                  <p:stCondLst>
                                    <p:cond delay="0"/>
                                  </p:stCondLst>
                                  <p:childTnLst>
                                    <p:set>
                                      <p:cBhvr>
                                        <p:cTn id="69" dur="1" fill="hold">
                                          <p:stCondLst>
                                            <p:cond delay="0"/>
                                          </p:stCondLst>
                                        </p:cTn>
                                        <p:tgtEl>
                                          <p:spTgt spid="265"/>
                                        </p:tgtEl>
                                        <p:attrNameLst>
                                          <p:attrName>style.visibility</p:attrName>
                                        </p:attrNameLst>
                                      </p:cBhvr>
                                      <p:to>
                                        <p:strVal val="visible"/>
                                      </p:to>
                                    </p:set>
                                    <p:animEffect transition="in" filter="wipe(up)">
                                      <p:cBhvr>
                                        <p:cTn id="70" dur="500"/>
                                        <p:tgtEl>
                                          <p:spTgt spid="265"/>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left)">
                                      <p:cBhvr>
                                        <p:cTn id="74" dur="500"/>
                                        <p:tgtEl>
                                          <p:spTgt spid="1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 grpId="0" bldLvl="0" animBg="1"/>
      <p:bldP spid="253" grpId="0" bldLvl="0" animBg="1"/>
      <p:bldP spid="7" grpId="0"/>
      <p:bldP spid="8" grpId="0"/>
      <p:bldP spid="9" grpId="0"/>
      <p:bldP spid="10" grpId="0"/>
      <p:bldP spid="11" grpId="0"/>
      <p:bldP spid="12" grpId="0"/>
      <p:bldP spid="13" grpId="0"/>
      <p:bldP spid="17"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텍스트 개체 틀 3"/>
          <p:cNvSpPr>
            <a:spLocks noGrp="1"/>
          </p:cNvSpPr>
          <p:nvPr>
            <p:ph type="body" sz="quarter" idx="4294967295"/>
          </p:nvPr>
        </p:nvSpPr>
        <p:spPr>
          <a:xfrm>
            <a:off x="1416377" y="1968325"/>
            <a:ext cx="6311247" cy="553998"/>
          </a:xfrm>
          <a:prstGeom prst="rect">
            <a:avLst/>
          </a:prstGeom>
        </p:spPr>
        <p:txBody>
          <a:bodyPr>
            <a:spAutoFit/>
          </a:bodyPr>
          <a:lstStyle/>
          <a:p>
            <a:r>
              <a:rPr lang="zh-CN" altLang="en-US" sz="3600" dirty="0">
                <a:latin typeface="微软雅黑" pitchFamily="34" charset="-122"/>
                <a:ea typeface="微软雅黑" pitchFamily="34" charset="-122"/>
              </a:rPr>
              <a:t>感谢您的聆听与指导</a:t>
            </a:r>
          </a:p>
        </p:txBody>
      </p:sp>
      <p:sp>
        <p:nvSpPr>
          <p:cNvPr id="5" name="텍스트 개체 틀 4"/>
          <p:cNvSpPr>
            <a:spLocks noGrp="1"/>
          </p:cNvSpPr>
          <p:nvPr>
            <p:ph type="body" sz="quarter" idx="4294967295"/>
          </p:nvPr>
        </p:nvSpPr>
        <p:spPr>
          <a:xfrm>
            <a:off x="2429810" y="1590834"/>
            <a:ext cx="4320481" cy="184666"/>
          </a:xfrm>
          <a:prstGeom prst="rect">
            <a:avLst/>
          </a:prstGeom>
        </p:spPr>
        <p:txBody>
          <a:bodyPr/>
          <a:lstStyle/>
          <a:p>
            <a:pPr lvl="0"/>
            <a:r>
              <a:rPr lang="en-US" altLang="zh-CN" sz="1200" dirty="0">
                <a:effectLst/>
              </a:rPr>
              <a:t>POWERPOINT TEMPLATE</a:t>
            </a:r>
          </a:p>
        </p:txBody>
      </p:sp>
      <p:sp>
        <p:nvSpPr>
          <p:cNvPr id="6" name="Rectangle 3"/>
          <p:cNvSpPr txBox="1">
            <a:spLocks noChangeArrowheads="1"/>
          </p:cNvSpPr>
          <p:nvPr/>
        </p:nvSpPr>
        <p:spPr bwMode="auto">
          <a:xfrm>
            <a:off x="2425372" y="1819530"/>
            <a:ext cx="4320480" cy="153888"/>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1000" i="1" dirty="0">
                <a:solidFill>
                  <a:schemeClr val="bg1"/>
                </a:solidFill>
                <a:latin typeface="Calibri" panose="020F0502020204030204" pitchFamily="34" charset="0"/>
                <a:ea typeface="Tahoma" pitchFamily="34" charset="0"/>
                <a:cs typeface="Tahoma" pitchFamily="34" charset="0"/>
              </a:rPr>
              <a:t>Please click here to modify the text for example The text here you may post texts</a:t>
            </a:r>
          </a:p>
        </p:txBody>
      </p:sp>
      <p:cxnSp>
        <p:nvCxnSpPr>
          <p:cNvPr id="8" name="Straight Connector 7"/>
          <p:cNvCxnSpPr/>
          <p:nvPr/>
        </p:nvCxnSpPr>
        <p:spPr>
          <a:xfrm>
            <a:off x="3939468" y="2549482"/>
            <a:ext cx="13526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966694" y="983412"/>
            <a:ext cx="1237838" cy="707886"/>
          </a:xfrm>
          <a:prstGeom prst="rect">
            <a:avLst/>
          </a:prstGeom>
          <a:noFill/>
        </p:spPr>
        <p:txBody>
          <a:bodyPr wrap="none" rtlCol="0">
            <a:spAutoFit/>
          </a:bodyPr>
          <a:lstStyle/>
          <a:p>
            <a:pPr algn="ctr"/>
            <a:r>
              <a:rPr lang="en-US" altLang="zh-CN" sz="4000" dirty="0">
                <a:solidFill>
                  <a:schemeClr val="bg1"/>
                </a:solidFill>
                <a:latin typeface="微软雅黑 Light" pitchFamily="34" charset="-122"/>
                <a:ea typeface="微软雅黑 Light" pitchFamily="34" charset="-122"/>
                <a:cs typeface="Tahoma" pitchFamily="34" charset="0"/>
              </a:rPr>
              <a:t>2018</a:t>
            </a:r>
          </a:p>
        </p:txBody>
      </p:sp>
      <p:sp>
        <p:nvSpPr>
          <p:cNvPr id="7" name="텍스트 개체 틀 4"/>
          <p:cNvSpPr txBox="1">
            <a:spLocks/>
          </p:cNvSpPr>
          <p:nvPr/>
        </p:nvSpPr>
        <p:spPr>
          <a:xfrm>
            <a:off x="2425372" y="2639596"/>
            <a:ext cx="4320481" cy="123111"/>
          </a:xfrm>
          <a:prstGeom prst="rect">
            <a:avLst/>
          </a:prstGeom>
          <a:effectLst/>
        </p:spPr>
        <p:txBody>
          <a:bodyPr lIns="0" tIns="0" rIns="0" bIns="0">
            <a:spAutoFit/>
          </a:bodyPr>
          <a:lstStyle>
            <a:lvl1pPr marL="0" indent="0" algn="ctr" defTabSz="685800" rtl="0" eaLnBrk="1" latinLnBrk="0" hangingPunct="1">
              <a:lnSpc>
                <a:spcPct val="90000"/>
              </a:lnSpc>
              <a:spcBef>
                <a:spcPts val="750"/>
              </a:spcBef>
              <a:buFont typeface="Arial" panose="020B0604020202020204" pitchFamily="34" charset="0"/>
              <a:buNone/>
              <a:defRPr sz="1400" b="0" kern="1200">
                <a:solidFill>
                  <a:schemeClr val="bg1"/>
                </a:solidFill>
                <a:effectLst>
                  <a:outerShdw blurRad="25400" dist="12700" dir="5400000" algn="t" rotWithShape="0">
                    <a:prstClr val="black">
                      <a:alpha val="80000"/>
                    </a:prstClr>
                  </a:outerShdw>
                </a:effectLst>
                <a:latin typeface="Calibri" panose="020F0502020204030204" pitchFamily="34" charset="0"/>
                <a:ea typeface="+mn-ea"/>
                <a:cs typeface="Tahom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pPr>
            <a:r>
              <a:rPr lang="zh-CN" altLang="en-US" sz="800" dirty="0">
                <a:effectLst/>
                <a:latin typeface="微软雅黑" pitchFamily="34" charset="-122"/>
                <a:ea typeface="微软雅黑" pitchFamily="34" charset="-122"/>
              </a:rPr>
              <a:t>汇报人：千库网     汇报时间：</a:t>
            </a:r>
            <a:r>
              <a:rPr lang="en-US" altLang="zh-CN" sz="800" dirty="0">
                <a:effectLst/>
                <a:latin typeface="微软雅黑" pitchFamily="34" charset="-122"/>
                <a:ea typeface="微软雅黑" pitchFamily="34" charset="-122"/>
              </a:rPr>
              <a:t>2018</a:t>
            </a:r>
            <a:r>
              <a:rPr lang="zh-CN" altLang="en-US" sz="800" dirty="0">
                <a:effectLst/>
                <a:latin typeface="微软雅黑" pitchFamily="34" charset="-122"/>
                <a:ea typeface="微软雅黑" pitchFamily="34" charset="-122"/>
              </a:rPr>
              <a:t>年</a:t>
            </a:r>
            <a:r>
              <a:rPr lang="en-US" altLang="zh-CN" sz="800" dirty="0">
                <a:effectLst/>
                <a:latin typeface="微软雅黑" pitchFamily="34" charset="-122"/>
                <a:ea typeface="微软雅黑" pitchFamily="34" charset="-122"/>
              </a:rPr>
              <a:t>XX</a:t>
            </a:r>
            <a:r>
              <a:rPr lang="zh-CN" altLang="en-US" sz="800" dirty="0">
                <a:effectLst/>
                <a:latin typeface="微软雅黑" pitchFamily="34" charset="-122"/>
                <a:ea typeface="微软雅黑" pitchFamily="34" charset="-122"/>
              </a:rPr>
              <a:t>月</a:t>
            </a:r>
          </a:p>
        </p:txBody>
      </p:sp>
    </p:spTree>
    <p:extLst>
      <p:ext uri="{BB962C8B-B14F-4D97-AF65-F5344CB8AC3E}">
        <p14:creationId xmlns:p14="http://schemas.microsoft.com/office/powerpoint/2010/main" val="4198801898"/>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Vertical)">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5" dur="5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out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p:bldP spid="2"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3569128" y="3486150"/>
            <a:ext cx="5715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2471887" y="3439341"/>
            <a:ext cx="1785257" cy="641714"/>
          </a:xfrm>
          <a:prstGeom prst="rect">
            <a:avLst/>
          </a:prstGeom>
          <a:noFill/>
        </p:spPr>
        <p:txBody>
          <a:bodyPr wrap="square" lIns="68580" tIns="34290" rIns="68580" bIns="34290" rtlCol="0">
            <a:spAutoFit/>
          </a:bodyPr>
          <a:lstStyle/>
          <a:p>
            <a:pPr algn="r">
              <a:lnSpc>
                <a:spcPct val="150000"/>
              </a:lnSpc>
            </a:pPr>
            <a:r>
              <a:rPr lang="en-US" altLang="zh-CN" sz="2800" b="1" dirty="0">
                <a:solidFill>
                  <a:schemeClr val="tx1">
                    <a:lumMod val="65000"/>
                    <a:lumOff val="35000"/>
                  </a:schemeClr>
                </a:solidFill>
                <a:latin typeface="微软雅黑" panose="020B0503020204020204" charset="-122"/>
                <a:ea typeface="微软雅黑" panose="020B0503020204020204" charset="-122"/>
                <a:sym typeface="+mn-ea"/>
              </a:rPr>
              <a:t>PART  01</a:t>
            </a:r>
            <a:endParaRPr lang="zh-CN" altLang="en-US" sz="2800" b="1" dirty="0">
              <a:solidFill>
                <a:srgbClr val="F5AF0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rot="2700000">
            <a:off x="-371748" y="805148"/>
            <a:ext cx="2808000" cy="2808000"/>
          </a:xfrm>
          <a:prstGeom prst="rect">
            <a:avLst/>
          </a:prstGeom>
          <a:noFill/>
          <a:ln w="19050">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2700000">
            <a:off x="-191714" y="963509"/>
            <a:ext cx="2484000" cy="2484000"/>
          </a:xfrm>
          <a:prstGeom prst="rect">
            <a:avLst/>
          </a:prstGeom>
          <a:blipFill dpi="0" rotWithShape="0">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p:nvSpPr>
        <p:spPr>
          <a:xfrm>
            <a:off x="2275144" y="2314575"/>
            <a:ext cx="2052000" cy="2052000"/>
          </a:xfrm>
          <a:prstGeom prst="rect">
            <a:avLst/>
          </a:pr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grpSp>
        <p:nvGrpSpPr>
          <p:cNvPr id="11" name="Group 74"/>
          <p:cNvGrpSpPr/>
          <p:nvPr/>
        </p:nvGrpSpPr>
        <p:grpSpPr>
          <a:xfrm>
            <a:off x="5138982" y="1572070"/>
            <a:ext cx="3225921" cy="1306489"/>
            <a:chOff x="336337" y="2839457"/>
            <a:chExt cx="3226760" cy="1306821"/>
          </a:xfrm>
        </p:grpSpPr>
        <p:sp>
          <p:nvSpPr>
            <p:cNvPr id="12" name="文本框 11"/>
            <p:cNvSpPr txBox="1"/>
            <p:nvPr/>
          </p:nvSpPr>
          <p:spPr>
            <a:xfrm>
              <a:off x="336337" y="2839457"/>
              <a:ext cx="1800962" cy="369428"/>
            </a:xfrm>
            <a:prstGeom prst="rect">
              <a:avLst/>
            </a:prstGeom>
            <a:noFill/>
          </p:spPr>
          <p:txBody>
            <a:bodyPr wrap="none" rtlCol="0">
              <a:spAutoFit/>
            </a:bodyPr>
            <a:lstStyle/>
            <a:p>
              <a:pPr algn="l"/>
              <a:r>
                <a:rPr lang="zh-CN" altLang="en-US" sz="1800" b="1" dirty="0">
                  <a:solidFill>
                    <a:schemeClr val="tx2"/>
                  </a:solidFill>
                  <a:latin typeface="微软雅黑" panose="020B0503020204020204" charset="-122"/>
                  <a:ea typeface="微软雅黑" panose="020B0503020204020204" charset="-122"/>
                  <a:sym typeface="+mn-ea"/>
                </a:rPr>
                <a:t>执行力明确目标</a:t>
              </a:r>
              <a:endParaRPr lang="zh-CN" altLang="en-US" sz="1600" b="1" dirty="0">
                <a:solidFill>
                  <a:schemeClr val="tx2"/>
                </a:solidFill>
                <a:latin typeface="微软雅黑" panose="020B0503020204020204" charset="-122"/>
                <a:ea typeface="微软雅黑" panose="020B0503020204020204" charset="-122"/>
                <a:sym typeface="+mn-ea"/>
              </a:endParaRPr>
            </a:p>
          </p:txBody>
        </p:sp>
        <p:sp>
          <p:nvSpPr>
            <p:cNvPr id="13" name="矩形 9"/>
            <p:cNvSpPr/>
            <p:nvPr/>
          </p:nvSpPr>
          <p:spPr>
            <a:xfrm>
              <a:off x="336814" y="3173457"/>
              <a:ext cx="3226283" cy="972821"/>
            </a:xfrm>
            <a:prstGeom prst="rect">
              <a:avLst/>
            </a:prstGeom>
          </p:spPr>
          <p:txBody>
            <a:bodyPr wrap="square">
              <a:spAutoFit/>
            </a:bodyPr>
            <a:lstStyle/>
            <a:p>
              <a:pPr algn="l">
                <a:lnSpc>
                  <a:spcPct val="130000"/>
                </a:lnSpc>
              </a:pPr>
              <a:r>
                <a:rPr sz="11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2" name="组合 31"/>
          <p:cNvGrpSpPr/>
          <p:nvPr/>
        </p:nvGrpSpPr>
        <p:grpSpPr>
          <a:xfrm>
            <a:off x="7224602" y="2979249"/>
            <a:ext cx="1204531" cy="309010"/>
            <a:chOff x="6590892" y="3051673"/>
            <a:chExt cx="1511142" cy="387668"/>
          </a:xfrm>
        </p:grpSpPr>
        <p:grpSp>
          <p:nvGrpSpPr>
            <p:cNvPr id="20" name="组合 19"/>
            <p:cNvGrpSpPr/>
            <p:nvPr/>
          </p:nvGrpSpPr>
          <p:grpSpPr>
            <a:xfrm>
              <a:off x="6590892" y="3051673"/>
              <a:ext cx="387668" cy="387668"/>
              <a:chOff x="6406936" y="2433233"/>
              <a:chExt cx="794145" cy="794145"/>
            </a:xfrm>
            <a:solidFill>
              <a:schemeClr val="bg1"/>
            </a:solidFill>
          </p:grpSpPr>
          <p:sp>
            <p:nvSpPr>
              <p:cNvPr id="21" name="Oval 9"/>
              <p:cNvSpPr>
                <a:spLocks noChangeArrowheads="1"/>
              </p:cNvSpPr>
              <p:nvPr/>
            </p:nvSpPr>
            <p:spPr bwMode="auto">
              <a:xfrm>
                <a:off x="6406936" y="2433233"/>
                <a:ext cx="794145" cy="794145"/>
              </a:xfrm>
              <a:prstGeom prst="ellipse">
                <a:avLst/>
              </a:prstGeom>
              <a:grp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22" name="Oval 92"/>
              <p:cNvSpPr>
                <a:spLocks noChangeArrowheads="1"/>
              </p:cNvSpPr>
              <p:nvPr/>
            </p:nvSpPr>
            <p:spPr bwMode="auto">
              <a:xfrm>
                <a:off x="6406936" y="2433233"/>
                <a:ext cx="794145" cy="794145"/>
              </a:xfrm>
              <a:prstGeom prst="ellipse">
                <a:avLst/>
              </a:prstGeom>
              <a:solidFill>
                <a:schemeClr val="tx2"/>
              </a:solidFill>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3"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4" name="组合 23"/>
            <p:cNvGrpSpPr/>
            <p:nvPr/>
          </p:nvGrpSpPr>
          <p:grpSpPr>
            <a:xfrm>
              <a:off x="7152867" y="3051673"/>
              <a:ext cx="387668" cy="387668"/>
              <a:chOff x="7352080" y="2433233"/>
              <a:chExt cx="794145" cy="794145"/>
            </a:xfrm>
            <a:solidFill>
              <a:schemeClr val="bg1"/>
            </a:solidFill>
          </p:grpSpPr>
          <p:sp>
            <p:nvSpPr>
              <p:cNvPr id="25" name="Oval 29"/>
              <p:cNvSpPr>
                <a:spLocks noChangeArrowheads="1"/>
              </p:cNvSpPr>
              <p:nvPr/>
            </p:nvSpPr>
            <p:spPr bwMode="auto">
              <a:xfrm>
                <a:off x="7352080" y="2433233"/>
                <a:ext cx="794145"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26" name="Oval 131"/>
              <p:cNvSpPr>
                <a:spLocks noChangeArrowheads="1"/>
              </p:cNvSpPr>
              <p:nvPr/>
            </p:nvSpPr>
            <p:spPr bwMode="auto">
              <a:xfrm>
                <a:off x="7352080" y="2433233"/>
                <a:ext cx="794145" cy="794145"/>
              </a:xfrm>
              <a:prstGeom prst="ellipse">
                <a:avLst/>
              </a:prstGeom>
              <a:solidFill>
                <a:schemeClr val="accent3"/>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7"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8" name="组合 27"/>
            <p:cNvGrpSpPr/>
            <p:nvPr/>
          </p:nvGrpSpPr>
          <p:grpSpPr>
            <a:xfrm>
              <a:off x="7714843" y="3051673"/>
              <a:ext cx="387191" cy="387668"/>
              <a:chOff x="8301418" y="2433233"/>
              <a:chExt cx="792746" cy="794145"/>
            </a:xfrm>
            <a:solidFill>
              <a:schemeClr val="bg1"/>
            </a:solidFill>
          </p:grpSpPr>
          <p:sp>
            <p:nvSpPr>
              <p:cNvPr id="29" name="Oval 16"/>
              <p:cNvSpPr>
                <a:spLocks noChangeArrowheads="1"/>
              </p:cNvSpPr>
              <p:nvPr/>
            </p:nvSpPr>
            <p:spPr bwMode="auto">
              <a:xfrm>
                <a:off x="8301418" y="2433233"/>
                <a:ext cx="792746"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30" name="Oval 144"/>
              <p:cNvSpPr>
                <a:spLocks noChangeArrowheads="1"/>
              </p:cNvSpPr>
              <p:nvPr/>
            </p:nvSpPr>
            <p:spPr bwMode="auto">
              <a:xfrm>
                <a:off x="8301418" y="2433233"/>
                <a:ext cx="792746" cy="794145"/>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31"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val="4199913450"/>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Top)">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执行力明确目标</a:t>
            </a:r>
          </a:p>
        </p:txBody>
      </p:sp>
      <p:sp>
        <p:nvSpPr>
          <p:cNvPr id="30" name="文本框 21"/>
          <p:cNvSpPr txBox="1"/>
          <p:nvPr/>
        </p:nvSpPr>
        <p:spPr>
          <a:xfrm>
            <a:off x="1032108" y="1328484"/>
            <a:ext cx="7081480" cy="89531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10000"/>
              </a:lnSpc>
            </a:pPr>
            <a:r>
              <a:rPr lang="zh-CN" altLang="en-US" sz="9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 I love you more than I've ever loved any woman. And I've waited longer for you than I've waited for any woman.</a:t>
            </a:r>
            <a:endParaRPr lang="zh-CN" altLang="en-US" sz="1000" dirty="0">
              <a:solidFill>
                <a:schemeClr val="tx2">
                  <a:lumMod val="50000"/>
                </a:schemeClr>
              </a:solidFill>
              <a:latin typeface="Lora" panose="02000503000000020004" charset="0"/>
              <a:ea typeface="华文细黑" panose="02010600040101010101" charset="-122"/>
              <a:sym typeface="+mn-ea"/>
            </a:endParaRPr>
          </a:p>
        </p:txBody>
      </p:sp>
      <p:grpSp>
        <p:nvGrpSpPr>
          <p:cNvPr id="4" name="组合 3"/>
          <p:cNvGrpSpPr/>
          <p:nvPr/>
        </p:nvGrpSpPr>
        <p:grpSpPr>
          <a:xfrm>
            <a:off x="390923" y="2646415"/>
            <a:ext cx="8383696" cy="2026199"/>
            <a:chOff x="289490" y="2119895"/>
            <a:chExt cx="8555935" cy="273747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490" y="2119895"/>
              <a:ext cx="8555935" cy="2737477"/>
            </a:xfrm>
            <a:prstGeom prst="rect">
              <a:avLst/>
            </a:prstGeom>
          </p:spPr>
        </p:pic>
        <p:sp>
          <p:nvSpPr>
            <p:cNvPr id="3" name="矩形 2"/>
            <p:cNvSpPr/>
            <p:nvPr/>
          </p:nvSpPr>
          <p:spPr>
            <a:xfrm rot="18641154" flipH="1">
              <a:off x="4550947" y="1827345"/>
              <a:ext cx="121334" cy="3391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3874885" y="823873"/>
            <a:ext cx="1415772" cy="338554"/>
          </a:xfrm>
          <a:prstGeom prst="rect">
            <a:avLst/>
          </a:prstGeom>
          <a:noFill/>
        </p:spPr>
        <p:txBody>
          <a:bodyPr wrap="none" rtlCol="0">
            <a:spAutoFit/>
          </a:bodyPr>
          <a:lstStyle/>
          <a:p>
            <a:r>
              <a:rPr lang="zh-CN" altLang="en-US" sz="1600" b="1" dirty="0">
                <a:solidFill>
                  <a:schemeClr val="tx2">
                    <a:lumMod val="50000"/>
                  </a:schemeClr>
                </a:solidFill>
                <a:latin typeface="微软雅黑" pitchFamily="34" charset="-122"/>
                <a:ea typeface="微软雅黑" pitchFamily="34" charset="-122"/>
              </a:rPr>
              <a:t>点击添加标题</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anim calcmode="lin" valueType="num">
                                      <p:cBhvr>
                                        <p:cTn id="25" dur="750" fill="hold"/>
                                        <p:tgtEl>
                                          <p:spTgt spid="30"/>
                                        </p:tgtEl>
                                        <p:attrNameLst>
                                          <p:attrName>ppt_x</p:attrName>
                                        </p:attrNameLst>
                                      </p:cBhvr>
                                      <p:tavLst>
                                        <p:tav tm="0">
                                          <p:val>
                                            <p:strVal val="#ppt_x"/>
                                          </p:val>
                                        </p:tav>
                                        <p:tav tm="100000">
                                          <p:val>
                                            <p:strVal val="#ppt_x"/>
                                          </p:val>
                                        </p:tav>
                                      </p:tavLst>
                                    </p:anim>
                                    <p:anim calcmode="lin" valueType="num">
                                      <p:cBhvr>
                                        <p:cTn id="26"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6"/>
          <p:cNvGrpSpPr/>
          <p:nvPr/>
        </p:nvGrpSpPr>
        <p:grpSpPr>
          <a:xfrm>
            <a:off x="769875" y="1481746"/>
            <a:ext cx="582730" cy="582730"/>
            <a:chOff x="817364" y="1776265"/>
            <a:chExt cx="826181" cy="826181"/>
          </a:xfrm>
        </p:grpSpPr>
        <p:sp>
          <p:nvSpPr>
            <p:cNvPr id="55" name="Oval 5"/>
            <p:cNvSpPr/>
            <p:nvPr/>
          </p:nvSpPr>
          <p:spPr>
            <a:xfrm>
              <a:off x="817364" y="1776265"/>
              <a:ext cx="826181" cy="8261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6" name="Freeform 7"/>
            <p:cNvSpPr>
              <a:spLocks noEditPoints="1"/>
            </p:cNvSpPr>
            <p:nvPr/>
          </p:nvSpPr>
          <p:spPr bwMode="auto">
            <a:xfrm>
              <a:off x="1014427" y="1973328"/>
              <a:ext cx="432054" cy="43205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57" name="Group 7"/>
          <p:cNvGrpSpPr/>
          <p:nvPr/>
        </p:nvGrpSpPr>
        <p:grpSpPr>
          <a:xfrm>
            <a:off x="769875" y="2496480"/>
            <a:ext cx="582730" cy="582730"/>
            <a:chOff x="2496183" y="1776265"/>
            <a:chExt cx="826181" cy="826181"/>
          </a:xfrm>
        </p:grpSpPr>
        <p:sp>
          <p:nvSpPr>
            <p:cNvPr id="58" name="Oval 21"/>
            <p:cNvSpPr/>
            <p:nvPr/>
          </p:nvSpPr>
          <p:spPr>
            <a:xfrm>
              <a:off x="2496183" y="1776265"/>
              <a:ext cx="826181" cy="826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9" name="Freeform 12"/>
            <p:cNvSpPr>
              <a:spLocks noEditPoints="1"/>
            </p:cNvSpPr>
            <p:nvPr/>
          </p:nvSpPr>
          <p:spPr bwMode="auto">
            <a:xfrm>
              <a:off x="2630264" y="2024210"/>
              <a:ext cx="563673" cy="343936"/>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60" name="Group 9"/>
          <p:cNvGrpSpPr/>
          <p:nvPr/>
        </p:nvGrpSpPr>
        <p:grpSpPr>
          <a:xfrm>
            <a:off x="769875" y="3511213"/>
            <a:ext cx="582730" cy="582730"/>
            <a:chOff x="4111152" y="1776265"/>
            <a:chExt cx="826181" cy="826181"/>
          </a:xfrm>
        </p:grpSpPr>
        <p:sp>
          <p:nvSpPr>
            <p:cNvPr id="61" name="Oval 22"/>
            <p:cNvSpPr/>
            <p:nvPr/>
          </p:nvSpPr>
          <p:spPr>
            <a:xfrm>
              <a:off x="4111152" y="1776265"/>
              <a:ext cx="826181" cy="82618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2" name="Freeform 17"/>
            <p:cNvSpPr>
              <a:spLocks noEditPoints="1"/>
            </p:cNvSpPr>
            <p:nvPr/>
          </p:nvSpPr>
          <p:spPr bwMode="auto">
            <a:xfrm>
              <a:off x="4287456" y="2000127"/>
              <a:ext cx="473571" cy="37845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63" name="Group 10"/>
          <p:cNvGrpSpPr/>
          <p:nvPr/>
        </p:nvGrpSpPr>
        <p:grpSpPr>
          <a:xfrm>
            <a:off x="4702926" y="2496480"/>
            <a:ext cx="582730" cy="582730"/>
            <a:chOff x="5773542" y="1776265"/>
            <a:chExt cx="826181" cy="826181"/>
          </a:xfrm>
        </p:grpSpPr>
        <p:sp>
          <p:nvSpPr>
            <p:cNvPr id="64" name="Oval 24"/>
            <p:cNvSpPr/>
            <p:nvPr/>
          </p:nvSpPr>
          <p:spPr>
            <a:xfrm>
              <a:off x="5773542" y="1776265"/>
              <a:ext cx="826181" cy="8261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5" name="Freeform 22"/>
            <p:cNvSpPr>
              <a:spLocks noEditPoints="1"/>
            </p:cNvSpPr>
            <p:nvPr/>
          </p:nvSpPr>
          <p:spPr bwMode="auto">
            <a:xfrm>
              <a:off x="5989302" y="1999111"/>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66" name="Group 14"/>
          <p:cNvGrpSpPr/>
          <p:nvPr/>
        </p:nvGrpSpPr>
        <p:grpSpPr>
          <a:xfrm>
            <a:off x="4707294" y="3506154"/>
            <a:ext cx="582730" cy="582730"/>
            <a:chOff x="7440115" y="1776265"/>
            <a:chExt cx="826181" cy="826181"/>
          </a:xfrm>
        </p:grpSpPr>
        <p:sp>
          <p:nvSpPr>
            <p:cNvPr id="67" name="Oval 25"/>
            <p:cNvSpPr/>
            <p:nvPr/>
          </p:nvSpPr>
          <p:spPr>
            <a:xfrm>
              <a:off x="7440115" y="1776265"/>
              <a:ext cx="826181" cy="826181"/>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8" name="Freeform 27"/>
            <p:cNvSpPr>
              <a:spLocks noEditPoints="1"/>
            </p:cNvSpPr>
            <p:nvPr/>
          </p:nvSpPr>
          <p:spPr bwMode="auto">
            <a:xfrm>
              <a:off x="7625358" y="2033360"/>
              <a:ext cx="455693" cy="32563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69" name="Group 15"/>
          <p:cNvGrpSpPr/>
          <p:nvPr/>
        </p:nvGrpSpPr>
        <p:grpSpPr>
          <a:xfrm>
            <a:off x="4702926" y="1481746"/>
            <a:ext cx="582730" cy="582730"/>
            <a:chOff x="6740410" y="578561"/>
            <a:chExt cx="826181" cy="826181"/>
          </a:xfrm>
        </p:grpSpPr>
        <p:sp>
          <p:nvSpPr>
            <p:cNvPr id="70" name="Oval 26"/>
            <p:cNvSpPr/>
            <p:nvPr/>
          </p:nvSpPr>
          <p:spPr>
            <a:xfrm>
              <a:off x="6740410" y="578561"/>
              <a:ext cx="826181" cy="82618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1"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sp>
        <p:nvSpPr>
          <p:cNvPr id="72" name="Content Placeholder 2"/>
          <p:cNvSpPr txBox="1"/>
          <p:nvPr/>
        </p:nvSpPr>
        <p:spPr>
          <a:xfrm>
            <a:off x="1428750" y="1457333"/>
            <a:ext cx="2952274" cy="700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dirty="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sz="800" dirty="0">
              <a:solidFill>
                <a:schemeClr val="tx1"/>
              </a:solidFill>
              <a:latin typeface="微软雅黑" panose="020B0503020204020204" charset="-122"/>
              <a:ea typeface="微软雅黑" panose="020B0503020204020204" charset="-122"/>
              <a:sym typeface="+mn-ea"/>
            </a:endParaRPr>
          </a:p>
        </p:txBody>
      </p:sp>
      <p:sp>
        <p:nvSpPr>
          <p:cNvPr id="73" name="Content Placeholder 2"/>
          <p:cNvSpPr txBox="1"/>
          <p:nvPr/>
        </p:nvSpPr>
        <p:spPr>
          <a:xfrm>
            <a:off x="1428750" y="2471747"/>
            <a:ext cx="2952274" cy="7110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sz="900" dirty="0">
              <a:solidFill>
                <a:schemeClr val="tx1"/>
              </a:solidFill>
            </a:endParaRPr>
          </a:p>
        </p:txBody>
      </p:sp>
      <p:sp>
        <p:nvSpPr>
          <p:cNvPr id="74" name="Content Placeholder 2"/>
          <p:cNvSpPr txBox="1"/>
          <p:nvPr/>
        </p:nvSpPr>
        <p:spPr>
          <a:xfrm>
            <a:off x="1428750" y="3487587"/>
            <a:ext cx="2952274" cy="6886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sz="900" dirty="0">
              <a:solidFill>
                <a:schemeClr val="tx1"/>
              </a:solidFill>
            </a:endParaRPr>
          </a:p>
        </p:txBody>
      </p:sp>
      <p:sp>
        <p:nvSpPr>
          <p:cNvPr id="75" name="Content Placeholder 2"/>
          <p:cNvSpPr txBox="1"/>
          <p:nvPr/>
        </p:nvSpPr>
        <p:spPr>
          <a:xfrm>
            <a:off x="5508308" y="1457333"/>
            <a:ext cx="2952274" cy="700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sz="900" dirty="0">
              <a:solidFill>
                <a:schemeClr val="tx1"/>
              </a:solidFill>
            </a:endParaRPr>
          </a:p>
        </p:txBody>
      </p:sp>
      <p:sp>
        <p:nvSpPr>
          <p:cNvPr id="76" name="Content Placeholder 2"/>
          <p:cNvSpPr txBox="1"/>
          <p:nvPr/>
        </p:nvSpPr>
        <p:spPr>
          <a:xfrm>
            <a:off x="5508308" y="2471270"/>
            <a:ext cx="2952274" cy="71151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sz="900" dirty="0">
              <a:solidFill>
                <a:schemeClr val="tx1"/>
              </a:solidFill>
            </a:endParaRPr>
          </a:p>
        </p:txBody>
      </p:sp>
      <p:sp>
        <p:nvSpPr>
          <p:cNvPr id="77" name="Content Placeholder 2"/>
          <p:cNvSpPr txBox="1"/>
          <p:nvPr/>
        </p:nvSpPr>
        <p:spPr>
          <a:xfrm>
            <a:off x="5508308" y="3487587"/>
            <a:ext cx="2952274" cy="63531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solidFill>
                <a:latin typeface="微软雅黑" panose="020B0503020204020204" charset="-122"/>
                <a:ea typeface="微软雅黑" panose="020B0503020204020204" charset="-122"/>
                <a:sym typeface="+mn-ea"/>
              </a:rPr>
              <a:t>单击此处输入标题</a:t>
            </a:r>
          </a:p>
          <a:p>
            <a:pPr marL="0" indent="0">
              <a:lnSpc>
                <a:spcPct val="180000"/>
              </a:lnSpc>
              <a:spcAft>
                <a:spcPts val="450"/>
              </a:spcAft>
              <a:buClr>
                <a:schemeClr val="accent1">
                  <a:lumMod val="75000"/>
                </a:schemeClr>
              </a:buClr>
              <a:buSzPct val="145000"/>
              <a:buNone/>
            </a:pPr>
            <a:r>
              <a:rPr lang="zh-CN" altLang="en-US" sz="800">
                <a:solidFill>
                  <a:schemeClr val="tx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sz="900" dirty="0">
              <a:solidFill>
                <a:schemeClr val="tx1"/>
              </a:solidFill>
            </a:endParaRPr>
          </a:p>
        </p:txBody>
      </p:sp>
      <p:sp>
        <p:nvSpPr>
          <p:cNvPr id="28"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执行力明确目标</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2"/>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fltVal val="0"/>
                                          </p:val>
                                        </p:tav>
                                        <p:tav tm="100000">
                                          <p:val>
                                            <p:strVal val="#ppt_w"/>
                                          </p:val>
                                        </p:tav>
                                      </p:tavLst>
                                    </p:anim>
                                    <p:anim calcmode="lin" valueType="num">
                                      <p:cBhvr>
                                        <p:cTn id="24" dur="500" fill="hold"/>
                                        <p:tgtEl>
                                          <p:spTgt spid="69"/>
                                        </p:tgtEl>
                                        <p:attrNameLst>
                                          <p:attrName>ppt_h</p:attrName>
                                        </p:attrNameLst>
                                      </p:cBhvr>
                                      <p:tavLst>
                                        <p:tav tm="0">
                                          <p:val>
                                            <p:fltVal val="0"/>
                                          </p:val>
                                        </p:tav>
                                        <p:tav tm="100000">
                                          <p:val>
                                            <p:strVal val="#ppt_h"/>
                                          </p:val>
                                        </p:tav>
                                      </p:tavLst>
                                    </p:anim>
                                    <p:animEffect transition="in" filter="fade">
                                      <p:cBhvr>
                                        <p:cTn id="25" dur="500"/>
                                        <p:tgtEl>
                                          <p:spTgt spid="69"/>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500"/>
                                        <p:tgtEl>
                                          <p:spTgt spid="7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ppt_w</p:attrName>
                                        </p:attrNameLst>
                                      </p:cBhvr>
                                      <p:tavLst>
                                        <p:tav tm="0">
                                          <p:val>
                                            <p:fltVal val="0"/>
                                          </p:val>
                                        </p:tav>
                                        <p:tav tm="100000">
                                          <p:val>
                                            <p:strVal val="#ppt_w"/>
                                          </p:val>
                                        </p:tav>
                                      </p:tavLst>
                                    </p:anim>
                                    <p:anim calcmode="lin" valueType="num">
                                      <p:cBhvr>
                                        <p:cTn id="34" dur="500" fill="hold"/>
                                        <p:tgtEl>
                                          <p:spTgt spid="57"/>
                                        </p:tgtEl>
                                        <p:attrNameLst>
                                          <p:attrName>ppt_h</p:attrName>
                                        </p:attrNameLst>
                                      </p:cBhvr>
                                      <p:tavLst>
                                        <p:tav tm="0">
                                          <p:val>
                                            <p:fltVal val="0"/>
                                          </p:val>
                                        </p:tav>
                                        <p:tav tm="100000">
                                          <p:val>
                                            <p:strVal val="#ppt_h"/>
                                          </p:val>
                                        </p:tav>
                                      </p:tavLst>
                                    </p:anim>
                                    <p:animEffect transition="in" filter="fade">
                                      <p:cBhvr>
                                        <p:cTn id="35" dur="500"/>
                                        <p:tgtEl>
                                          <p:spTgt spid="57"/>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Effect transition="in" filter="fade">
                                      <p:cBhvr>
                                        <p:cTn id="45" dur="500"/>
                                        <p:tgtEl>
                                          <p:spTgt spid="63"/>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500"/>
                                        <p:tgtEl>
                                          <p:spTgt spid="74"/>
                                        </p:tgtEl>
                                      </p:cBhvr>
                                    </p:animEffect>
                                  </p:childTnLst>
                                </p:cTn>
                              </p:par>
                            </p:childTnLst>
                          </p:cTn>
                        </p:par>
                        <p:par>
                          <p:cTn id="60" fill="hold">
                            <p:stCondLst>
                              <p:cond delay="5500"/>
                            </p:stCondLst>
                            <p:childTnLst>
                              <p:par>
                                <p:cTn id="61" presetID="53" presetClass="entr" presetSubtype="16"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animEffect transition="in" filter="fade">
                                      <p:cBhvr>
                                        <p:cTn id="65" dur="500"/>
                                        <p:tgtEl>
                                          <p:spTgt spid="66"/>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fade">
                                      <p:cBhvr>
                                        <p:cTn id="6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308252" y="3211201"/>
            <a:ext cx="1488287" cy="1017202"/>
          </a:xfrm>
          <a:prstGeom prst="rect">
            <a:avLst/>
          </a:prstGeom>
          <a:noFill/>
          <a:ln w="9525">
            <a:noFill/>
          </a:ln>
        </p:spPr>
        <p:txBody>
          <a:bodyPr lIns="0" tIns="0" rIns="0" bIns="0">
            <a:spAutoFit/>
          </a:bodyPr>
          <a:lstStyle/>
          <a:p>
            <a:pPr algn="ctr" defTabSz="685324">
              <a:lnSpc>
                <a:spcPct val="150000"/>
              </a:lnSpc>
            </a:pPr>
            <a:r>
              <a:rPr lang="zh-CN" altLang="en-US" sz="1100" b="1" dirty="0">
                <a:solidFill>
                  <a:schemeClr val="tx2">
                    <a:lumMod val="50000"/>
                  </a:schemeClr>
                </a:solidFill>
                <a:latin typeface="微软雅黑" panose="020B0503020204020204" charset="-122"/>
                <a:ea typeface="微软雅黑" panose="020B0503020204020204" charset="-122"/>
                <a:sym typeface="+mn-ea"/>
              </a:rPr>
              <a:t>单击此处输入标题</a:t>
            </a:r>
          </a:p>
          <a:p>
            <a:pPr algn="ctr">
              <a:lnSpc>
                <a:spcPct val="15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x-none" sz="800" dirty="0">
              <a:solidFill>
                <a:schemeClr val="tx2">
                  <a:lumMod val="50000"/>
                </a:schemeClr>
              </a:solidFill>
              <a:latin typeface="微软雅黑" panose="020B0503020204020204" charset="-122"/>
              <a:ea typeface="微软雅黑" panose="020B0503020204020204" charset="-122"/>
              <a:cs typeface="+mn-ea"/>
              <a:sym typeface="+mn-lt"/>
            </a:endParaRPr>
          </a:p>
        </p:txBody>
      </p:sp>
      <p:sp>
        <p:nvSpPr>
          <p:cNvPr id="46" name="矩形 45"/>
          <p:cNvSpPr/>
          <p:nvPr/>
        </p:nvSpPr>
        <p:spPr>
          <a:xfrm>
            <a:off x="3807504" y="1382401"/>
            <a:ext cx="1488287" cy="1017202"/>
          </a:xfrm>
          <a:prstGeom prst="rect">
            <a:avLst/>
          </a:prstGeom>
          <a:noFill/>
          <a:ln w="9525">
            <a:noFill/>
          </a:ln>
        </p:spPr>
        <p:txBody>
          <a:bodyPr lIns="0" tIns="0" rIns="0" bIns="0">
            <a:spAutoFit/>
          </a:bodyPr>
          <a:lstStyle/>
          <a:p>
            <a:pPr algn="ctr" defTabSz="685324">
              <a:lnSpc>
                <a:spcPct val="150000"/>
              </a:lnSpc>
            </a:pPr>
            <a:r>
              <a:rPr lang="zh-CN" altLang="en-US" sz="1100" b="1" dirty="0">
                <a:solidFill>
                  <a:schemeClr val="tx2">
                    <a:lumMod val="50000"/>
                  </a:schemeClr>
                </a:solidFill>
                <a:latin typeface="微软雅黑" panose="020B0503020204020204" charset="-122"/>
                <a:ea typeface="微软雅黑" panose="020B0503020204020204" charset="-122"/>
                <a:sym typeface="+mn-ea"/>
              </a:rPr>
              <a:t>单击此处输入标题</a:t>
            </a:r>
          </a:p>
          <a:p>
            <a:pPr algn="ctr">
              <a:lnSpc>
                <a:spcPct val="15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x-none" sz="800" dirty="0">
              <a:solidFill>
                <a:schemeClr val="tx2">
                  <a:lumMod val="50000"/>
                </a:schemeClr>
              </a:solidFill>
              <a:latin typeface="微软雅黑" panose="020B0503020204020204" charset="-122"/>
              <a:ea typeface="微软雅黑" panose="020B0503020204020204" charset="-122"/>
              <a:cs typeface="+mn-ea"/>
              <a:sym typeface="+mn-lt"/>
            </a:endParaRPr>
          </a:p>
        </p:txBody>
      </p:sp>
      <p:sp>
        <p:nvSpPr>
          <p:cNvPr id="47" name="矩形 46"/>
          <p:cNvSpPr/>
          <p:nvPr/>
        </p:nvSpPr>
        <p:spPr>
          <a:xfrm>
            <a:off x="6307198" y="3211201"/>
            <a:ext cx="1488287" cy="1017202"/>
          </a:xfrm>
          <a:prstGeom prst="rect">
            <a:avLst/>
          </a:prstGeom>
          <a:noFill/>
          <a:ln w="9525">
            <a:noFill/>
          </a:ln>
        </p:spPr>
        <p:txBody>
          <a:bodyPr lIns="0" tIns="0" rIns="0" bIns="0">
            <a:spAutoFit/>
          </a:bodyPr>
          <a:lstStyle/>
          <a:p>
            <a:pPr algn="ctr" defTabSz="685324">
              <a:lnSpc>
                <a:spcPct val="150000"/>
              </a:lnSpc>
            </a:pPr>
            <a:r>
              <a:rPr lang="zh-CN" altLang="en-US" sz="1100" b="1" dirty="0">
                <a:solidFill>
                  <a:schemeClr val="tx2">
                    <a:lumMod val="50000"/>
                  </a:schemeClr>
                </a:solidFill>
                <a:latin typeface="微软雅黑" panose="020B0503020204020204" charset="-122"/>
                <a:ea typeface="微软雅黑" panose="020B0503020204020204" charset="-122"/>
                <a:sym typeface="+mn-ea"/>
              </a:rPr>
              <a:t>单击此处输入标题</a:t>
            </a:r>
          </a:p>
          <a:p>
            <a:pPr algn="ctr">
              <a:lnSpc>
                <a:spcPct val="150000"/>
              </a:lnSpc>
              <a:spcBef>
                <a:spcPct val="20000"/>
              </a:spcBef>
              <a:spcAft>
                <a:spcPts val="450"/>
              </a:spcAft>
              <a:buClr>
                <a:schemeClr val="accent1">
                  <a:lumMod val="75000"/>
                </a:schemeClr>
              </a:buClr>
              <a:buSzPct val="145000"/>
              <a:buFont typeface="Arial" panose="020B0604020202020204"/>
            </a:pPr>
            <a:r>
              <a:rPr lang="zh-CN" altLang="en-US" sz="800" dirty="0">
                <a:solidFill>
                  <a:schemeClr val="tx2">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x-none" sz="800" dirty="0">
              <a:solidFill>
                <a:schemeClr val="tx2">
                  <a:lumMod val="50000"/>
                </a:schemeClr>
              </a:solidFill>
              <a:latin typeface="微软雅黑" panose="020B0503020204020204" charset="-122"/>
              <a:ea typeface="微软雅黑" panose="020B0503020204020204" charset="-122"/>
              <a:cs typeface="+mn-ea"/>
              <a:sym typeface="+mn-lt"/>
            </a:endParaRPr>
          </a:p>
        </p:txBody>
      </p:sp>
      <p:sp>
        <p:nvSpPr>
          <p:cNvPr id="51"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执行力明确目标</a:t>
            </a:r>
          </a:p>
        </p:txBody>
      </p:sp>
      <p:pic>
        <p:nvPicPr>
          <p:cNvPr id="52" name="图片 51" descr="apple-imac-ipad-workplace-freelancer-computer.jpg"/>
          <p:cNvPicPr>
            <a:picLocks noChangeAspect="1"/>
          </p:cNvPicPr>
          <p:nvPr/>
        </p:nvPicPr>
        <p:blipFill>
          <a:blip r:embed="rId3" cstate="print"/>
          <a:stretch>
            <a:fillRect/>
          </a:stretch>
        </p:blipFill>
        <p:spPr>
          <a:xfrm>
            <a:off x="803059" y="1059264"/>
            <a:ext cx="2498674" cy="1526130"/>
          </a:xfrm>
          <a:prstGeom prst="rect">
            <a:avLst/>
          </a:prstGeom>
        </p:spPr>
      </p:pic>
      <p:pic>
        <p:nvPicPr>
          <p:cNvPr id="53" name="图片 52" descr="ipad-samsung-music-play-google-tablet-internet.jpg"/>
          <p:cNvPicPr>
            <a:picLocks noChangeAspect="1"/>
          </p:cNvPicPr>
          <p:nvPr/>
        </p:nvPicPr>
        <p:blipFill>
          <a:blip r:embed="rId4" cstate="print"/>
          <a:stretch>
            <a:fillRect/>
          </a:stretch>
        </p:blipFill>
        <p:spPr>
          <a:xfrm>
            <a:off x="5801565" y="1059264"/>
            <a:ext cx="2498674" cy="1524695"/>
          </a:xfrm>
          <a:prstGeom prst="rect">
            <a:avLst/>
          </a:prstGeom>
        </p:spPr>
      </p:pic>
      <p:pic>
        <p:nvPicPr>
          <p:cNvPr id="54" name="图片 53" descr="ipad-mockup-apple-business-computer-tablet-2.jpg"/>
          <p:cNvPicPr>
            <a:picLocks noChangeAspect="1"/>
          </p:cNvPicPr>
          <p:nvPr/>
        </p:nvPicPr>
        <p:blipFill>
          <a:blip r:embed="rId5" cstate="print"/>
          <a:stretch>
            <a:fillRect/>
          </a:stretch>
        </p:blipFill>
        <p:spPr>
          <a:xfrm>
            <a:off x="3302311" y="2864811"/>
            <a:ext cx="2498674" cy="1526130"/>
          </a:xfrm>
          <a:prstGeom prst="rect">
            <a:avLst/>
          </a:prstGeom>
        </p:spPr>
      </p:pic>
      <p:sp>
        <p:nvSpPr>
          <p:cNvPr id="55" name="矩形 54"/>
          <p:cNvSpPr/>
          <p:nvPr/>
        </p:nvSpPr>
        <p:spPr>
          <a:xfrm>
            <a:off x="803059" y="2577642"/>
            <a:ext cx="2499554" cy="287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ADD  YOUR  TEXT</a:t>
            </a:r>
            <a:endParaRPr lang="zh-CN" altLang="en-US" dirty="0">
              <a:solidFill>
                <a:prstClr val="white"/>
              </a:solidFill>
            </a:endParaRPr>
          </a:p>
        </p:txBody>
      </p:sp>
      <p:sp>
        <p:nvSpPr>
          <p:cNvPr id="56" name="矩形 55"/>
          <p:cNvSpPr/>
          <p:nvPr/>
        </p:nvSpPr>
        <p:spPr>
          <a:xfrm>
            <a:off x="3302311" y="4383189"/>
            <a:ext cx="2499554" cy="2871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ADD  YOUR  TEXT</a:t>
            </a:r>
            <a:endParaRPr lang="zh-CN" altLang="en-US" dirty="0">
              <a:solidFill>
                <a:prstClr val="white"/>
              </a:solidFill>
            </a:endParaRPr>
          </a:p>
        </p:txBody>
      </p:sp>
      <p:sp>
        <p:nvSpPr>
          <p:cNvPr id="57" name="矩形 56"/>
          <p:cNvSpPr/>
          <p:nvPr/>
        </p:nvSpPr>
        <p:spPr>
          <a:xfrm>
            <a:off x="5801565" y="2577642"/>
            <a:ext cx="2499554" cy="2871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ADD  YOUR  TEXT</a:t>
            </a:r>
            <a:endParaRPr lang="zh-CN" altLang="en-US" dirty="0">
              <a:solidFill>
                <a:prstClr val="white"/>
              </a:solidFill>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2"/>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9" dur="500"/>
                                        <p:tgtEl>
                                          <p:spTgt spid="5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Effect transition="in" filter="fade">
                                      <p:cBhvr>
                                        <p:cTn id="21" dur="500"/>
                                        <p:tgtEl>
                                          <p:spTgt spid="55"/>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nodeType="with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500"/>
                            </p:stCondLst>
                            <p:childTnLst>
                              <p:par>
                                <p:cTn id="43" presetID="12" presetClass="entr" presetSubtype="4"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par>
                          <p:cTn id="47" fill="hold">
                            <p:stCondLst>
                              <p:cond delay="1000"/>
                            </p:stCondLst>
                            <p:childTnLst>
                              <p:par>
                                <p:cTn id="48" presetID="12" presetClass="entr" presetSubtype="4"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500"/>
                                        <p:tgtEl>
                                          <p:spTgt spid="46"/>
                                        </p:tgtEl>
                                        <p:attrNameLst>
                                          <p:attrName>ppt_y</p:attrName>
                                        </p:attrNameLst>
                                      </p:cBhvr>
                                      <p:tavLst>
                                        <p:tav tm="0">
                                          <p:val>
                                            <p:strVal val="#ppt_y+#ppt_h*1.125000"/>
                                          </p:val>
                                        </p:tav>
                                        <p:tav tm="100000">
                                          <p:val>
                                            <p:strVal val="#ppt_y"/>
                                          </p:val>
                                        </p:tav>
                                      </p:tavLst>
                                    </p:anim>
                                    <p:animEffect transition="in" filter="wipe(up)">
                                      <p:cBhvr>
                                        <p:cTn id="51" dur="500"/>
                                        <p:tgtEl>
                                          <p:spTgt spid="46"/>
                                        </p:tgtEl>
                                      </p:cBhvr>
                                    </p:animEffect>
                                  </p:childTnLst>
                                </p:cTn>
                              </p:par>
                            </p:childTnLst>
                          </p:cTn>
                        </p:par>
                        <p:par>
                          <p:cTn id="52" fill="hold">
                            <p:stCondLst>
                              <p:cond delay="1500"/>
                            </p:stCondLst>
                            <p:childTnLst>
                              <p:par>
                                <p:cTn id="53" presetID="12" presetClass="entr" presetSubtype="4"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p:tgtEl>
                                          <p:spTgt spid="47"/>
                                        </p:tgtEl>
                                        <p:attrNameLst>
                                          <p:attrName>ppt_y</p:attrName>
                                        </p:attrNameLst>
                                      </p:cBhvr>
                                      <p:tavLst>
                                        <p:tav tm="0">
                                          <p:val>
                                            <p:strVal val="#ppt_y+#ppt_h*1.125000"/>
                                          </p:val>
                                        </p:tav>
                                        <p:tav tm="100000">
                                          <p:val>
                                            <p:strVal val="#ppt_y"/>
                                          </p:val>
                                        </p:tav>
                                      </p:tavLst>
                                    </p:anim>
                                    <p:animEffect transition="in" filter="wipe(up)">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6" grpId="0"/>
      <p:bldP spid="47" grpId="0"/>
      <p:bldP spid="51" grpId="0"/>
      <p:bldP spid="55" grpId="0" animBg="1"/>
      <p:bldP spid="56" grpId="0" animBg="1"/>
      <p:bldP spid="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执行力明确目标</a:t>
            </a:r>
          </a:p>
        </p:txBody>
      </p:sp>
      <p:sp>
        <p:nvSpPr>
          <p:cNvPr id="33" name="Oval 21"/>
          <p:cNvSpPr/>
          <p:nvPr/>
        </p:nvSpPr>
        <p:spPr>
          <a:xfrm>
            <a:off x="7141113" y="1665365"/>
            <a:ext cx="685800" cy="685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4" name="Freeform 23"/>
          <p:cNvSpPr>
            <a:spLocks noEditPoints="1"/>
          </p:cNvSpPr>
          <p:nvPr/>
        </p:nvSpPr>
        <p:spPr bwMode="auto">
          <a:xfrm>
            <a:off x="7363790" y="1872299"/>
            <a:ext cx="240446" cy="27193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36" name="Oval 20"/>
          <p:cNvSpPr/>
          <p:nvPr/>
        </p:nvSpPr>
        <p:spPr>
          <a:xfrm>
            <a:off x="5199771" y="1665365"/>
            <a:ext cx="685800" cy="685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37" name="Freeform 24"/>
          <p:cNvSpPr>
            <a:spLocks noEditPoints="1"/>
          </p:cNvSpPr>
          <p:nvPr/>
        </p:nvSpPr>
        <p:spPr bwMode="auto">
          <a:xfrm>
            <a:off x="5413145" y="1860133"/>
            <a:ext cx="259051" cy="296264"/>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39" name="Oval 18"/>
          <p:cNvSpPr/>
          <p:nvPr/>
        </p:nvSpPr>
        <p:spPr>
          <a:xfrm>
            <a:off x="1317087" y="1665365"/>
            <a:ext cx="685800" cy="685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0" name="Freeform 25"/>
          <p:cNvSpPr>
            <a:spLocks noEditPoints="1"/>
          </p:cNvSpPr>
          <p:nvPr/>
        </p:nvSpPr>
        <p:spPr bwMode="auto">
          <a:xfrm>
            <a:off x="1556224" y="1844390"/>
            <a:ext cx="207527" cy="32775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42" name="Oval 19"/>
          <p:cNvSpPr/>
          <p:nvPr/>
        </p:nvSpPr>
        <p:spPr>
          <a:xfrm>
            <a:off x="3258429" y="1665365"/>
            <a:ext cx="685800" cy="685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43" name="Freeform 26"/>
          <p:cNvSpPr>
            <a:spLocks noEditPoints="1"/>
          </p:cNvSpPr>
          <p:nvPr/>
        </p:nvSpPr>
        <p:spPr bwMode="auto">
          <a:xfrm>
            <a:off x="3463931" y="1862281"/>
            <a:ext cx="274795" cy="29196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45" name="TextBox 44"/>
          <p:cNvSpPr txBox="1"/>
          <p:nvPr/>
        </p:nvSpPr>
        <p:spPr>
          <a:xfrm>
            <a:off x="1208583" y="2496736"/>
            <a:ext cx="902811" cy="307777"/>
          </a:xfrm>
          <a:prstGeom prst="rect">
            <a:avLst/>
          </a:prstGeom>
          <a:noFill/>
        </p:spPr>
        <p:txBody>
          <a:bodyPr wrap="none" rtlCol="0">
            <a:spAutoFit/>
          </a:bodyPr>
          <a:lstStyle/>
          <a:p>
            <a:pPr algn="ctr"/>
            <a:r>
              <a:rPr lang="zh-CN" altLang="en-US" b="1" dirty="0">
                <a:latin typeface="微软雅黑" pitchFamily="34" charset="-122"/>
                <a:ea typeface="微软雅黑" pitchFamily="34" charset="-122"/>
                <a:cs typeface="Arial" panose="020B0604020202020204" pitchFamily="34" charset="0"/>
              </a:rPr>
              <a:t>目标内容</a:t>
            </a:r>
            <a:endParaRPr lang="en-GB" b="1" dirty="0">
              <a:latin typeface="微软雅黑" pitchFamily="34" charset="-122"/>
              <a:ea typeface="微软雅黑" pitchFamily="34" charset="-122"/>
              <a:cs typeface="Arial" panose="020B0604020202020204" pitchFamily="34" charset="0"/>
            </a:endParaRPr>
          </a:p>
        </p:txBody>
      </p:sp>
      <p:sp>
        <p:nvSpPr>
          <p:cNvPr id="46" name="TextBox 45"/>
          <p:cNvSpPr txBox="1"/>
          <p:nvPr/>
        </p:nvSpPr>
        <p:spPr>
          <a:xfrm>
            <a:off x="781399" y="2790662"/>
            <a:ext cx="1757177" cy="1200329"/>
          </a:xfrm>
          <a:prstGeom prst="rect">
            <a:avLst/>
          </a:prstGeom>
          <a:noFill/>
        </p:spPr>
        <p:txBody>
          <a:bodyPr wrap="square" rtlCol="0">
            <a:spAutoFit/>
          </a:bodyPr>
          <a:lstStyle/>
          <a:p>
            <a:pPr algn="ctr">
              <a:lnSpc>
                <a:spcPct val="20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amet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elit</a:t>
            </a:r>
            <a:r>
              <a:rPr lang="en-GB" sz="900" dirty="0">
                <a:latin typeface="Arial" panose="020B0604020202020204" pitchFamily="34" charset="0"/>
                <a:cs typeface="Arial" panose="020B0604020202020204" pitchFamily="34" charset="0"/>
              </a:rPr>
              <a:t>. Integer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quam, </a:t>
            </a:r>
            <a:r>
              <a:rPr lang="en-GB" sz="900" dirty="0" err="1">
                <a:latin typeface="Arial" panose="020B0604020202020204" pitchFamily="34" charset="0"/>
                <a:cs typeface="Arial" panose="020B0604020202020204" pitchFamily="34" charset="0"/>
              </a:rPr>
              <a:t>pretium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placerat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semper et </a:t>
            </a:r>
            <a:r>
              <a:rPr lang="en-GB" sz="900" dirty="0" err="1">
                <a:latin typeface="Arial" panose="020B0604020202020204" pitchFamily="34" charset="0"/>
                <a:cs typeface="Arial" panose="020B0604020202020204" pitchFamily="34" charset="0"/>
              </a:rPr>
              <a:t>nunc</a:t>
            </a:r>
            <a:r>
              <a:rPr lang="en-GB" sz="900" dirty="0">
                <a:latin typeface="Arial" panose="020B0604020202020204" pitchFamily="34" charset="0"/>
                <a:cs typeface="Arial" panose="020B0604020202020204" pitchFamily="34" charset="0"/>
              </a:rPr>
              <a:t>.</a:t>
            </a:r>
          </a:p>
        </p:txBody>
      </p:sp>
      <p:sp>
        <p:nvSpPr>
          <p:cNvPr id="48" name="TextBox 47"/>
          <p:cNvSpPr txBox="1"/>
          <p:nvPr/>
        </p:nvSpPr>
        <p:spPr>
          <a:xfrm>
            <a:off x="3149923" y="2496736"/>
            <a:ext cx="902811" cy="307777"/>
          </a:xfrm>
          <a:prstGeom prst="rect">
            <a:avLst/>
          </a:prstGeom>
          <a:noFill/>
        </p:spPr>
        <p:txBody>
          <a:bodyPr wrap="none" rtlCol="0">
            <a:spAutoFit/>
          </a:bodyPr>
          <a:lstStyle/>
          <a:p>
            <a:pPr algn="ctr"/>
            <a:r>
              <a:rPr lang="zh-CN" altLang="en-US" b="1" dirty="0">
                <a:latin typeface="微软雅黑" pitchFamily="34" charset="-122"/>
                <a:ea typeface="微软雅黑" pitchFamily="34" charset="-122"/>
                <a:cs typeface="Arial" panose="020B0604020202020204" pitchFamily="34" charset="0"/>
              </a:rPr>
              <a:t>目标内容</a:t>
            </a:r>
            <a:endParaRPr lang="en-GB" b="1" dirty="0">
              <a:latin typeface="微软雅黑" pitchFamily="34" charset="-122"/>
              <a:ea typeface="微软雅黑" pitchFamily="34" charset="-122"/>
              <a:cs typeface="Arial" panose="020B0604020202020204" pitchFamily="34" charset="0"/>
            </a:endParaRPr>
          </a:p>
        </p:txBody>
      </p:sp>
      <p:sp>
        <p:nvSpPr>
          <p:cNvPr id="49" name="TextBox 48"/>
          <p:cNvSpPr txBox="1"/>
          <p:nvPr/>
        </p:nvSpPr>
        <p:spPr>
          <a:xfrm>
            <a:off x="2722740" y="2790662"/>
            <a:ext cx="1757177" cy="1200329"/>
          </a:xfrm>
          <a:prstGeom prst="rect">
            <a:avLst/>
          </a:prstGeom>
          <a:noFill/>
        </p:spPr>
        <p:txBody>
          <a:bodyPr wrap="square" rtlCol="0">
            <a:spAutoFit/>
          </a:bodyPr>
          <a:lstStyle/>
          <a:p>
            <a:pPr algn="ctr">
              <a:lnSpc>
                <a:spcPct val="20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amet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elit</a:t>
            </a:r>
            <a:r>
              <a:rPr lang="en-GB" sz="900" dirty="0">
                <a:latin typeface="Arial" panose="020B0604020202020204" pitchFamily="34" charset="0"/>
                <a:cs typeface="Arial" panose="020B0604020202020204" pitchFamily="34" charset="0"/>
              </a:rPr>
              <a:t>. Integer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quam, </a:t>
            </a:r>
            <a:r>
              <a:rPr lang="en-GB" sz="900" dirty="0" err="1">
                <a:latin typeface="Arial" panose="020B0604020202020204" pitchFamily="34" charset="0"/>
                <a:cs typeface="Arial" panose="020B0604020202020204" pitchFamily="34" charset="0"/>
              </a:rPr>
              <a:t>pretium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placerat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semper et </a:t>
            </a:r>
            <a:r>
              <a:rPr lang="en-GB" sz="900" dirty="0" err="1">
                <a:latin typeface="Arial" panose="020B0604020202020204" pitchFamily="34" charset="0"/>
                <a:cs typeface="Arial" panose="020B0604020202020204" pitchFamily="34" charset="0"/>
              </a:rPr>
              <a:t>nunc</a:t>
            </a:r>
            <a:r>
              <a:rPr lang="en-GB" sz="900" dirty="0">
                <a:latin typeface="Arial" panose="020B0604020202020204" pitchFamily="34" charset="0"/>
                <a:cs typeface="Arial" panose="020B0604020202020204" pitchFamily="34" charset="0"/>
              </a:rPr>
              <a:t>.</a:t>
            </a:r>
          </a:p>
        </p:txBody>
      </p:sp>
      <p:sp>
        <p:nvSpPr>
          <p:cNvPr id="51" name="TextBox 50"/>
          <p:cNvSpPr txBox="1"/>
          <p:nvPr/>
        </p:nvSpPr>
        <p:spPr>
          <a:xfrm>
            <a:off x="5091265" y="2496736"/>
            <a:ext cx="902811" cy="307777"/>
          </a:xfrm>
          <a:prstGeom prst="rect">
            <a:avLst/>
          </a:prstGeom>
          <a:noFill/>
        </p:spPr>
        <p:txBody>
          <a:bodyPr wrap="none" rtlCol="0">
            <a:spAutoFit/>
          </a:bodyPr>
          <a:lstStyle/>
          <a:p>
            <a:pPr algn="ctr"/>
            <a:r>
              <a:rPr lang="zh-CN" altLang="en-US" b="1" dirty="0">
                <a:latin typeface="微软雅黑" pitchFamily="34" charset="-122"/>
                <a:ea typeface="微软雅黑" pitchFamily="34" charset="-122"/>
                <a:cs typeface="Arial" panose="020B0604020202020204" pitchFamily="34" charset="0"/>
              </a:rPr>
              <a:t>目标内容</a:t>
            </a:r>
            <a:endParaRPr lang="en-GB" b="1" dirty="0">
              <a:latin typeface="微软雅黑" pitchFamily="34" charset="-122"/>
              <a:ea typeface="微软雅黑" pitchFamily="34" charset="-122"/>
              <a:cs typeface="Arial" panose="020B0604020202020204" pitchFamily="34" charset="0"/>
            </a:endParaRPr>
          </a:p>
        </p:txBody>
      </p:sp>
      <p:sp>
        <p:nvSpPr>
          <p:cNvPr id="52" name="TextBox 51"/>
          <p:cNvSpPr txBox="1"/>
          <p:nvPr/>
        </p:nvSpPr>
        <p:spPr>
          <a:xfrm>
            <a:off x="4664082" y="2790662"/>
            <a:ext cx="1757177" cy="1200329"/>
          </a:xfrm>
          <a:prstGeom prst="rect">
            <a:avLst/>
          </a:prstGeom>
          <a:noFill/>
        </p:spPr>
        <p:txBody>
          <a:bodyPr wrap="square" rtlCol="0">
            <a:spAutoFit/>
          </a:bodyPr>
          <a:lstStyle/>
          <a:p>
            <a:pPr algn="ctr">
              <a:lnSpc>
                <a:spcPct val="20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amet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elit</a:t>
            </a:r>
            <a:r>
              <a:rPr lang="en-GB" sz="900" dirty="0">
                <a:latin typeface="Arial" panose="020B0604020202020204" pitchFamily="34" charset="0"/>
                <a:cs typeface="Arial" panose="020B0604020202020204" pitchFamily="34" charset="0"/>
              </a:rPr>
              <a:t>. Integer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quam, </a:t>
            </a:r>
            <a:r>
              <a:rPr lang="en-GB" sz="900" dirty="0" err="1">
                <a:latin typeface="Arial" panose="020B0604020202020204" pitchFamily="34" charset="0"/>
                <a:cs typeface="Arial" panose="020B0604020202020204" pitchFamily="34" charset="0"/>
              </a:rPr>
              <a:t>pretium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placerat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semper et </a:t>
            </a:r>
            <a:r>
              <a:rPr lang="en-GB" sz="900" dirty="0" err="1">
                <a:latin typeface="Arial" panose="020B0604020202020204" pitchFamily="34" charset="0"/>
                <a:cs typeface="Arial" panose="020B0604020202020204" pitchFamily="34" charset="0"/>
              </a:rPr>
              <a:t>nunc</a:t>
            </a:r>
            <a:r>
              <a:rPr lang="en-GB" sz="900" dirty="0">
                <a:latin typeface="Arial" panose="020B0604020202020204" pitchFamily="34" charset="0"/>
                <a:cs typeface="Arial" panose="020B0604020202020204" pitchFamily="34" charset="0"/>
              </a:rPr>
              <a:t>.</a:t>
            </a:r>
          </a:p>
        </p:txBody>
      </p:sp>
      <p:sp>
        <p:nvSpPr>
          <p:cNvPr id="54" name="TextBox 53"/>
          <p:cNvSpPr txBox="1"/>
          <p:nvPr/>
        </p:nvSpPr>
        <p:spPr>
          <a:xfrm>
            <a:off x="7032608" y="2496736"/>
            <a:ext cx="902811" cy="307777"/>
          </a:xfrm>
          <a:prstGeom prst="rect">
            <a:avLst/>
          </a:prstGeom>
          <a:noFill/>
        </p:spPr>
        <p:txBody>
          <a:bodyPr wrap="none" rtlCol="0">
            <a:spAutoFit/>
          </a:bodyPr>
          <a:lstStyle/>
          <a:p>
            <a:pPr algn="ctr"/>
            <a:r>
              <a:rPr lang="zh-CN" altLang="en-US" b="1" dirty="0">
                <a:latin typeface="微软雅黑" pitchFamily="34" charset="-122"/>
                <a:ea typeface="微软雅黑" pitchFamily="34" charset="-122"/>
                <a:cs typeface="Arial" panose="020B0604020202020204" pitchFamily="34" charset="0"/>
              </a:rPr>
              <a:t>目标内容</a:t>
            </a:r>
            <a:endParaRPr lang="en-GB" b="1" dirty="0">
              <a:latin typeface="微软雅黑" pitchFamily="34" charset="-122"/>
              <a:ea typeface="微软雅黑" pitchFamily="34" charset="-122"/>
              <a:cs typeface="Arial" panose="020B0604020202020204" pitchFamily="34" charset="0"/>
            </a:endParaRPr>
          </a:p>
        </p:txBody>
      </p:sp>
      <p:sp>
        <p:nvSpPr>
          <p:cNvPr id="55" name="TextBox 54"/>
          <p:cNvSpPr txBox="1"/>
          <p:nvPr/>
        </p:nvSpPr>
        <p:spPr>
          <a:xfrm>
            <a:off x="6605425" y="2790662"/>
            <a:ext cx="1757177" cy="1200329"/>
          </a:xfrm>
          <a:prstGeom prst="rect">
            <a:avLst/>
          </a:prstGeom>
          <a:noFill/>
        </p:spPr>
        <p:txBody>
          <a:bodyPr wrap="square" rtlCol="0">
            <a:spAutoFit/>
          </a:bodyPr>
          <a:lstStyle/>
          <a:p>
            <a:pPr algn="ctr">
              <a:lnSpc>
                <a:spcPct val="20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amet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elit</a:t>
            </a:r>
            <a:r>
              <a:rPr lang="en-GB" sz="900" dirty="0">
                <a:latin typeface="Arial" panose="020B0604020202020204" pitchFamily="34" charset="0"/>
                <a:cs typeface="Arial" panose="020B0604020202020204" pitchFamily="34" charset="0"/>
              </a:rPr>
              <a:t>. Integer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quam, </a:t>
            </a:r>
            <a:r>
              <a:rPr lang="en-GB" sz="900" dirty="0" err="1">
                <a:latin typeface="Arial" panose="020B0604020202020204" pitchFamily="34" charset="0"/>
                <a:cs typeface="Arial" panose="020B0604020202020204" pitchFamily="34" charset="0"/>
              </a:rPr>
              <a:t>pretium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placerat</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eu</a:t>
            </a:r>
            <a:r>
              <a:rPr lang="en-GB" sz="900" dirty="0">
                <a:latin typeface="Arial" panose="020B0604020202020204" pitchFamily="34" charset="0"/>
                <a:cs typeface="Arial" panose="020B0604020202020204" pitchFamily="34" charset="0"/>
              </a:rPr>
              <a:t> semper et </a:t>
            </a:r>
            <a:r>
              <a:rPr lang="en-GB" sz="900" dirty="0" err="1">
                <a:latin typeface="Arial" panose="020B0604020202020204" pitchFamily="34" charset="0"/>
                <a:cs typeface="Arial" panose="020B0604020202020204" pitchFamily="34" charset="0"/>
              </a:rPr>
              <a:t>nunc</a:t>
            </a:r>
            <a:r>
              <a:rPr lang="en-GB" sz="900" dirty="0">
                <a:latin typeface="Arial" panose="020B0604020202020204" pitchFamily="34" charset="0"/>
                <a:cs typeface="Arial" panose="020B0604020202020204" pitchFamily="34" charset="0"/>
              </a:rPr>
              <a:t>.</a:t>
            </a:r>
          </a:p>
        </p:txBody>
      </p:sp>
      <p:cxnSp>
        <p:nvCxnSpPr>
          <p:cNvPr id="56" name="Straight Connector 36"/>
          <p:cNvCxnSpPr/>
          <p:nvPr/>
        </p:nvCxnSpPr>
        <p:spPr>
          <a:xfrm>
            <a:off x="2638333" y="2018168"/>
            <a:ext cx="0" cy="1526879"/>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a:off x="4572000" y="2018168"/>
            <a:ext cx="0" cy="1526879"/>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6523893" y="2018168"/>
            <a:ext cx="0" cy="1526879"/>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2"/>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barn(outHorizontal)">
                                      <p:cBhvr>
                                        <p:cTn id="14" dur="500"/>
                                        <p:tgtEl>
                                          <p:spTgt spid="56"/>
                                        </p:tgtEl>
                                      </p:cBhvr>
                                    </p:animEffect>
                                  </p:childTnLst>
                                </p:cTn>
                              </p:par>
                              <p:par>
                                <p:cTn id="15" presetID="16" presetClass="entr" presetSubtype="42"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arn(outHorizontal)">
                                      <p:cBhvr>
                                        <p:cTn id="17" dur="500"/>
                                        <p:tgtEl>
                                          <p:spTgt spid="57"/>
                                        </p:tgtEl>
                                      </p:cBhvr>
                                    </p:animEffect>
                                  </p:childTnLst>
                                </p:cTn>
                              </p:par>
                              <p:par>
                                <p:cTn id="18" presetID="16" presetClass="entr" presetSubtype="42" fill="hold"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arn(outHorizontal)">
                                      <p:cBhvr>
                                        <p:cTn id="20" dur="500"/>
                                        <p:tgtEl>
                                          <p:spTgt spid="58"/>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ppt_x"/>
                                          </p:val>
                                        </p:tav>
                                        <p:tav tm="100000">
                                          <p:val>
                                            <p:strVal val="#ppt_x"/>
                                          </p:val>
                                        </p:tav>
                                      </p:tavLst>
                                    </p:anim>
                                    <p:anim calcmode="lin" valueType="num">
                                      <p:cBhvr additive="base">
                                        <p:cTn id="42" dur="500" fill="hold"/>
                                        <p:tgtEl>
                                          <p:spTgt spid="4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fill="hold"/>
                                        <p:tgtEl>
                                          <p:spTgt spid="43"/>
                                        </p:tgtEl>
                                        <p:attrNameLst>
                                          <p:attrName>ppt_x</p:attrName>
                                        </p:attrNameLst>
                                      </p:cBhvr>
                                      <p:tavLst>
                                        <p:tav tm="0">
                                          <p:val>
                                            <p:strVal val="#ppt_x"/>
                                          </p:val>
                                        </p:tav>
                                        <p:tav tm="100000">
                                          <p:val>
                                            <p:strVal val="#ppt_x"/>
                                          </p:val>
                                        </p:tav>
                                      </p:tavLst>
                                    </p:anim>
                                    <p:anim calcmode="lin" valueType="num">
                                      <p:cBhvr additive="base">
                                        <p:cTn id="46" dur="500" fill="hold"/>
                                        <p:tgtEl>
                                          <p:spTgt spid="43"/>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ppt_x"/>
                                          </p:val>
                                        </p:tav>
                                        <p:tav tm="100000">
                                          <p:val>
                                            <p:strVal val="#ppt_x"/>
                                          </p:val>
                                        </p:tav>
                                      </p:tavLst>
                                    </p:anim>
                                    <p:anim calcmode="lin" valueType="num">
                                      <p:cBhvr additive="base">
                                        <p:cTn id="54" dur="5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ppt_x"/>
                                          </p:val>
                                        </p:tav>
                                        <p:tav tm="100000">
                                          <p:val>
                                            <p:strVal val="#ppt_x"/>
                                          </p:val>
                                        </p:tav>
                                      </p:tavLst>
                                    </p:anim>
                                    <p:anim calcmode="lin" valueType="num">
                                      <p:cBhvr additive="base">
                                        <p:cTn id="66" dur="500" fill="hold"/>
                                        <p:tgtEl>
                                          <p:spTgt spid="5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ppt_x"/>
                                          </p:val>
                                        </p:tav>
                                        <p:tav tm="100000">
                                          <p:val>
                                            <p:strVal val="#ppt_x"/>
                                          </p:val>
                                        </p:tav>
                                      </p:tavLst>
                                    </p:anim>
                                    <p:anim calcmode="lin" valueType="num">
                                      <p:cBhvr additive="base">
                                        <p:cTn id="7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1"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 calcmode="lin" valueType="num">
                                      <p:cBhvr additive="base">
                                        <p:cTn id="83" dur="500" fill="hold"/>
                                        <p:tgtEl>
                                          <p:spTgt spid="54"/>
                                        </p:tgtEl>
                                        <p:attrNameLst>
                                          <p:attrName>ppt_x</p:attrName>
                                        </p:attrNameLst>
                                      </p:cBhvr>
                                      <p:tavLst>
                                        <p:tav tm="0">
                                          <p:val>
                                            <p:strVal val="#ppt_x"/>
                                          </p:val>
                                        </p:tav>
                                        <p:tav tm="100000">
                                          <p:val>
                                            <p:strVal val="#ppt_x"/>
                                          </p:val>
                                        </p:tav>
                                      </p:tavLst>
                                    </p:anim>
                                    <p:anim calcmode="lin" valueType="num">
                                      <p:cBhvr additive="base">
                                        <p:cTn id="84" dur="500" fill="hold"/>
                                        <p:tgtEl>
                                          <p:spTgt spid="54"/>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additive="base">
                                        <p:cTn id="87" dur="500" fill="hold"/>
                                        <p:tgtEl>
                                          <p:spTgt spid="55"/>
                                        </p:tgtEl>
                                        <p:attrNameLst>
                                          <p:attrName>ppt_x</p:attrName>
                                        </p:attrNameLst>
                                      </p:cBhvr>
                                      <p:tavLst>
                                        <p:tav tm="0">
                                          <p:val>
                                            <p:strVal val="#ppt_x"/>
                                          </p:val>
                                        </p:tav>
                                        <p:tav tm="100000">
                                          <p:val>
                                            <p:strVal val="#ppt_x"/>
                                          </p:val>
                                        </p:tav>
                                      </p:tavLst>
                                    </p:anim>
                                    <p:anim calcmode="lin" valueType="num">
                                      <p:cBhvr additive="base">
                                        <p:cTn id="88"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animBg="1"/>
      <p:bldP spid="34" grpId="0" animBg="1"/>
      <p:bldP spid="36" grpId="0" animBg="1"/>
      <p:bldP spid="37" grpId="0" animBg="1"/>
      <p:bldP spid="39" grpId="0" animBg="1"/>
      <p:bldP spid="40" grpId="0" animBg="1"/>
      <p:bldP spid="42" grpId="0" animBg="1"/>
      <p:bldP spid="43" grpId="0" animBg="1"/>
      <p:bldP spid="45" grpId="0"/>
      <p:bldP spid="46" grpId="0"/>
      <p:bldP spid="48" grpId="0"/>
      <p:bldP spid="49" grpId="0"/>
      <p:bldP spid="51" grpId="0"/>
      <p:bldP spid="52"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9"/>
          <p:cNvSpPr txBox="1"/>
          <p:nvPr/>
        </p:nvSpPr>
        <p:spPr>
          <a:xfrm>
            <a:off x="848705" y="309029"/>
            <a:ext cx="2012194" cy="391478"/>
          </a:xfrm>
          <a:prstGeom prst="rect">
            <a:avLst/>
          </a:prstGeom>
          <a:noFill/>
        </p:spPr>
        <p:txBody>
          <a:bodyPr wrap="square" lIns="68580" tIns="34290" rIns="68580" bIns="34290" rtlCol="0">
            <a:spAutoFit/>
          </a:bodyPr>
          <a:lstStyle/>
          <a:p>
            <a:pPr fontAlgn="auto">
              <a:lnSpc>
                <a:spcPct val="100000"/>
              </a:lnSpc>
            </a:pPr>
            <a:r>
              <a:rPr lang="zh-CN" altLang="en-US" sz="2100" b="1" dirty="0">
                <a:solidFill>
                  <a:schemeClr val="tx2">
                    <a:lumMod val="50000"/>
                  </a:schemeClr>
                </a:solidFill>
                <a:latin typeface="微软雅黑" panose="020B0503020204020204" charset="-122"/>
                <a:ea typeface="微软雅黑" panose="020B0503020204020204" charset="-122"/>
                <a:sym typeface="+mn-ea"/>
              </a:rPr>
              <a:t>执行力明确目标</a:t>
            </a:r>
          </a:p>
        </p:txBody>
      </p:sp>
      <p:sp>
        <p:nvSpPr>
          <p:cNvPr id="47" name="Freeform 16"/>
          <p:cNvSpPr>
            <a:spLocks noEditPoints="1"/>
          </p:cNvSpPr>
          <p:nvPr/>
        </p:nvSpPr>
        <p:spPr bwMode="auto">
          <a:xfrm>
            <a:off x="7048041" y="3037751"/>
            <a:ext cx="440080" cy="330533"/>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48" name="Freeform 17"/>
          <p:cNvSpPr>
            <a:spLocks noEditPoints="1"/>
          </p:cNvSpPr>
          <p:nvPr/>
        </p:nvSpPr>
        <p:spPr bwMode="auto">
          <a:xfrm>
            <a:off x="4078919" y="2957502"/>
            <a:ext cx="390974" cy="41175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49" name="Freeform 18"/>
          <p:cNvSpPr>
            <a:spLocks noEditPoints="1"/>
          </p:cNvSpPr>
          <p:nvPr/>
        </p:nvSpPr>
        <p:spPr bwMode="auto">
          <a:xfrm>
            <a:off x="1128685" y="2957502"/>
            <a:ext cx="372086" cy="379641"/>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50" name="Freeform 19"/>
          <p:cNvSpPr>
            <a:spLocks noEditPoints="1"/>
          </p:cNvSpPr>
          <p:nvPr/>
        </p:nvSpPr>
        <p:spPr bwMode="auto">
          <a:xfrm>
            <a:off x="5570652" y="3008499"/>
            <a:ext cx="383417" cy="32864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50000"/>
            </a:schemeClr>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51" name="Freeform 20"/>
          <p:cNvSpPr>
            <a:spLocks noEditPoints="1"/>
          </p:cNvSpPr>
          <p:nvPr/>
        </p:nvSpPr>
        <p:spPr bwMode="auto">
          <a:xfrm>
            <a:off x="2601529" y="2898577"/>
            <a:ext cx="376631" cy="43856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cs typeface="Arial" panose="020B0604020202020204" pitchFamily="34" charset="0"/>
            </a:endParaRPr>
          </a:p>
        </p:txBody>
      </p:sp>
      <p:sp>
        <p:nvSpPr>
          <p:cNvPr id="52" name="Rectangle 21"/>
          <p:cNvSpPr/>
          <p:nvPr/>
        </p:nvSpPr>
        <p:spPr>
          <a:xfrm>
            <a:off x="1022718" y="3438272"/>
            <a:ext cx="1327358" cy="900246"/>
          </a:xfrm>
          <a:prstGeom prst="rect">
            <a:avLst/>
          </a:prstGeom>
        </p:spPr>
        <p:txBody>
          <a:bodyPr wrap="square" lIns="68580" tIns="34290" rIns="68580" bIns="34290">
            <a:spAutoFit/>
          </a:bodyPr>
          <a:lstStyle/>
          <a:p>
            <a:pPr>
              <a:lnSpc>
                <a:spcPct val="15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khanh</a:t>
            </a:r>
            <a:endParaRPr lang="en-GB" sz="900" dirty="0">
              <a:latin typeface="Arial" panose="020B0604020202020204" pitchFamily="34" charset="0"/>
              <a:cs typeface="Arial" panose="020B0604020202020204" pitchFamily="34" charset="0"/>
            </a:endParaRPr>
          </a:p>
          <a:p>
            <a:pPr>
              <a:lnSpc>
                <a:spcPct val="150000"/>
              </a:lnSpc>
            </a:pPr>
            <a:r>
              <a:rPr lang="en-US" sz="900" dirty="0">
                <a:latin typeface="Arial" panose="020B0604020202020204" pitchFamily="34" charset="0"/>
                <a:cs typeface="Arial" panose="020B0604020202020204" pitchFamily="34" charset="0"/>
              </a:rPr>
              <a:t>Rau max </a:t>
            </a:r>
            <a:r>
              <a:rPr lang="en-US" sz="900" dirty="0" err="1">
                <a:latin typeface="Arial" panose="020B0604020202020204" pitchFamily="34" charset="0"/>
                <a:cs typeface="Arial" panose="020B0604020202020204" pitchFamily="34" charset="0"/>
              </a:rPr>
              <a:t>xam</a:t>
            </a:r>
            <a:r>
              <a:rPr lang="en-US" sz="900" dirty="0">
                <a:latin typeface="Arial" panose="020B0604020202020204" pitchFamily="34" charset="0"/>
                <a:cs typeface="Arial" panose="020B0604020202020204" pitchFamily="34" charset="0"/>
              </a:rPr>
              <a:t> </a:t>
            </a:r>
            <a:r>
              <a:rPr lang="en-US" sz="900" dirty="0" err="1">
                <a:latin typeface="Arial" panose="020B0604020202020204" pitchFamily="34" charset="0"/>
                <a:cs typeface="Arial" panose="020B0604020202020204" pitchFamily="34" charset="0"/>
              </a:rPr>
              <a:t>wa</a:t>
            </a:r>
            <a:endParaRPr lang="en-GB" sz="900" dirty="0">
              <a:latin typeface="Arial" panose="020B0604020202020204" pitchFamily="34" charset="0"/>
              <a:cs typeface="Arial" panose="020B0604020202020204" pitchFamily="34" charset="0"/>
            </a:endParaRPr>
          </a:p>
        </p:txBody>
      </p:sp>
      <p:sp>
        <p:nvSpPr>
          <p:cNvPr id="53" name="Rectangle 28"/>
          <p:cNvSpPr/>
          <p:nvPr/>
        </p:nvSpPr>
        <p:spPr>
          <a:xfrm>
            <a:off x="2484705" y="3438272"/>
            <a:ext cx="1327358" cy="900246"/>
          </a:xfrm>
          <a:prstGeom prst="rect">
            <a:avLst/>
          </a:prstGeom>
        </p:spPr>
        <p:txBody>
          <a:bodyPr wrap="square" lIns="68580" tIns="34290" rIns="68580" bIns="34290">
            <a:spAutoFit/>
          </a:bodyPr>
          <a:lstStyle/>
          <a:p>
            <a:pPr>
              <a:lnSpc>
                <a:spcPct val="15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khanh</a:t>
            </a:r>
            <a:endParaRPr lang="en-GB" sz="900" dirty="0">
              <a:latin typeface="Arial" panose="020B0604020202020204" pitchFamily="34" charset="0"/>
              <a:cs typeface="Arial" panose="020B0604020202020204" pitchFamily="34" charset="0"/>
            </a:endParaRPr>
          </a:p>
          <a:p>
            <a:pPr>
              <a:lnSpc>
                <a:spcPct val="150000"/>
              </a:lnSpc>
            </a:pPr>
            <a:r>
              <a:rPr lang="en-US" sz="900" dirty="0">
                <a:latin typeface="Arial" panose="020B0604020202020204" pitchFamily="34" charset="0"/>
                <a:cs typeface="Arial" panose="020B0604020202020204" pitchFamily="34" charset="0"/>
              </a:rPr>
              <a:t>Rau max </a:t>
            </a:r>
            <a:r>
              <a:rPr lang="en-US" sz="900" dirty="0" err="1">
                <a:latin typeface="Arial" panose="020B0604020202020204" pitchFamily="34" charset="0"/>
                <a:cs typeface="Arial" panose="020B0604020202020204" pitchFamily="34" charset="0"/>
              </a:rPr>
              <a:t>xam</a:t>
            </a:r>
            <a:r>
              <a:rPr lang="en-US" sz="900" dirty="0">
                <a:latin typeface="Arial" panose="020B0604020202020204" pitchFamily="34" charset="0"/>
                <a:cs typeface="Arial" panose="020B0604020202020204" pitchFamily="34" charset="0"/>
              </a:rPr>
              <a:t> </a:t>
            </a:r>
            <a:r>
              <a:rPr lang="en-US" sz="900" dirty="0" err="1">
                <a:latin typeface="Arial" panose="020B0604020202020204" pitchFamily="34" charset="0"/>
                <a:cs typeface="Arial" panose="020B0604020202020204" pitchFamily="34" charset="0"/>
              </a:rPr>
              <a:t>wza</a:t>
            </a:r>
            <a:endParaRPr lang="en-GB" sz="900" dirty="0">
              <a:latin typeface="Arial" panose="020B0604020202020204" pitchFamily="34" charset="0"/>
              <a:cs typeface="Arial" panose="020B0604020202020204" pitchFamily="34" charset="0"/>
            </a:endParaRPr>
          </a:p>
        </p:txBody>
      </p:sp>
      <p:sp>
        <p:nvSpPr>
          <p:cNvPr id="54" name="Rectangle 29"/>
          <p:cNvSpPr/>
          <p:nvPr/>
        </p:nvSpPr>
        <p:spPr>
          <a:xfrm>
            <a:off x="3974540" y="3438272"/>
            <a:ext cx="1327358" cy="900246"/>
          </a:xfrm>
          <a:prstGeom prst="rect">
            <a:avLst/>
          </a:prstGeom>
        </p:spPr>
        <p:txBody>
          <a:bodyPr wrap="square" lIns="68580" tIns="34290" rIns="68580" bIns="34290">
            <a:spAutoFit/>
          </a:bodyPr>
          <a:lstStyle/>
          <a:p>
            <a:pPr>
              <a:lnSpc>
                <a:spcPct val="150000"/>
              </a:lnSpc>
            </a:pPr>
            <a:r>
              <a:rPr lang="en-GB" sz="900">
                <a:latin typeface="Arial" panose="020B0604020202020204" pitchFamily="34" charset="0"/>
                <a:cs typeface="Arial" panose="020B0604020202020204" pitchFamily="34" charset="0"/>
              </a:rPr>
              <a:t>Lorem ipsum dolor sit, consectetur adipiscing khanh</a:t>
            </a:r>
          </a:p>
          <a:p>
            <a:pPr>
              <a:lnSpc>
                <a:spcPct val="150000"/>
              </a:lnSpc>
            </a:pPr>
            <a:r>
              <a:rPr lang="en-US" sz="900">
                <a:latin typeface="Arial" panose="020B0604020202020204" pitchFamily="34" charset="0"/>
                <a:cs typeface="Arial" panose="020B0604020202020204" pitchFamily="34" charset="0"/>
              </a:rPr>
              <a:t>Rau max xam wa</a:t>
            </a:r>
            <a:endParaRPr lang="en-GB" sz="900">
              <a:latin typeface="Arial" panose="020B0604020202020204" pitchFamily="34" charset="0"/>
              <a:cs typeface="Arial" panose="020B0604020202020204" pitchFamily="34" charset="0"/>
            </a:endParaRPr>
          </a:p>
        </p:txBody>
      </p:sp>
      <p:sp>
        <p:nvSpPr>
          <p:cNvPr id="55" name="Rectangle 30"/>
          <p:cNvSpPr/>
          <p:nvPr/>
        </p:nvSpPr>
        <p:spPr>
          <a:xfrm>
            <a:off x="5436527" y="3438272"/>
            <a:ext cx="1327358" cy="900246"/>
          </a:xfrm>
          <a:prstGeom prst="rect">
            <a:avLst/>
          </a:prstGeom>
        </p:spPr>
        <p:txBody>
          <a:bodyPr wrap="square" lIns="68580" tIns="34290" rIns="68580" bIns="34290">
            <a:spAutoFit/>
          </a:bodyPr>
          <a:lstStyle/>
          <a:p>
            <a:pPr>
              <a:lnSpc>
                <a:spcPct val="150000"/>
              </a:lnSpc>
            </a:pPr>
            <a:r>
              <a:rPr lang="en-GB" sz="900" dirty="0" err="1">
                <a:latin typeface="Arial" panose="020B0604020202020204" pitchFamily="34" charset="0"/>
                <a:cs typeface="Arial" panose="020B0604020202020204" pitchFamily="34" charset="0"/>
              </a:rPr>
              <a:t>Lorem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ipsum</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dolor</a:t>
            </a:r>
            <a:r>
              <a:rPr lang="en-GB" sz="900" dirty="0">
                <a:latin typeface="Arial" panose="020B0604020202020204" pitchFamily="34" charset="0"/>
                <a:cs typeface="Arial" panose="020B0604020202020204" pitchFamily="34" charset="0"/>
              </a:rPr>
              <a:t> sit, </a:t>
            </a:r>
            <a:r>
              <a:rPr lang="en-GB" sz="900" dirty="0" err="1">
                <a:latin typeface="Arial" panose="020B0604020202020204" pitchFamily="34" charset="0"/>
                <a:cs typeface="Arial" panose="020B0604020202020204" pitchFamily="34" charset="0"/>
              </a:rPr>
              <a:t>consectetur</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adipiscing</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khanh</a:t>
            </a:r>
            <a:endParaRPr lang="en-GB" sz="900" dirty="0">
              <a:latin typeface="Arial" panose="020B0604020202020204" pitchFamily="34" charset="0"/>
              <a:cs typeface="Arial" panose="020B0604020202020204" pitchFamily="34" charset="0"/>
            </a:endParaRPr>
          </a:p>
          <a:p>
            <a:pPr>
              <a:lnSpc>
                <a:spcPct val="150000"/>
              </a:lnSpc>
            </a:pPr>
            <a:r>
              <a:rPr lang="en-US" sz="900" dirty="0">
                <a:latin typeface="Arial" panose="020B0604020202020204" pitchFamily="34" charset="0"/>
                <a:cs typeface="Arial" panose="020B0604020202020204" pitchFamily="34" charset="0"/>
              </a:rPr>
              <a:t>Rau max </a:t>
            </a:r>
            <a:r>
              <a:rPr lang="en-US" sz="900" dirty="0" err="1">
                <a:latin typeface="Arial" panose="020B0604020202020204" pitchFamily="34" charset="0"/>
                <a:cs typeface="Arial" panose="020B0604020202020204" pitchFamily="34" charset="0"/>
              </a:rPr>
              <a:t>xam</a:t>
            </a:r>
            <a:r>
              <a:rPr lang="en-US" sz="900" dirty="0">
                <a:latin typeface="Arial" panose="020B0604020202020204" pitchFamily="34" charset="0"/>
                <a:cs typeface="Arial" panose="020B0604020202020204" pitchFamily="34" charset="0"/>
              </a:rPr>
              <a:t> </a:t>
            </a:r>
            <a:r>
              <a:rPr lang="en-US" sz="900" dirty="0" err="1">
                <a:latin typeface="Arial" panose="020B0604020202020204" pitchFamily="34" charset="0"/>
                <a:cs typeface="Arial" panose="020B0604020202020204" pitchFamily="34" charset="0"/>
              </a:rPr>
              <a:t>wa</a:t>
            </a:r>
            <a:endParaRPr lang="en-GB" sz="900" dirty="0">
              <a:latin typeface="Arial" panose="020B0604020202020204" pitchFamily="34" charset="0"/>
              <a:cs typeface="Arial" panose="020B0604020202020204" pitchFamily="34" charset="0"/>
            </a:endParaRPr>
          </a:p>
        </p:txBody>
      </p:sp>
      <p:sp>
        <p:nvSpPr>
          <p:cNvPr id="56" name="Rectangle 31"/>
          <p:cNvSpPr/>
          <p:nvPr/>
        </p:nvSpPr>
        <p:spPr>
          <a:xfrm>
            <a:off x="6926936" y="3438272"/>
            <a:ext cx="1327358" cy="900246"/>
          </a:xfrm>
          <a:prstGeom prst="rect">
            <a:avLst/>
          </a:prstGeom>
        </p:spPr>
        <p:txBody>
          <a:bodyPr wrap="square" lIns="68580" tIns="34290" rIns="68580" bIns="34290">
            <a:spAutoFit/>
          </a:bodyPr>
          <a:lstStyle/>
          <a:p>
            <a:pPr>
              <a:lnSpc>
                <a:spcPct val="150000"/>
              </a:lnSpc>
            </a:pPr>
            <a:r>
              <a:rPr lang="en-GB" sz="900">
                <a:latin typeface="Arial" panose="020B0604020202020204" pitchFamily="34" charset="0"/>
                <a:cs typeface="Arial" panose="020B0604020202020204" pitchFamily="34" charset="0"/>
              </a:rPr>
              <a:t>Lorem ipsum dolor sit, consectetur adipiscing khanh</a:t>
            </a:r>
          </a:p>
          <a:p>
            <a:pPr>
              <a:lnSpc>
                <a:spcPct val="150000"/>
              </a:lnSpc>
            </a:pPr>
            <a:r>
              <a:rPr lang="en-US" sz="900">
                <a:latin typeface="Arial" panose="020B0604020202020204" pitchFamily="34" charset="0"/>
                <a:cs typeface="Arial" panose="020B0604020202020204" pitchFamily="34" charset="0"/>
              </a:rPr>
              <a:t>Rau max xam wa</a:t>
            </a:r>
            <a:endParaRPr lang="en-GB" sz="900">
              <a:latin typeface="Arial" panose="020B0604020202020204" pitchFamily="34" charset="0"/>
              <a:cs typeface="Arial" panose="020B0604020202020204" pitchFamily="34" charset="0"/>
            </a:endParaRPr>
          </a:p>
        </p:txBody>
      </p:sp>
      <p:sp>
        <p:nvSpPr>
          <p:cNvPr id="57" name="TextBox 56"/>
          <p:cNvSpPr txBox="1"/>
          <p:nvPr/>
        </p:nvSpPr>
        <p:spPr>
          <a:xfrm>
            <a:off x="3681107" y="1149115"/>
            <a:ext cx="1792798" cy="315471"/>
          </a:xfrm>
          <a:prstGeom prst="rect">
            <a:avLst/>
          </a:prstGeom>
          <a:noFill/>
        </p:spPr>
        <p:txBody>
          <a:bodyPr wrap="none" lIns="68580" tIns="34290" rIns="68580" bIns="34290" rtlCol="0">
            <a:spAutoFit/>
          </a:bodyPr>
          <a:lstStyle/>
          <a:p>
            <a:r>
              <a:rPr lang="zh-CN" altLang="en-US" sz="1600" b="1" dirty="0">
                <a:solidFill>
                  <a:schemeClr val="tx2"/>
                </a:solidFill>
                <a:latin typeface="微软雅黑" pitchFamily="34" charset="-122"/>
                <a:ea typeface="微软雅黑" pitchFamily="34" charset="-122"/>
                <a:cs typeface="Arial" panose="020B0604020202020204" pitchFamily="34" charset="0"/>
              </a:rPr>
              <a:t>点击此处添加标题</a:t>
            </a:r>
            <a:endParaRPr lang="en-GB" sz="1600" b="1" dirty="0">
              <a:solidFill>
                <a:schemeClr val="tx2"/>
              </a:solidFill>
              <a:latin typeface="微软雅黑" pitchFamily="34" charset="-122"/>
              <a:ea typeface="微软雅黑" pitchFamily="34" charset="-122"/>
              <a:cs typeface="Arial" panose="020B0604020202020204" pitchFamily="34" charset="0"/>
            </a:endParaRPr>
          </a:p>
        </p:txBody>
      </p:sp>
      <p:sp>
        <p:nvSpPr>
          <p:cNvPr id="58" name="Rectangle 40"/>
          <p:cNvSpPr/>
          <p:nvPr/>
        </p:nvSpPr>
        <p:spPr>
          <a:xfrm>
            <a:off x="914411" y="1600381"/>
            <a:ext cx="7134119" cy="761747"/>
          </a:xfrm>
          <a:prstGeom prst="rect">
            <a:avLst/>
          </a:prstGeom>
        </p:spPr>
        <p:txBody>
          <a:bodyPr wrap="square" lIns="68580" tIns="34290" rIns="68580" bIns="34290">
            <a:spAutoFit/>
          </a:bodyPr>
          <a:lstStyle/>
          <a:p>
            <a:pPr algn="ctr">
              <a:lnSpc>
                <a:spcPct val="150000"/>
              </a:lnSpc>
            </a:pPr>
            <a:r>
              <a:rPr lang="en-GB" sz="1000" dirty="0" err="1">
                <a:latin typeface="Arial" panose="020B0604020202020204" pitchFamily="34" charset="0"/>
                <a:cs typeface="Arial" panose="020B0604020202020204" pitchFamily="34" charset="0"/>
              </a:rPr>
              <a:t>Lorem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ipsum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dolor</a:t>
            </a:r>
            <a:r>
              <a:rPr lang="en-GB" sz="1000" dirty="0">
                <a:latin typeface="Arial" panose="020B0604020202020204" pitchFamily="34" charset="0"/>
                <a:cs typeface="Arial" panose="020B0604020202020204" pitchFamily="34" charset="0"/>
              </a:rPr>
              <a:t> sit </a:t>
            </a:r>
            <a:r>
              <a:rPr lang="en-GB" sz="1000" dirty="0" err="1">
                <a:latin typeface="Arial" panose="020B0604020202020204" pitchFamily="34" charset="0"/>
                <a:cs typeface="Arial" panose="020B0604020202020204" pitchFamily="34" charset="0"/>
              </a:rPr>
              <a:t>amet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consectetur</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adipiscing</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elit</a:t>
            </a:r>
            <a:r>
              <a:rPr lang="en-GB" sz="1000" dirty="0">
                <a:latin typeface="Arial" panose="020B0604020202020204" pitchFamily="34" charset="0"/>
                <a:cs typeface="Arial" panose="020B0604020202020204" pitchFamily="34" charset="0"/>
              </a:rPr>
              <a:t>. Integer </a:t>
            </a:r>
            <a:r>
              <a:rPr lang="en-GB" sz="1000" dirty="0" err="1">
                <a:latin typeface="Arial" panose="020B0604020202020204" pitchFamily="34" charset="0"/>
                <a:cs typeface="Arial" panose="020B0604020202020204" pitchFamily="34" charset="0"/>
              </a:rPr>
              <a:t>dolor</a:t>
            </a:r>
            <a:r>
              <a:rPr lang="en-GB" sz="1000" dirty="0">
                <a:latin typeface="Arial" panose="020B0604020202020204" pitchFamily="34" charset="0"/>
                <a:cs typeface="Arial" panose="020B0604020202020204" pitchFamily="34" charset="0"/>
              </a:rPr>
              <a:t> quam, </a:t>
            </a:r>
            <a:r>
              <a:rPr lang="en-GB" sz="1000" dirty="0" err="1">
                <a:latin typeface="Arial" panose="020B0604020202020204" pitchFamily="34" charset="0"/>
                <a:cs typeface="Arial" panose="020B0604020202020204" pitchFamily="34" charset="0"/>
              </a:rPr>
              <a:t>pretium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eu</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placerat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eu</a:t>
            </a:r>
            <a:r>
              <a:rPr lang="en-GB" sz="1000" dirty="0">
                <a:latin typeface="Arial" panose="020B0604020202020204" pitchFamily="34" charset="0"/>
                <a:cs typeface="Arial" panose="020B0604020202020204" pitchFamily="34" charset="0"/>
              </a:rPr>
              <a:t> semper et </a:t>
            </a:r>
            <a:r>
              <a:rPr lang="en-GB" sz="1000" dirty="0" err="1">
                <a:latin typeface="Arial" panose="020B0604020202020204" pitchFamily="34" charset="0"/>
                <a:cs typeface="Arial" panose="020B0604020202020204" pitchFamily="34" charset="0"/>
              </a:rPr>
              <a:t>nunc</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Nullam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ut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turpis</a:t>
            </a:r>
            <a:r>
              <a:rPr lang="en-GB" sz="1000" dirty="0">
                <a:latin typeface="Arial" panose="020B0604020202020204" pitchFamily="34" charset="0"/>
                <a:cs typeface="Arial" panose="020B0604020202020204" pitchFamily="34" charset="0"/>
              </a:rPr>
              <a:t> dictum </a:t>
            </a:r>
            <a:r>
              <a:rPr lang="en-GB" sz="1000" dirty="0" err="1">
                <a:latin typeface="Arial" panose="020B0604020202020204" pitchFamily="34" charset="0"/>
                <a:cs typeface="Arial" panose="020B0604020202020204" pitchFamily="34" charset="0"/>
              </a:rPr>
              <a:t>luctus</a:t>
            </a:r>
            <a:r>
              <a:rPr lang="en-GB" sz="1000" dirty="0">
                <a:latin typeface="Arial" panose="020B0604020202020204" pitchFamily="34" charset="0"/>
                <a:cs typeface="Arial" panose="020B0604020202020204" pitchFamily="34" charset="0"/>
              </a:rPr>
              <a:t> mi </a:t>
            </a:r>
            <a:r>
              <a:rPr lang="en-GB" sz="1000" dirty="0" err="1">
                <a:latin typeface="Arial" panose="020B0604020202020204" pitchFamily="34" charset="0"/>
                <a:cs typeface="Arial" panose="020B0604020202020204" pitchFamily="34" charset="0"/>
              </a:rPr>
              <a:t>quis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luctus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lorem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Nullam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porttitor</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consectetur</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nunc</a:t>
            </a:r>
            <a:r>
              <a:rPr lang="en-GB" sz="1000" dirty="0">
                <a:latin typeface="Arial" panose="020B0604020202020204" pitchFamily="34" charset="0"/>
                <a:cs typeface="Arial" panose="020B0604020202020204" pitchFamily="34" charset="0"/>
              </a:rPr>
              <a:t> in </a:t>
            </a:r>
            <a:r>
              <a:rPr lang="en-GB" sz="1000" dirty="0" err="1">
                <a:latin typeface="Arial" panose="020B0604020202020204" pitchFamily="34" charset="0"/>
                <a:cs typeface="Arial" panose="020B0604020202020204" pitchFamily="34" charset="0"/>
              </a:rPr>
              <a:t>tempor</a:t>
            </a:r>
            <a:r>
              <a:rPr lang="en-GB" sz="1000" dirty="0">
                <a:latin typeface="Arial" panose="020B0604020202020204" pitchFamily="34" charset="0"/>
                <a:cs typeface="Arial" panose="020B0604020202020204" pitchFamily="34" charset="0"/>
              </a:rPr>
              <a:t>. </a:t>
            </a:r>
          </a:p>
          <a:p>
            <a:pPr algn="ctr">
              <a:lnSpc>
                <a:spcPct val="150000"/>
              </a:lnSpc>
            </a:pPr>
            <a:r>
              <a:rPr lang="en-GB" sz="1000" dirty="0" err="1">
                <a:latin typeface="Arial" panose="020B0604020202020204" pitchFamily="34" charset="0"/>
                <a:cs typeface="Arial" panose="020B0604020202020204" pitchFamily="34" charset="0"/>
              </a:rPr>
              <a:t>Cras</a:t>
            </a:r>
            <a:r>
              <a:rPr lang="en-GB" sz="1000" dirty="0">
                <a:latin typeface="Arial" panose="020B0604020202020204" pitchFamily="34" charset="0"/>
                <a:cs typeface="Arial" panose="020B0604020202020204" pitchFamily="34" charset="0"/>
              </a:rPr>
              <a:t> vitae </a:t>
            </a:r>
            <a:r>
              <a:rPr lang="en-GB" sz="1000" dirty="0" err="1">
                <a:latin typeface="Arial" panose="020B0604020202020204" pitchFamily="34" charset="0"/>
                <a:cs typeface="Arial" panose="020B0604020202020204" pitchFamily="34" charset="0"/>
              </a:rPr>
              <a:t>venenatis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sem</a:t>
            </a:r>
            <a:r>
              <a:rPr lang="en-GB" sz="1000" dirty="0">
                <a:latin typeface="Arial" panose="020B0604020202020204" pitchFamily="34" charset="0"/>
                <a:cs typeface="Arial" panose="020B0604020202020204" pitchFamily="34" charset="0"/>
              </a:rPr>
              <a:t> at </a:t>
            </a:r>
            <a:r>
              <a:rPr lang="en-GB" sz="1000" dirty="0" err="1">
                <a:latin typeface="Arial" panose="020B0604020202020204" pitchFamily="34" charset="0"/>
                <a:cs typeface="Arial" panose="020B0604020202020204" pitchFamily="34" charset="0"/>
              </a:rPr>
              <a:t>pretium</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arcu</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Nulla</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hendrerit</a:t>
            </a:r>
            <a:r>
              <a:rPr lang="en-GB" sz="1000" dirty="0">
                <a:latin typeface="Arial" panose="020B0604020202020204" pitchFamily="34" charset="0"/>
                <a:cs typeface="Arial" panose="020B0604020202020204" pitchFamily="34" charset="0"/>
              </a:rPr>
              <a:t> dui </a:t>
            </a:r>
            <a:r>
              <a:rPr lang="en-GB" sz="1000" dirty="0" err="1">
                <a:latin typeface="Arial" panose="020B0604020202020204" pitchFamily="34" charset="0"/>
                <a:cs typeface="Arial" panose="020B0604020202020204" pitchFamily="34" charset="0"/>
              </a:rPr>
              <a:t>quis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metus</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laoreet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eget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blandit</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arcu</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cursus</a:t>
            </a:r>
            <a:r>
              <a:rPr lang="en-GB" sz="1000" dirty="0">
                <a:latin typeface="Arial" panose="020B0604020202020204" pitchFamily="34" charset="0"/>
                <a:cs typeface="Arial" panose="020B0604020202020204" pitchFamily="34" charset="0"/>
              </a:rPr>
              <a:t>. </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2"/>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barn(inVertical)">
                                      <p:cBhvr>
                                        <p:cTn id="14" dur="500"/>
                                        <p:tgtEl>
                                          <p:spTgt spid="5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barn(inVertical)">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left)">
                                      <p:cBhvr>
                                        <p:cTn id="22" dur="500"/>
                                        <p:tgtEl>
                                          <p:spTgt spid="4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left)">
                                      <p:cBhvr>
                                        <p:cTn id="30" dur="500"/>
                                        <p:tgtEl>
                                          <p:spTgt spid="5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down)">
                                      <p:cBhvr>
                                        <p:cTn id="38" dur="500"/>
                                        <p:tgtEl>
                                          <p:spTgt spid="4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500"/>
                                        <p:tgtEl>
                                          <p:spTgt spid="5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wipe(left)">
                                      <p:cBhvr>
                                        <p:cTn id="49" dur="500"/>
                                        <p:tgtEl>
                                          <p:spTgt spid="5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7" grpId="0" animBg="1"/>
      <p:bldP spid="48" grpId="0" animBg="1"/>
      <p:bldP spid="49" grpId="0" animBg="1"/>
      <p:bldP spid="50" grpId="0" animBg="1"/>
      <p:bldP spid="51" grpId="0" animBg="1"/>
      <p:bldP spid="52" grpId="0"/>
      <p:bldP spid="53" grpId="0"/>
      <p:bldP spid="54" grpId="0"/>
      <p:bldP spid="55" grpId="0"/>
      <p:bldP spid="56" grpId="0"/>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3569128" y="3486150"/>
            <a:ext cx="5715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2471887" y="3439341"/>
            <a:ext cx="1785257" cy="641714"/>
          </a:xfrm>
          <a:prstGeom prst="rect">
            <a:avLst/>
          </a:prstGeom>
          <a:noFill/>
        </p:spPr>
        <p:txBody>
          <a:bodyPr wrap="square" lIns="68580" tIns="34290" rIns="68580" bIns="34290" rtlCol="0">
            <a:spAutoFit/>
          </a:bodyPr>
          <a:lstStyle/>
          <a:p>
            <a:pPr algn="r">
              <a:lnSpc>
                <a:spcPct val="150000"/>
              </a:lnSpc>
            </a:pPr>
            <a:r>
              <a:rPr lang="en-US" altLang="zh-CN" sz="2800" b="1" dirty="0">
                <a:solidFill>
                  <a:schemeClr val="tx1">
                    <a:lumMod val="65000"/>
                    <a:lumOff val="35000"/>
                  </a:schemeClr>
                </a:solidFill>
                <a:latin typeface="微软雅黑" panose="020B0503020204020204" charset="-122"/>
                <a:ea typeface="微软雅黑" panose="020B0503020204020204" charset="-122"/>
                <a:sym typeface="+mn-ea"/>
              </a:rPr>
              <a:t>PART  02</a:t>
            </a:r>
            <a:endParaRPr lang="zh-CN" altLang="en-US" sz="2800" b="1" dirty="0">
              <a:solidFill>
                <a:srgbClr val="F5AF0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rot="2700000">
            <a:off x="-371748" y="805148"/>
            <a:ext cx="2808000" cy="2808000"/>
          </a:xfrm>
          <a:prstGeom prst="rect">
            <a:avLst/>
          </a:prstGeom>
          <a:noFill/>
          <a:ln w="19050">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2700000">
            <a:off x="-191714" y="963509"/>
            <a:ext cx="2484000" cy="2484000"/>
          </a:xfrm>
          <a:prstGeom prst="rect">
            <a:avLst/>
          </a:prstGeom>
          <a:blipFill dpi="0" rotWithShape="0">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p:nvSpPr>
        <p:spPr>
          <a:xfrm>
            <a:off x="2275144" y="2314575"/>
            <a:ext cx="2052000" cy="2052000"/>
          </a:xfrm>
          <a:prstGeom prst="rect">
            <a:avLst/>
          </a:pr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1" name="Group 74"/>
          <p:cNvGrpSpPr/>
          <p:nvPr/>
        </p:nvGrpSpPr>
        <p:grpSpPr>
          <a:xfrm>
            <a:off x="5138982" y="1572070"/>
            <a:ext cx="3225921" cy="1306489"/>
            <a:chOff x="336337" y="2839457"/>
            <a:chExt cx="3226760" cy="1306821"/>
          </a:xfrm>
        </p:grpSpPr>
        <p:sp>
          <p:nvSpPr>
            <p:cNvPr id="12" name="文本框 11"/>
            <p:cNvSpPr txBox="1"/>
            <p:nvPr/>
          </p:nvSpPr>
          <p:spPr>
            <a:xfrm>
              <a:off x="336337" y="2839457"/>
              <a:ext cx="1108284" cy="369426"/>
            </a:xfrm>
            <a:prstGeom prst="rect">
              <a:avLst/>
            </a:prstGeom>
            <a:noFill/>
          </p:spPr>
          <p:txBody>
            <a:bodyPr wrap="none" rtlCol="0">
              <a:spAutoFit/>
            </a:bodyPr>
            <a:lstStyle/>
            <a:p>
              <a:pPr algn="l"/>
              <a:r>
                <a:rPr lang="zh-CN" altLang="en-US" sz="1800" b="1" dirty="0">
                  <a:solidFill>
                    <a:schemeClr val="tx2"/>
                  </a:solidFill>
                  <a:latin typeface="微软雅黑" panose="020B0503020204020204" charset="-122"/>
                  <a:ea typeface="微软雅黑" panose="020B0503020204020204" charset="-122"/>
                  <a:sym typeface="+mn-ea"/>
                </a:rPr>
                <a:t>考核标准</a:t>
              </a:r>
              <a:endParaRPr lang="zh-CN" altLang="en-US" sz="1600" b="1" dirty="0">
                <a:solidFill>
                  <a:schemeClr val="tx2"/>
                </a:solidFill>
                <a:latin typeface="微软雅黑" panose="020B0503020204020204" charset="-122"/>
                <a:ea typeface="微软雅黑" panose="020B0503020204020204" charset="-122"/>
                <a:sym typeface="+mn-ea"/>
              </a:endParaRPr>
            </a:p>
          </p:txBody>
        </p:sp>
        <p:sp>
          <p:nvSpPr>
            <p:cNvPr id="13" name="矩形 9"/>
            <p:cNvSpPr/>
            <p:nvPr/>
          </p:nvSpPr>
          <p:spPr>
            <a:xfrm>
              <a:off x="336814" y="3173457"/>
              <a:ext cx="3226283" cy="972821"/>
            </a:xfrm>
            <a:prstGeom prst="rect">
              <a:avLst/>
            </a:prstGeom>
          </p:spPr>
          <p:txBody>
            <a:bodyPr wrap="square">
              <a:spAutoFit/>
            </a:bodyPr>
            <a:lstStyle/>
            <a:p>
              <a:pPr algn="l">
                <a:lnSpc>
                  <a:spcPct val="130000"/>
                </a:lnSpc>
              </a:pPr>
              <a:r>
                <a:rPr sz="11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100"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2" name="组合 31"/>
          <p:cNvGrpSpPr/>
          <p:nvPr/>
        </p:nvGrpSpPr>
        <p:grpSpPr>
          <a:xfrm>
            <a:off x="7224602" y="2979249"/>
            <a:ext cx="1204531" cy="309010"/>
            <a:chOff x="6590892" y="3051673"/>
            <a:chExt cx="1511142" cy="387668"/>
          </a:xfrm>
        </p:grpSpPr>
        <p:grpSp>
          <p:nvGrpSpPr>
            <p:cNvPr id="20" name="组合 19"/>
            <p:cNvGrpSpPr/>
            <p:nvPr/>
          </p:nvGrpSpPr>
          <p:grpSpPr>
            <a:xfrm>
              <a:off x="6590892" y="3051673"/>
              <a:ext cx="387668" cy="387668"/>
              <a:chOff x="6406936" y="2433233"/>
              <a:chExt cx="794145" cy="794145"/>
            </a:xfrm>
            <a:solidFill>
              <a:schemeClr val="bg1"/>
            </a:solidFill>
          </p:grpSpPr>
          <p:sp>
            <p:nvSpPr>
              <p:cNvPr id="21" name="Oval 9"/>
              <p:cNvSpPr>
                <a:spLocks noChangeArrowheads="1"/>
              </p:cNvSpPr>
              <p:nvPr/>
            </p:nvSpPr>
            <p:spPr bwMode="auto">
              <a:xfrm>
                <a:off x="6406936" y="2433233"/>
                <a:ext cx="794145" cy="794145"/>
              </a:xfrm>
              <a:prstGeom prst="ellipse">
                <a:avLst/>
              </a:prstGeom>
              <a:grp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22" name="Oval 92"/>
              <p:cNvSpPr>
                <a:spLocks noChangeArrowheads="1"/>
              </p:cNvSpPr>
              <p:nvPr/>
            </p:nvSpPr>
            <p:spPr bwMode="auto">
              <a:xfrm>
                <a:off x="6406936" y="2433233"/>
                <a:ext cx="794145" cy="794145"/>
              </a:xfrm>
              <a:prstGeom prst="ellipse">
                <a:avLst/>
              </a:prstGeom>
              <a:solidFill>
                <a:schemeClr val="tx2"/>
              </a:solidFill>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3"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4" name="组合 23"/>
            <p:cNvGrpSpPr/>
            <p:nvPr/>
          </p:nvGrpSpPr>
          <p:grpSpPr>
            <a:xfrm>
              <a:off x="7152867" y="3051673"/>
              <a:ext cx="387668" cy="387668"/>
              <a:chOff x="7352080" y="2433233"/>
              <a:chExt cx="794145" cy="794145"/>
            </a:xfrm>
            <a:solidFill>
              <a:schemeClr val="bg1"/>
            </a:solidFill>
          </p:grpSpPr>
          <p:sp>
            <p:nvSpPr>
              <p:cNvPr id="25" name="Oval 29"/>
              <p:cNvSpPr>
                <a:spLocks noChangeArrowheads="1"/>
              </p:cNvSpPr>
              <p:nvPr/>
            </p:nvSpPr>
            <p:spPr bwMode="auto">
              <a:xfrm>
                <a:off x="7352080" y="2433233"/>
                <a:ext cx="794145"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26" name="Oval 131"/>
              <p:cNvSpPr>
                <a:spLocks noChangeArrowheads="1"/>
              </p:cNvSpPr>
              <p:nvPr/>
            </p:nvSpPr>
            <p:spPr bwMode="auto">
              <a:xfrm>
                <a:off x="7352080" y="2433233"/>
                <a:ext cx="794145" cy="794145"/>
              </a:xfrm>
              <a:prstGeom prst="ellipse">
                <a:avLst/>
              </a:prstGeom>
              <a:solidFill>
                <a:schemeClr val="accent3"/>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27"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28" name="组合 27"/>
            <p:cNvGrpSpPr/>
            <p:nvPr/>
          </p:nvGrpSpPr>
          <p:grpSpPr>
            <a:xfrm>
              <a:off x="7714843" y="3051673"/>
              <a:ext cx="387191" cy="387668"/>
              <a:chOff x="8301418" y="2433233"/>
              <a:chExt cx="792746" cy="794145"/>
            </a:xfrm>
            <a:solidFill>
              <a:schemeClr val="bg1"/>
            </a:solidFill>
          </p:grpSpPr>
          <p:sp>
            <p:nvSpPr>
              <p:cNvPr id="29" name="Oval 16"/>
              <p:cNvSpPr>
                <a:spLocks noChangeArrowheads="1"/>
              </p:cNvSpPr>
              <p:nvPr/>
            </p:nvSpPr>
            <p:spPr bwMode="auto">
              <a:xfrm>
                <a:off x="8301418" y="2433233"/>
                <a:ext cx="792746" cy="794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30" name="Oval 144"/>
              <p:cNvSpPr>
                <a:spLocks noChangeArrowheads="1"/>
              </p:cNvSpPr>
              <p:nvPr/>
            </p:nvSpPr>
            <p:spPr bwMode="auto">
              <a:xfrm>
                <a:off x="8301418" y="2433233"/>
                <a:ext cx="792746" cy="794145"/>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31"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spTree>
    <p:extLst>
      <p:ext uri="{BB962C8B-B14F-4D97-AF65-F5344CB8AC3E}">
        <p14:creationId xmlns:p14="http://schemas.microsoft.com/office/powerpoint/2010/main" val="3379315423"/>
      </p:ext>
    </p:extLst>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000"/>
                            </p:stCondLst>
                            <p:childTnLst>
                              <p:par>
                                <p:cTn id="28" presetID="1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Top)">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60405234254"/>
  <p:tag name="MH_LIBRARY" val="GRAPHIC"/>
  <p:tag name="MH_ORDER" val="Oval 53"/>
</p:tagLst>
</file>

<file path=ppt/tags/tag3.xml><?xml version="1.0" encoding="utf-8"?>
<p:tagLst xmlns:a="http://schemas.openxmlformats.org/drawingml/2006/main" xmlns:r="http://schemas.openxmlformats.org/officeDocument/2006/relationships" xmlns:p="http://schemas.openxmlformats.org/presentationml/2006/main">
  <p:tag name="MH" val="20160405234254"/>
  <p:tag name="MH_LIBRARY" val="GRAPHIC"/>
  <p:tag name="MH_ORDER" val="Oval 53"/>
</p:tagLst>
</file>

<file path=ppt/tags/tag4.xml><?xml version="1.0" encoding="utf-8"?>
<p:tagLst xmlns:a="http://schemas.openxmlformats.org/drawingml/2006/main" xmlns:r="http://schemas.openxmlformats.org/officeDocument/2006/relationships" xmlns:p="http://schemas.openxmlformats.org/presentationml/2006/main">
  <p:tag name="MH" val="20160405234254"/>
  <p:tag name="MH_LIBRARY" val="GRAPHIC"/>
  <p:tag name="MH_ORDER" val="Oval 53"/>
</p:tagLst>
</file>

<file path=ppt/tags/tag5.xml><?xml version="1.0" encoding="utf-8"?>
<p:tagLst xmlns:a="http://schemas.openxmlformats.org/drawingml/2006/main" xmlns:r="http://schemas.openxmlformats.org/officeDocument/2006/relationships" xmlns:p="http://schemas.openxmlformats.org/presentationml/2006/main">
  <p:tag name="MH" val="20160405234254"/>
  <p:tag name="MH_LIBRARY" val="GRAPHIC"/>
  <p:tag name="MH_ORDER" val="Oval 53"/>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Executive</Template>
  <TotalTime>476</TotalTime>
  <Words>2903</Words>
  <Application>Microsoft Office PowerPoint</Application>
  <PresentationFormat>全屏显示(16:9)</PresentationFormat>
  <Paragraphs>248</Paragraphs>
  <Slides>26</Slides>
  <Notes>20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Gill Sans</vt:lpstr>
      <vt:lpstr>Lora</vt:lpstr>
      <vt:lpstr>Poppins SemiBold</vt:lpstr>
      <vt:lpstr>等线</vt:lpstr>
      <vt:lpstr>方正宋刻本秀楷简体</vt:lpstr>
      <vt:lpstr>微软雅黑 Light</vt:lpstr>
      <vt:lpstr>Arial</vt:lpstr>
      <vt:lpstr>Calibri</vt:lpstr>
      <vt:lpstr>Calibri Light</vt:lpstr>
      <vt:lpstr>Century Gothic</vt:lpstr>
      <vt:lpstr>Courier New</vt:lpstr>
      <vt:lpstr>Franklin Gothic Medium</vt:lpstr>
      <vt:lpstr>Palatino Linotype</vt:lpstr>
      <vt:lpstr>微软雅黑</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45</cp:revision>
  <dcterms:created xsi:type="dcterms:W3CDTF">2018-01-24T12:37:00Z</dcterms:created>
  <dcterms:modified xsi:type="dcterms:W3CDTF">2019-03-28T05:24:23Z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