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7" r:id="rId11"/>
    <p:sldId id="266" r:id="rId12"/>
    <p:sldId id="268" r:id="rId13"/>
    <p:sldId id="269" r:id="rId14"/>
    <p:sldId id="270" r:id="rId15"/>
    <p:sldId id="272" r:id="rId16"/>
  </p:sldIdLst>
  <p:sldSz cx="12192000" cy="6858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Segoe UI Emoji" charset="0"/>
      <p:regular r:id="rId21"/>
    </p:embeddedFont>
    <p:embeddedFont>
      <p:font typeface="Tahoma" pitchFamily="34" charset="0"/>
      <p:regular r:id="rId22"/>
      <p:bold r:id="rId23"/>
    </p:embeddedFont>
    <p:embeddedFont>
      <p:font typeface="Segoe UI Black" charset="0"/>
      <p:bold r:id="rId24"/>
      <p:boldItalic r:id="rId25"/>
    </p:embeddedFont>
    <p:embeddedFont>
      <p:font typeface="Segoe UI Symbol" charset="0"/>
      <p:regular r:id="rId26"/>
    </p:embeddedFont>
    <p:embeddedFont>
      <p:font typeface="Calibri Light" charset="0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FD1"/>
    <a:srgbClr val="3383CB"/>
    <a:srgbClr val="2E75B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734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02" y="-79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.xlsx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4051862907816741E-2"/>
          <c:y val="7.0560572563956717E-2"/>
          <c:w val="0.93163521161417351"/>
          <c:h val="0.8644841987891117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2.1</c:v>
                </c:pt>
                <c:pt idx="1">
                  <c:v>1.2</c:v>
                </c:pt>
                <c:pt idx="2">
                  <c:v>3</c:v>
                </c:pt>
                <c:pt idx="3">
                  <c:v>3.7</c:v>
                </c:pt>
              </c:numCache>
            </c:numRef>
          </c:val>
        </c:ser>
        <c:dLbls/>
        <c:gapWidth val="219"/>
        <c:overlap val="-27"/>
        <c:axId val="132420736"/>
        <c:axId val="132422272"/>
      </c:barChart>
      <c:catAx>
        <c:axId val="13242073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2422272"/>
        <c:crosses val="autoZero"/>
        <c:auto val="1"/>
        <c:lblAlgn val="ctr"/>
        <c:lblOffset val="100"/>
      </c:catAx>
      <c:valAx>
        <c:axId val="1324222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32420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25400"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410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106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274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2978727"/>
            <a:ext cx="7897092" cy="3879273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274618" y="789709"/>
            <a:ext cx="10917382" cy="6068292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881813" y="1622425"/>
            <a:ext cx="4148138" cy="1856363"/>
          </a:xfrm>
        </p:spPr>
        <p:txBody>
          <a:bodyPr>
            <a:noAutofit/>
          </a:bodyPr>
          <a:lstStyle/>
          <a:p>
            <a:r>
              <a:rPr lang="en-US" altLang="zh-CN" sz="130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2015</a:t>
            </a:r>
            <a:endParaRPr lang="zh-CN" altLang="en-US" sz="130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5214" y="2978726"/>
            <a:ext cx="369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Business</a:t>
            </a:r>
            <a:endParaRPr lang="zh-CN" altLang="en-US" sz="72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9070" y="3926783"/>
            <a:ext cx="5351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4400" b="1" dirty="0">
              <a:solidFill>
                <a:schemeClr val="bg1"/>
              </a:solidFill>
              <a:latin typeface="Segoe UI Emoji" panose="020B0502040204020203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9279" y="4696224"/>
            <a:ext cx="5116334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1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1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and write down your opnion thank you add your text here</a:t>
            </a:r>
            <a:endParaRPr lang="zh-CN" altLang="en-US" sz="21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2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279" t="71322" r="-8357" b="-407"/>
          <a:stretch>
            <a:fillRect/>
          </a:stretch>
        </p:blipFill>
        <p:spPr>
          <a:xfrm>
            <a:off x="11006845" y="4906366"/>
            <a:ext cx="2205013" cy="1994634"/>
          </a:xfrm>
          <a:custGeom>
            <a:avLst/>
            <a:gdLst>
              <a:gd name="connsiteX0" fmla="*/ 1674642 w 2205013"/>
              <a:gd name="connsiteY0" fmla="*/ 0 h 1994634"/>
              <a:gd name="connsiteX1" fmla="*/ 2205013 w 2205013"/>
              <a:gd name="connsiteY1" fmla="*/ 1994634 h 1994634"/>
              <a:gd name="connsiteX2" fmla="*/ 1089 w 2205013"/>
              <a:gd name="connsiteY2" fmla="*/ 1994634 h 1994634"/>
              <a:gd name="connsiteX3" fmla="*/ 0 w 2205013"/>
              <a:gd name="connsiteY3" fmla="*/ 1966756 h 1994634"/>
              <a:gd name="connsiteX4" fmla="*/ 1185654 w 2205013"/>
              <a:gd name="connsiteY4" fmla="*/ 1966756 h 1994634"/>
              <a:gd name="connsiteX5" fmla="*/ 1185654 w 2205013"/>
              <a:gd name="connsiteY5" fmla="*/ 223226 h 1994634"/>
              <a:gd name="connsiteX6" fmla="*/ 1674642 w 2205013"/>
              <a:gd name="connsiteY6" fmla="*/ 0 h 199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013" h="1994634">
                <a:moveTo>
                  <a:pt x="1674642" y="0"/>
                </a:moveTo>
                <a:cubicBezTo>
                  <a:pt x="2023305" y="618115"/>
                  <a:pt x="2205013" y="1301490"/>
                  <a:pt x="2205013" y="1994634"/>
                </a:cubicBezTo>
                <a:lnTo>
                  <a:pt x="1089" y="1994634"/>
                </a:lnTo>
                <a:lnTo>
                  <a:pt x="0" y="1966756"/>
                </a:lnTo>
                <a:lnTo>
                  <a:pt x="1185654" y="1966756"/>
                </a:lnTo>
                <a:lnTo>
                  <a:pt x="1185654" y="223226"/>
                </a:lnTo>
                <a:lnTo>
                  <a:pt x="1674642" y="0"/>
                </a:lnTo>
                <a:close/>
              </a:path>
            </a:pathLst>
          </a:cu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288" t="71939" r="89004" b="-87"/>
          <a:stretch>
            <a:fillRect/>
          </a:stretch>
        </p:blipFill>
        <p:spPr>
          <a:xfrm>
            <a:off x="-771718" y="4948711"/>
            <a:ext cx="2108170" cy="1930367"/>
          </a:xfrm>
          <a:custGeom>
            <a:avLst/>
            <a:gdLst>
              <a:gd name="connsiteX0" fmla="*/ 290393 w 2108170"/>
              <a:gd name="connsiteY0" fmla="*/ 0 h 1930367"/>
              <a:gd name="connsiteX1" fmla="*/ 766954 w 2108170"/>
              <a:gd name="connsiteY1" fmla="*/ 205808 h 1930367"/>
              <a:gd name="connsiteX2" fmla="*/ 766954 w 2108170"/>
              <a:gd name="connsiteY2" fmla="*/ 1924412 h 1930367"/>
              <a:gd name="connsiteX3" fmla="*/ 2107306 w 2108170"/>
              <a:gd name="connsiteY3" fmla="*/ 1924412 h 1930367"/>
              <a:gd name="connsiteX4" fmla="*/ 2108170 w 2108170"/>
              <a:gd name="connsiteY4" fmla="*/ 1930367 h 1930367"/>
              <a:gd name="connsiteX5" fmla="*/ 18474 w 2108170"/>
              <a:gd name="connsiteY5" fmla="*/ 1923204 h 1930367"/>
              <a:gd name="connsiteX6" fmla="*/ 290393 w 2108170"/>
              <a:gd name="connsiteY6" fmla="*/ 0 h 193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8170" h="1930367">
                <a:moveTo>
                  <a:pt x="290393" y="0"/>
                </a:moveTo>
                <a:lnTo>
                  <a:pt x="766954" y="205808"/>
                </a:lnTo>
                <a:lnTo>
                  <a:pt x="766954" y="1924412"/>
                </a:lnTo>
                <a:lnTo>
                  <a:pt x="2107306" y="1924412"/>
                </a:lnTo>
                <a:lnTo>
                  <a:pt x="2108170" y="1930367"/>
                </a:lnTo>
                <a:lnTo>
                  <a:pt x="18474" y="1923204"/>
                </a:lnTo>
                <a:cubicBezTo>
                  <a:pt x="-43113" y="1257951"/>
                  <a:pt x="49720" y="601369"/>
                  <a:pt x="290393" y="0"/>
                </a:cubicBezTo>
                <a:close/>
              </a:path>
            </a:pathLst>
          </a:custGeom>
        </p:spPr>
      </p:pic>
      <p:sp>
        <p:nvSpPr>
          <p:cNvPr id="9" name="空心弧 8"/>
          <p:cNvSpPr/>
          <p:nvPr/>
        </p:nvSpPr>
        <p:spPr>
          <a:xfrm>
            <a:off x="3233582" y="3983875"/>
            <a:ext cx="5748250" cy="5748250"/>
          </a:xfrm>
          <a:prstGeom prst="blockArc">
            <a:avLst>
              <a:gd name="adj1" fmla="val 10800000"/>
              <a:gd name="adj2" fmla="val 0"/>
              <a:gd name="adj3" fmla="val 25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54" t="38429" r="9283"/>
          <a:stretch>
            <a:fillRect/>
          </a:stretch>
        </p:blipFill>
        <p:spPr>
          <a:xfrm>
            <a:off x="3498971" y="4260935"/>
            <a:ext cx="5194058" cy="2597065"/>
          </a:xfrm>
          <a:custGeom>
            <a:avLst/>
            <a:gdLst>
              <a:gd name="connsiteX0" fmla="*/ 3461992 w 6921015"/>
              <a:gd name="connsiteY0" fmla="*/ 1 h 3460556"/>
              <a:gd name="connsiteX1" fmla="*/ 5192492 w 6921015"/>
              <a:gd name="connsiteY1" fmla="*/ 464586 h 3460556"/>
              <a:gd name="connsiteX2" fmla="*/ 6913627 w 6921015"/>
              <a:gd name="connsiteY2" fmla="*/ 3232754 h 3460556"/>
              <a:gd name="connsiteX3" fmla="*/ 6921015 w 6921015"/>
              <a:gd name="connsiteY3" fmla="*/ 3460556 h 3460556"/>
              <a:gd name="connsiteX4" fmla="*/ 3460555 w 6921015"/>
              <a:gd name="connsiteY4" fmla="*/ 3460556 h 3460556"/>
              <a:gd name="connsiteX5" fmla="*/ 0 w 6921015"/>
              <a:gd name="connsiteY5" fmla="*/ 3460556 h 3460556"/>
              <a:gd name="connsiteX6" fmla="*/ 1731107 w 6921015"/>
              <a:gd name="connsiteY6" fmla="*/ 463148 h 3460556"/>
              <a:gd name="connsiteX7" fmla="*/ 3461992 w 6921015"/>
              <a:gd name="connsiteY7" fmla="*/ 1 h 346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015" h="3460556">
                <a:moveTo>
                  <a:pt x="3461992" y="1"/>
                </a:moveTo>
                <a:cubicBezTo>
                  <a:pt x="4059611" y="249"/>
                  <a:pt x="4657165" y="155120"/>
                  <a:pt x="5192492" y="464586"/>
                </a:cubicBezTo>
                <a:cubicBezTo>
                  <a:pt x="6196229" y="1044836"/>
                  <a:pt x="6838154" y="2085896"/>
                  <a:pt x="6913627" y="3232754"/>
                </a:cubicBezTo>
                <a:lnTo>
                  <a:pt x="6921015" y="3460556"/>
                </a:lnTo>
                <a:lnTo>
                  <a:pt x="3460555" y="3460556"/>
                </a:lnTo>
                <a:lnTo>
                  <a:pt x="0" y="3460556"/>
                </a:lnTo>
                <a:cubicBezTo>
                  <a:pt x="0" y="2223876"/>
                  <a:pt x="659940" y="1081192"/>
                  <a:pt x="1731107" y="463148"/>
                </a:cubicBezTo>
                <a:cubicBezTo>
                  <a:pt x="2266691" y="154127"/>
                  <a:pt x="2864374" y="-247"/>
                  <a:pt x="3461992" y="1"/>
                </a:cubicBezTo>
                <a:close/>
              </a:path>
            </a:pathLst>
          </a:custGeom>
          <a:ln w="69850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473744" y="2674563"/>
            <a:ext cx="1244511" cy="1244511"/>
            <a:chOff x="5341143" y="1480823"/>
            <a:chExt cx="1509711" cy="1509711"/>
          </a:xfrm>
        </p:grpSpPr>
        <p:sp>
          <p:nvSpPr>
            <p:cNvPr id="5" name="泪滴形 4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9500000">
            <a:off x="3456107" y="3309997"/>
            <a:ext cx="1244511" cy="1244511"/>
            <a:chOff x="5341143" y="1480823"/>
            <a:chExt cx="1509711" cy="1509711"/>
          </a:xfrm>
        </p:grpSpPr>
        <p:sp>
          <p:nvSpPr>
            <p:cNvPr id="38" name="泪滴形 37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0000">
            <a:off x="7491382" y="3309996"/>
            <a:ext cx="1244511" cy="1244511"/>
            <a:chOff x="5341143" y="1480823"/>
            <a:chExt cx="1509711" cy="1509711"/>
          </a:xfrm>
        </p:grpSpPr>
        <p:sp>
          <p:nvSpPr>
            <p:cNvPr id="41" name="泪滴形 40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7700000">
            <a:off x="2174526" y="4951499"/>
            <a:ext cx="1244511" cy="1244511"/>
            <a:chOff x="5341143" y="1480823"/>
            <a:chExt cx="1509711" cy="1509711"/>
          </a:xfrm>
        </p:grpSpPr>
        <p:sp>
          <p:nvSpPr>
            <p:cNvPr id="44" name="泪滴形 43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3900000">
            <a:off x="8805174" y="4980500"/>
            <a:ext cx="1244511" cy="1244511"/>
            <a:chOff x="5341143" y="1480823"/>
            <a:chExt cx="1509711" cy="1509711"/>
          </a:xfrm>
        </p:grpSpPr>
        <p:sp>
          <p:nvSpPr>
            <p:cNvPr id="47" name="泪滴形 46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431" b="71921"/>
          <a:stretch>
            <a:fillRect/>
          </a:stretch>
        </p:blipFill>
        <p:spPr>
          <a:xfrm>
            <a:off x="8179330" y="1"/>
            <a:ext cx="4012671" cy="1925665"/>
          </a:xfrm>
          <a:custGeom>
            <a:avLst/>
            <a:gdLst>
              <a:gd name="connsiteX0" fmla="*/ 0 w 4012671"/>
              <a:gd name="connsiteY0" fmla="*/ 0 h 1925665"/>
              <a:gd name="connsiteX1" fmla="*/ 4012671 w 4012671"/>
              <a:gd name="connsiteY1" fmla="*/ 0 h 1925665"/>
              <a:gd name="connsiteX2" fmla="*/ 4012671 w 4012671"/>
              <a:gd name="connsiteY2" fmla="*/ 1925665 h 1925665"/>
              <a:gd name="connsiteX3" fmla="*/ 3841328 w 4012671"/>
              <a:gd name="connsiteY3" fmla="*/ 1713981 h 1925665"/>
              <a:gd name="connsiteX4" fmla="*/ 570158 w 4012671"/>
              <a:gd name="connsiteY4" fmla="*/ 92544 h 1925665"/>
              <a:gd name="connsiteX5" fmla="*/ 141654 w 4012671"/>
              <a:gd name="connsiteY5" fmla="*/ 17419 h 192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2671" h="1925665">
                <a:moveTo>
                  <a:pt x="0" y="0"/>
                </a:moveTo>
                <a:lnTo>
                  <a:pt x="4012671" y="0"/>
                </a:lnTo>
                <a:lnTo>
                  <a:pt x="4012671" y="1925665"/>
                </a:lnTo>
                <a:lnTo>
                  <a:pt x="3841328" y="1713981"/>
                </a:lnTo>
                <a:cubicBezTo>
                  <a:pt x="3204450" y="1005213"/>
                  <a:pt x="2009426" y="382711"/>
                  <a:pt x="570158" y="92544"/>
                </a:cubicBezTo>
                <a:cubicBezTo>
                  <a:pt x="426231" y="63527"/>
                  <a:pt x="283268" y="38520"/>
                  <a:pt x="141654" y="17419"/>
                </a:cubicBezTo>
                <a:close/>
              </a:path>
            </a:pathLst>
          </a:custGeom>
          <a:noFill/>
          <a:ln w="57150">
            <a:noFill/>
          </a:ln>
        </p:spPr>
      </p:pic>
      <p:sp>
        <p:nvSpPr>
          <p:cNvPr id="56" name="矩形 55"/>
          <p:cNvSpPr/>
          <p:nvPr/>
        </p:nvSpPr>
        <p:spPr>
          <a:xfrm rot="16200000" flipV="1">
            <a:off x="4678298" y="1809252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216037" y="1241379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 rot="16200000" flipV="1">
            <a:off x="7205721" y="2588575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743460" y="2020702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1" name="矩形 60"/>
          <p:cNvSpPr/>
          <p:nvPr/>
        </p:nvSpPr>
        <p:spPr>
          <a:xfrm rot="16200000" flipV="1">
            <a:off x="2087277" y="2570231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2639304" y="2002358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3" name="矩形 62"/>
          <p:cNvSpPr/>
          <p:nvPr/>
        </p:nvSpPr>
        <p:spPr>
          <a:xfrm rot="16200000" flipV="1">
            <a:off x="96372" y="4424394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634111" y="3856521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5" name="矩形 64"/>
          <p:cNvSpPr/>
          <p:nvPr/>
        </p:nvSpPr>
        <p:spPr>
          <a:xfrm rot="16200000" flipV="1">
            <a:off x="9358746" y="4379449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9896485" y="3811576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9" name="空心弧 68"/>
          <p:cNvSpPr/>
          <p:nvPr/>
        </p:nvSpPr>
        <p:spPr>
          <a:xfrm>
            <a:off x="3483349" y="4246647"/>
            <a:ext cx="5224199" cy="5224199"/>
          </a:xfrm>
          <a:prstGeom prst="blockArc">
            <a:avLst>
              <a:gd name="adj1" fmla="val 19811786"/>
              <a:gd name="adj2" fmla="val 0"/>
              <a:gd name="adj3" fmla="val 25000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5602738">
            <a:off x="3485356" y="4261023"/>
            <a:ext cx="5224199" cy="5224199"/>
          </a:xfrm>
          <a:prstGeom prst="blockArc">
            <a:avLst>
              <a:gd name="adj1" fmla="val 18558115"/>
              <a:gd name="adj2" fmla="val 139842"/>
              <a:gd name="adj3" fmla="val 6022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rot="21329912">
            <a:off x="3483348" y="4245900"/>
            <a:ext cx="5224199" cy="5224199"/>
          </a:xfrm>
          <a:prstGeom prst="blockArc">
            <a:avLst>
              <a:gd name="adj1" fmla="val 19811786"/>
              <a:gd name="adj2" fmla="val 19981889"/>
              <a:gd name="adj3" fmla="val 22269"/>
            </a:avLst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0909005" y="0"/>
            <a:ext cx="1282995" cy="1925666"/>
          </a:xfrm>
          <a:custGeom>
            <a:avLst/>
            <a:gdLst>
              <a:gd name="connsiteX0" fmla="*/ 0 w 1884318"/>
              <a:gd name="connsiteY0" fmla="*/ 0 h 1076807"/>
              <a:gd name="connsiteX1" fmla="*/ 1884318 w 1884318"/>
              <a:gd name="connsiteY1" fmla="*/ 0 h 1076807"/>
              <a:gd name="connsiteX2" fmla="*/ 1884318 w 1884318"/>
              <a:gd name="connsiteY2" fmla="*/ 1076807 h 1076807"/>
              <a:gd name="connsiteX3" fmla="*/ 1740416 w 1884318"/>
              <a:gd name="connsiteY3" fmla="*/ 911500 h 1076807"/>
              <a:gd name="connsiteX4" fmla="*/ 179963 w 1884318"/>
              <a:gd name="connsiteY4" fmla="*/ 47974 h 10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318" h="1076807">
                <a:moveTo>
                  <a:pt x="0" y="0"/>
                </a:moveTo>
                <a:lnTo>
                  <a:pt x="1884318" y="0"/>
                </a:lnTo>
                <a:lnTo>
                  <a:pt x="1884318" y="1076807"/>
                </a:lnTo>
                <a:lnTo>
                  <a:pt x="1740416" y="911500"/>
                </a:lnTo>
                <a:cubicBezTo>
                  <a:pt x="1382449" y="546845"/>
                  <a:pt x="838921" y="246067"/>
                  <a:pt x="179963" y="47974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三角形 83"/>
          <p:cNvSpPr/>
          <p:nvPr/>
        </p:nvSpPr>
        <p:spPr>
          <a:xfrm>
            <a:off x="0" y="6215063"/>
            <a:ext cx="3235427" cy="64293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直角三角形 84"/>
          <p:cNvSpPr/>
          <p:nvPr/>
        </p:nvSpPr>
        <p:spPr>
          <a:xfrm flipH="1">
            <a:off x="8981831" y="6215063"/>
            <a:ext cx="3217644" cy="643771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5801842" y="3025015"/>
            <a:ext cx="611729" cy="611729"/>
            <a:chOff x="11417301" y="2544763"/>
            <a:chExt cx="479425" cy="479425"/>
          </a:xfrm>
        </p:grpSpPr>
        <p:sp>
          <p:nvSpPr>
            <p:cNvPr id="8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3807350" y="3475426"/>
            <a:ext cx="540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540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90" name="Freeform 77"/>
          <p:cNvSpPr>
            <a:spLocks noEditPoints="1"/>
          </p:cNvSpPr>
          <p:nvPr/>
        </p:nvSpPr>
        <p:spPr bwMode="auto">
          <a:xfrm>
            <a:off x="7808625" y="3630758"/>
            <a:ext cx="609614" cy="589350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2543282" y="5302137"/>
            <a:ext cx="508965" cy="559501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92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148406" y="5287902"/>
            <a:ext cx="590906" cy="594698"/>
            <a:chOff x="4554542" y="4102100"/>
            <a:chExt cx="495296" cy="498474"/>
          </a:xfrm>
        </p:grpSpPr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4554542" y="4154486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3085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xmlns="" val="2602403591"/>
              </p:ext>
            </p:extLst>
          </p:nvPr>
        </p:nvGraphicFramePr>
        <p:xfrm>
          <a:off x="297947" y="1360967"/>
          <a:ext cx="5240007" cy="5039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66" t="22083" r="56876" b="67617"/>
          <a:stretch>
            <a:fillRect/>
          </a:stretch>
        </p:blipFill>
        <p:spPr>
          <a:xfrm>
            <a:off x="8510162" y="1"/>
            <a:ext cx="1413135" cy="706385"/>
          </a:xfrm>
          <a:custGeom>
            <a:avLst/>
            <a:gdLst>
              <a:gd name="connsiteX0" fmla="*/ 0 w 1413135"/>
              <a:gd name="connsiteY0" fmla="*/ 0 h 706385"/>
              <a:gd name="connsiteX1" fmla="*/ 1413135 w 1413135"/>
              <a:gd name="connsiteY1" fmla="*/ 0 h 706385"/>
              <a:gd name="connsiteX2" fmla="*/ 690511 w 1413135"/>
              <a:gd name="connsiteY2" fmla="*/ 706385 h 706385"/>
              <a:gd name="connsiteX3" fmla="*/ 0 w 1413135"/>
              <a:gd name="connsiteY3" fmla="*/ 0 h 7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135" h="706385">
                <a:moveTo>
                  <a:pt x="0" y="0"/>
                </a:moveTo>
                <a:lnTo>
                  <a:pt x="1413135" y="0"/>
                </a:lnTo>
                <a:lnTo>
                  <a:pt x="690511" y="7063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98" t="22083" r="36072" b="33091"/>
          <a:stretch>
            <a:fillRect/>
          </a:stretch>
        </p:blipFill>
        <p:spPr>
          <a:xfrm>
            <a:off x="9625991" y="1"/>
            <a:ext cx="2566009" cy="3074138"/>
          </a:xfrm>
          <a:custGeom>
            <a:avLst/>
            <a:gdLst>
              <a:gd name="connsiteX0" fmla="*/ 468300 w 2566009"/>
              <a:gd name="connsiteY0" fmla="*/ 0 h 3074138"/>
              <a:gd name="connsiteX1" fmla="*/ 2566009 w 2566009"/>
              <a:gd name="connsiteY1" fmla="*/ 0 h 3074138"/>
              <a:gd name="connsiteX2" fmla="*/ 2566009 w 2566009"/>
              <a:gd name="connsiteY2" fmla="*/ 3065886 h 3074138"/>
              <a:gd name="connsiteX3" fmla="*/ 2557567 w 2566009"/>
              <a:gd name="connsiteY3" fmla="*/ 3074138 h 3074138"/>
              <a:gd name="connsiteX4" fmla="*/ 0 w 2566009"/>
              <a:gd name="connsiteY4" fmla="*/ 457776 h 3074138"/>
              <a:gd name="connsiteX5" fmla="*/ 468300 w 2566009"/>
              <a:gd name="connsiteY5" fmla="*/ 0 h 30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09" h="3074138">
                <a:moveTo>
                  <a:pt x="468300" y="0"/>
                </a:moveTo>
                <a:lnTo>
                  <a:pt x="2566009" y="0"/>
                </a:lnTo>
                <a:lnTo>
                  <a:pt x="2566009" y="3065886"/>
                </a:lnTo>
                <a:lnTo>
                  <a:pt x="2557567" y="3074138"/>
                </a:lnTo>
                <a:lnTo>
                  <a:pt x="0" y="457776"/>
                </a:lnTo>
                <a:lnTo>
                  <a:pt x="46830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60" t="23467" r="64545" b="56491"/>
          <a:stretch>
            <a:fillRect/>
          </a:stretch>
        </p:blipFill>
        <p:spPr>
          <a:xfrm>
            <a:off x="7713382" y="94929"/>
            <a:ext cx="1373558" cy="1374427"/>
          </a:xfrm>
          <a:custGeom>
            <a:avLst/>
            <a:gdLst>
              <a:gd name="connsiteX0" fmla="*/ 675477 w 1373558"/>
              <a:gd name="connsiteY0" fmla="*/ 0 h 1374427"/>
              <a:gd name="connsiteX1" fmla="*/ 1373558 w 1373558"/>
              <a:gd name="connsiteY1" fmla="*/ 714129 h 1374427"/>
              <a:gd name="connsiteX2" fmla="*/ 698081 w 1373558"/>
              <a:gd name="connsiteY2" fmla="*/ 1374427 h 1374427"/>
              <a:gd name="connsiteX3" fmla="*/ 0 w 1373558"/>
              <a:gd name="connsiteY3" fmla="*/ 660298 h 1374427"/>
              <a:gd name="connsiteX4" fmla="*/ 675477 w 1373558"/>
              <a:gd name="connsiteY4" fmla="*/ 0 h 13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3558" h="1374427">
                <a:moveTo>
                  <a:pt x="675477" y="0"/>
                </a:moveTo>
                <a:lnTo>
                  <a:pt x="1373558" y="714129"/>
                </a:lnTo>
                <a:lnTo>
                  <a:pt x="698081" y="1374427"/>
                </a:lnTo>
                <a:lnTo>
                  <a:pt x="0" y="660298"/>
                </a:lnTo>
                <a:lnTo>
                  <a:pt x="675477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26" t="30312" r="51245" b="40065"/>
          <a:stretch>
            <a:fillRect/>
          </a:stretch>
        </p:blipFill>
        <p:spPr>
          <a:xfrm>
            <a:off x="8505785" y="564358"/>
            <a:ext cx="2031501" cy="2031501"/>
          </a:xfrm>
          <a:custGeom>
            <a:avLst/>
            <a:gdLst>
              <a:gd name="connsiteX0" fmla="*/ 1027293 w 2031501"/>
              <a:gd name="connsiteY0" fmla="*/ 0 h 2031501"/>
              <a:gd name="connsiteX1" fmla="*/ 2031501 w 2031501"/>
              <a:gd name="connsiteY1" fmla="*/ 1027293 h 2031501"/>
              <a:gd name="connsiteX2" fmla="*/ 1004208 w 2031501"/>
              <a:gd name="connsiteY2" fmla="*/ 2031501 h 2031501"/>
              <a:gd name="connsiteX3" fmla="*/ 0 w 2031501"/>
              <a:gd name="connsiteY3" fmla="*/ 1004208 h 2031501"/>
              <a:gd name="connsiteX4" fmla="*/ 1027293 w 2031501"/>
              <a:gd name="connsiteY4" fmla="*/ 0 h 203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501" h="2031501">
                <a:moveTo>
                  <a:pt x="1027293" y="0"/>
                </a:moveTo>
                <a:lnTo>
                  <a:pt x="2031501" y="1027293"/>
                </a:lnTo>
                <a:lnTo>
                  <a:pt x="1004208" y="2031501"/>
                </a:lnTo>
                <a:lnTo>
                  <a:pt x="0" y="1004208"/>
                </a:lnTo>
                <a:lnTo>
                  <a:pt x="1027293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79" t="34136" r="75228" b="56812"/>
          <a:stretch>
            <a:fillRect/>
          </a:stretch>
        </p:blipFill>
        <p:spPr>
          <a:xfrm>
            <a:off x="7301090" y="826594"/>
            <a:ext cx="620777" cy="620777"/>
          </a:xfrm>
          <a:custGeom>
            <a:avLst/>
            <a:gdLst>
              <a:gd name="connsiteX0" fmla="*/ 313915 w 620777"/>
              <a:gd name="connsiteY0" fmla="*/ 0 h 620777"/>
              <a:gd name="connsiteX1" fmla="*/ 620777 w 620777"/>
              <a:gd name="connsiteY1" fmla="*/ 313915 h 620777"/>
              <a:gd name="connsiteX2" fmla="*/ 306861 w 620777"/>
              <a:gd name="connsiteY2" fmla="*/ 620777 h 620777"/>
              <a:gd name="connsiteX3" fmla="*/ 0 w 620777"/>
              <a:gd name="connsiteY3" fmla="*/ 306861 h 620777"/>
              <a:gd name="connsiteX4" fmla="*/ 313915 w 620777"/>
              <a:gd name="connsiteY4" fmla="*/ 0 h 6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0777" h="620777">
                <a:moveTo>
                  <a:pt x="313915" y="0"/>
                </a:moveTo>
                <a:lnTo>
                  <a:pt x="620777" y="313915"/>
                </a:lnTo>
                <a:lnTo>
                  <a:pt x="306861" y="620777"/>
                </a:lnTo>
                <a:lnTo>
                  <a:pt x="0" y="306861"/>
                </a:lnTo>
                <a:lnTo>
                  <a:pt x="313915" y="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 rot="2685974">
            <a:off x="10162932" y="1890075"/>
            <a:ext cx="914400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685974">
            <a:off x="9697098" y="2535852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657183">
            <a:off x="7769042" y="1341553"/>
            <a:ext cx="481522" cy="406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685974">
            <a:off x="6916953" y="1005038"/>
            <a:ext cx="255702" cy="255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685974">
            <a:off x="6895176" y="553851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85974">
            <a:off x="11579725" y="2723217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31766">
            <a:off x="8007166" y="1846767"/>
            <a:ext cx="793281" cy="804442"/>
          </a:xfrm>
          <a:prstGeom prst="rect">
            <a:avLst/>
          </a:prstGeom>
          <a:solidFill>
            <a:srgbClr val="478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85974">
            <a:off x="7592016" y="2388025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85974">
            <a:off x="7302536" y="2490560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2680233">
            <a:off x="6610072" y="3566134"/>
            <a:ext cx="5393410" cy="4749253"/>
          </a:xfrm>
          <a:custGeom>
            <a:avLst/>
            <a:gdLst>
              <a:gd name="connsiteX0" fmla="*/ 0 w 5393410"/>
              <a:gd name="connsiteY0" fmla="*/ 0 h 4749253"/>
              <a:gd name="connsiteX1" fmla="*/ 4406292 w 5393410"/>
              <a:gd name="connsiteY1" fmla="*/ 0 h 4749253"/>
              <a:gd name="connsiteX2" fmla="*/ 5393410 w 5393410"/>
              <a:gd name="connsiteY2" fmla="*/ 998536 h 4749253"/>
              <a:gd name="connsiteX3" fmla="*/ 1599309 w 5393410"/>
              <a:gd name="connsiteY3" fmla="*/ 4749253 h 4749253"/>
              <a:gd name="connsiteX4" fmla="*/ 0 w 5393410"/>
              <a:gd name="connsiteY4" fmla="*/ 4749253 h 47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410" h="4749253">
                <a:moveTo>
                  <a:pt x="0" y="0"/>
                </a:moveTo>
                <a:lnTo>
                  <a:pt x="4406292" y="0"/>
                </a:lnTo>
                <a:lnTo>
                  <a:pt x="5393410" y="998536"/>
                </a:lnTo>
                <a:lnTo>
                  <a:pt x="1599309" y="4749253"/>
                </a:lnTo>
                <a:lnTo>
                  <a:pt x="0" y="4749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9054358" y="2609816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000750" y="2639978"/>
            <a:ext cx="3054987" cy="30684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008522" y="5716257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8010021" y="3649304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38913" y="4145689"/>
            <a:ext cx="26982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 here and write down your opinion add </a:t>
            </a:r>
            <a:r>
              <a:rPr lang="en-US" altLang="zh-CN" sz="2000">
                <a:solidFill>
                  <a:schemeClr val="bg1"/>
                </a:solidFill>
              </a:rPr>
              <a:t>your text here and write down your opinion add your text here and write down your opinion add your text here and </a:t>
            </a:r>
            <a:r>
              <a:rPr lang="en-US" altLang="zh-CN" sz="2000" smtClean="0">
                <a:solidFill>
                  <a:schemeClr val="bg1"/>
                </a:solidFill>
              </a:rPr>
              <a:t>write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944"/>
          <a:stretch>
            <a:fillRect/>
          </a:stretch>
        </p:blipFill>
        <p:spPr>
          <a:xfrm>
            <a:off x="0" y="0"/>
            <a:ext cx="12192000" cy="2990850"/>
          </a:xfrm>
          <a:custGeom>
            <a:avLst/>
            <a:gdLst>
              <a:gd name="connsiteX0" fmla="*/ 0 w 12192000"/>
              <a:gd name="connsiteY0" fmla="*/ 0 h 2609850"/>
              <a:gd name="connsiteX1" fmla="*/ 12192000 w 12192000"/>
              <a:gd name="connsiteY1" fmla="*/ 0 h 2609850"/>
              <a:gd name="connsiteX2" fmla="*/ 6096000 w 12192000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2609850">
                <a:moveTo>
                  <a:pt x="0" y="0"/>
                </a:moveTo>
                <a:lnTo>
                  <a:pt x="12192000" y="0"/>
                </a:lnTo>
                <a:lnTo>
                  <a:pt x="6096000" y="260985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 flipV="1">
            <a:off x="2667000" y="4569619"/>
            <a:ext cx="7258051" cy="2435168"/>
            <a:chOff x="2743200" y="-64474"/>
            <a:chExt cx="7110389" cy="2443343"/>
          </a:xfrm>
        </p:grpSpPr>
        <p:grpSp>
          <p:nvGrpSpPr>
            <p:cNvPr id="2" name="组合 1"/>
            <p:cNvGrpSpPr/>
            <p:nvPr/>
          </p:nvGrpSpPr>
          <p:grpSpPr>
            <a:xfrm>
              <a:off x="4327172" y="-64474"/>
              <a:ext cx="3528130" cy="2443343"/>
              <a:chOff x="4540310" y="-64474"/>
              <a:chExt cx="3182548" cy="2036641"/>
            </a:xfrm>
          </p:grpSpPr>
          <p:sp>
            <p:nvSpPr>
              <p:cNvPr id="3" name="等腰三角形 2"/>
              <p:cNvSpPr/>
              <p:nvPr/>
            </p:nvSpPr>
            <p:spPr>
              <a:xfrm flipV="1">
                <a:off x="4540310" y="-8671"/>
                <a:ext cx="3175876" cy="1980838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7"/>
              <p:cNvSpPr/>
              <p:nvPr/>
            </p:nvSpPr>
            <p:spPr>
              <a:xfrm rot="5400000">
                <a:off x="5907233" y="156541"/>
                <a:ext cx="2036640" cy="159461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311270" y="-37091"/>
              <a:ext cx="3542319" cy="1708211"/>
              <a:chOff x="5314257" y="-36573"/>
              <a:chExt cx="4223383" cy="2036640"/>
            </a:xfrm>
          </p:grpSpPr>
          <p:sp>
            <p:nvSpPr>
              <p:cNvPr id="6" name="等腰三角形 5"/>
              <p:cNvSpPr/>
              <p:nvPr/>
            </p:nvSpPr>
            <p:spPr>
              <a:xfrm flipV="1">
                <a:off x="5314257" y="-8671"/>
                <a:ext cx="4190029" cy="1980838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7"/>
              <p:cNvSpPr/>
              <p:nvPr/>
            </p:nvSpPr>
            <p:spPr>
              <a:xfrm rot="5400000">
                <a:off x="7455135" y="-82438"/>
                <a:ext cx="2036640" cy="212837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947737 h 1423987"/>
                  <a:gd name="connsiteX1" fmla="*/ 132344 w 3109533"/>
                  <a:gd name="connsiteY1" fmla="*/ 0 h 1423987"/>
                  <a:gd name="connsiteX2" fmla="*/ 3109533 w 3109533"/>
                  <a:gd name="connsiteY2" fmla="*/ 1423987 h 1423987"/>
                  <a:gd name="connsiteX3" fmla="*/ 0 w 3109533"/>
                  <a:gd name="connsiteY3" fmla="*/ 947737 h 1423987"/>
                  <a:gd name="connsiteX0" fmla="*/ 0 w 3109533"/>
                  <a:gd name="connsiteY0" fmla="*/ 966787 h 1443037"/>
                  <a:gd name="connsiteX1" fmla="*/ 132344 w 3109533"/>
                  <a:gd name="connsiteY1" fmla="*/ 0 h 1443037"/>
                  <a:gd name="connsiteX2" fmla="*/ 3109533 w 3109533"/>
                  <a:gd name="connsiteY2" fmla="*/ 1443037 h 1443037"/>
                  <a:gd name="connsiteX3" fmla="*/ 0 w 3109533"/>
                  <a:gd name="connsiteY3" fmla="*/ 966787 h 1443037"/>
                  <a:gd name="connsiteX0" fmla="*/ 0 w 3109533"/>
                  <a:gd name="connsiteY0" fmla="*/ 1042987 h 1519237"/>
                  <a:gd name="connsiteX1" fmla="*/ 47151 w 3109533"/>
                  <a:gd name="connsiteY1" fmla="*/ 0 h 1519237"/>
                  <a:gd name="connsiteX2" fmla="*/ 3109533 w 3109533"/>
                  <a:gd name="connsiteY2" fmla="*/ 1519237 h 1519237"/>
                  <a:gd name="connsiteX3" fmla="*/ 0 w 3109533"/>
                  <a:gd name="connsiteY3" fmla="*/ 1042987 h 151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743200" y="-10648"/>
              <a:ext cx="3027130" cy="1839448"/>
              <a:chOff x="3318616" y="-10648"/>
              <a:chExt cx="2451714" cy="1534624"/>
            </a:xfrm>
          </p:grpSpPr>
          <p:sp>
            <p:nvSpPr>
              <p:cNvPr id="9" name="等腰三角形 8"/>
              <p:cNvSpPr/>
              <p:nvPr/>
            </p:nvSpPr>
            <p:spPr>
              <a:xfrm flipV="1">
                <a:off x="3318616" y="0"/>
                <a:ext cx="2443388" cy="15239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7"/>
              <p:cNvSpPr/>
              <p:nvPr/>
            </p:nvSpPr>
            <p:spPr>
              <a:xfrm rot="5400000">
                <a:off x="4376311" y="129956"/>
                <a:ext cx="1534624" cy="1253415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343072 h 819322"/>
                  <a:gd name="connsiteX1" fmla="*/ 1083753 w 3109533"/>
                  <a:gd name="connsiteY1" fmla="*/ 0 h 819322"/>
                  <a:gd name="connsiteX2" fmla="*/ 3109533 w 3109533"/>
                  <a:gd name="connsiteY2" fmla="*/ 819322 h 819322"/>
                  <a:gd name="connsiteX3" fmla="*/ 0 w 3109533"/>
                  <a:gd name="connsiteY3" fmla="*/ 343072 h 819322"/>
                  <a:gd name="connsiteX0" fmla="*/ 104211 w 2025780"/>
                  <a:gd name="connsiteY0" fmla="*/ 502530 h 819322"/>
                  <a:gd name="connsiteX1" fmla="*/ 0 w 2025780"/>
                  <a:gd name="connsiteY1" fmla="*/ 0 h 819322"/>
                  <a:gd name="connsiteX2" fmla="*/ 2025780 w 2025780"/>
                  <a:gd name="connsiteY2" fmla="*/ 819322 h 819322"/>
                  <a:gd name="connsiteX3" fmla="*/ 104211 w 2025780"/>
                  <a:gd name="connsiteY3" fmla="*/ 502530 h 819322"/>
                  <a:gd name="connsiteX0" fmla="*/ 31479 w 1953048"/>
                  <a:gd name="connsiteY0" fmla="*/ 490264 h 807056"/>
                  <a:gd name="connsiteX1" fmla="*/ 0 w 1953048"/>
                  <a:gd name="connsiteY1" fmla="*/ 0 h 807056"/>
                  <a:gd name="connsiteX2" fmla="*/ 1953048 w 1953048"/>
                  <a:gd name="connsiteY2" fmla="*/ 807056 h 807056"/>
                  <a:gd name="connsiteX3" fmla="*/ 31479 w 1953048"/>
                  <a:gd name="connsiteY3" fmla="*/ 490264 h 80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048" h="807056">
                    <a:moveTo>
                      <a:pt x="31479" y="490264"/>
                    </a:moveTo>
                    <a:lnTo>
                      <a:pt x="0" y="0"/>
                    </a:lnTo>
                    <a:lnTo>
                      <a:pt x="1953048" y="807056"/>
                    </a:lnTo>
                    <a:lnTo>
                      <a:pt x="31479" y="490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153025" y="1495425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62982" y="3055144"/>
            <a:ext cx="2618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FOUR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8" name="等腰三角形 7"/>
          <p:cNvSpPr/>
          <p:nvPr/>
        </p:nvSpPr>
        <p:spPr>
          <a:xfrm rot="16200000" flipH="1" flipV="1">
            <a:off x="7646360" y="-1547417"/>
            <a:ext cx="3014663" cy="6077283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  <a:gd name="connsiteX0" fmla="*/ 0 w 3005078"/>
              <a:gd name="connsiteY0" fmla="*/ 2276476 h 6057962"/>
              <a:gd name="connsiteX1" fmla="*/ 9522 w 3005078"/>
              <a:gd name="connsiteY1" fmla="*/ 0 h 6057962"/>
              <a:gd name="connsiteX2" fmla="*/ 3005078 w 3005078"/>
              <a:gd name="connsiteY2" fmla="*/ 6057962 h 6057962"/>
              <a:gd name="connsiteX3" fmla="*/ 0 w 3005078"/>
              <a:gd name="connsiteY3" fmla="*/ 2276476 h 605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5078" h="6057962">
                <a:moveTo>
                  <a:pt x="0" y="2276476"/>
                </a:moveTo>
                <a:lnTo>
                  <a:pt x="9522" y="0"/>
                </a:lnTo>
                <a:lnTo>
                  <a:pt x="3005078" y="6057962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852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矩形 1183"/>
          <p:cNvSpPr/>
          <p:nvPr/>
        </p:nvSpPr>
        <p:spPr>
          <a:xfrm>
            <a:off x="897840" y="4606260"/>
            <a:ext cx="3012857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0" name="组合 1189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1189" name="矩形 1188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8" name="矩形 1187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90" name="图片 2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8" t="19185" r="51542" b="28220"/>
          <a:stretch>
            <a:fillRect/>
          </a:stretch>
        </p:blipFill>
        <p:spPr>
          <a:xfrm>
            <a:off x="906484" y="1480618"/>
            <a:ext cx="300421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35" t="18562" r="33135" b="28843"/>
          <a:stretch>
            <a:fillRect/>
          </a:stretch>
        </p:blipFill>
        <p:spPr>
          <a:xfrm>
            <a:off x="4597423" y="1480617"/>
            <a:ext cx="2997154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62" t="29443" r="28162" b="17962"/>
          <a:stretch>
            <a:fillRect/>
          </a:stretch>
        </p:blipFill>
        <p:spPr>
          <a:xfrm>
            <a:off x="8281303" y="1480617"/>
            <a:ext cx="299715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97" name="矩形 296"/>
          <p:cNvSpPr/>
          <p:nvPr/>
        </p:nvSpPr>
        <p:spPr>
          <a:xfrm>
            <a:off x="4597423" y="4606260"/>
            <a:ext cx="2997154" cy="13748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/>
          <p:cNvSpPr/>
          <p:nvPr/>
        </p:nvSpPr>
        <p:spPr>
          <a:xfrm>
            <a:off x="8281303" y="4606260"/>
            <a:ext cx="2997153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6" name="直角三角形 1185"/>
          <p:cNvSpPr/>
          <p:nvPr/>
        </p:nvSpPr>
        <p:spPr>
          <a:xfrm rot="5400000">
            <a:off x="930234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直角三角形 302"/>
          <p:cNvSpPr/>
          <p:nvPr/>
        </p:nvSpPr>
        <p:spPr>
          <a:xfrm rot="5400000">
            <a:off x="4629817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直角三角形 303"/>
          <p:cNvSpPr/>
          <p:nvPr/>
        </p:nvSpPr>
        <p:spPr>
          <a:xfrm rot="5400000">
            <a:off x="8313697" y="1448225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文本框 304"/>
          <p:cNvSpPr txBox="1"/>
          <p:nvPr/>
        </p:nvSpPr>
        <p:spPr>
          <a:xfrm>
            <a:off x="966444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464239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832627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87" name="文本框 1186"/>
          <p:cNvSpPr txBox="1"/>
          <p:nvPr/>
        </p:nvSpPr>
        <p:spPr>
          <a:xfrm>
            <a:off x="973326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4642393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8326273" y="5129478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3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0086" y="6089650"/>
            <a:ext cx="3886905" cy="115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35" name="矩形 34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700086" y="2374793"/>
            <a:ext cx="4531479" cy="6745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smtClean="0"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</a:t>
            </a:r>
            <a:endParaRPr lang="zh-CN" altLang="en-US" sz="2800">
              <a:latin typeface="Segoe UI Emoji" panose="020B05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8" t="19185" r="51542" b="28220"/>
          <a:stretch>
            <a:fillRect/>
          </a:stretch>
        </p:blipFill>
        <p:spPr>
          <a:xfrm>
            <a:off x="4586990" y="1465802"/>
            <a:ext cx="3411276" cy="4739056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35" t="18562" r="33135" b="28843"/>
          <a:stretch>
            <a:fillRect/>
          </a:stretch>
        </p:blipFill>
        <p:spPr>
          <a:xfrm>
            <a:off x="8189708" y="1465802"/>
            <a:ext cx="2435721" cy="25401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62" t="29443" r="28162" b="17962"/>
          <a:stretch>
            <a:fillRect/>
          </a:stretch>
        </p:blipFill>
        <p:spPr>
          <a:xfrm>
            <a:off x="8189708" y="4223817"/>
            <a:ext cx="3232797" cy="19810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700087" y="1465802"/>
            <a:ext cx="4681382" cy="6745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 AND</a:t>
            </a:r>
            <a:endParaRPr lang="zh-CN" altLang="en-US" sz="28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0086" y="3264385"/>
            <a:ext cx="388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 add </a:t>
            </a:r>
            <a:r>
              <a:rPr lang="en-US" altLang="zh-CN" sz="2400"/>
              <a:t>your text here and write down your opinion add your text here and write down your opinion add your text here and </a:t>
            </a:r>
            <a:r>
              <a:rPr lang="en-US" altLang="zh-CN" sz="2400" smtClean="0"/>
              <a:t>write down your opinion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xmlns="" val="244325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22" y="2607658"/>
            <a:ext cx="5350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THANKS</a:t>
            </a:r>
            <a:endParaRPr lang="zh-CN" altLang="en-US" sz="960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5400000">
            <a:off x="-1999037" y="1999033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7333032" y="1999035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32960" y="4027252"/>
            <a:ext cx="1926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2015.2.20</a:t>
            </a:r>
            <a:endParaRPr lang="zh-CN" altLang="en-US" sz="320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90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3"/>
          <a:stretch/>
        </p:blipFill>
        <p:spPr>
          <a:xfrm>
            <a:off x="1" y="0"/>
            <a:ext cx="6192982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86400" y="0"/>
            <a:ext cx="706583" cy="3519055"/>
          </a:xfrm>
          <a:custGeom>
            <a:avLst/>
            <a:gdLst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3519055 h 3519055"/>
              <a:gd name="connsiteX4" fmla="*/ 0 w 997527"/>
              <a:gd name="connsiteY4" fmla="*/ 0 h 3519055"/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2951018 h 3519055"/>
              <a:gd name="connsiteX4" fmla="*/ 0 w 997527"/>
              <a:gd name="connsiteY4" fmla="*/ 0 h 35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519055">
                <a:moveTo>
                  <a:pt x="0" y="0"/>
                </a:moveTo>
                <a:lnTo>
                  <a:pt x="997527" y="0"/>
                </a:lnTo>
                <a:lnTo>
                  <a:pt x="997527" y="3519055"/>
                </a:lnTo>
                <a:lnTo>
                  <a:pt x="0" y="2951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6400" y="3519055"/>
            <a:ext cx="706583" cy="3338945"/>
          </a:xfrm>
          <a:custGeom>
            <a:avLst/>
            <a:gdLst>
              <a:gd name="connsiteX0" fmla="*/ 0 w 997527"/>
              <a:gd name="connsiteY0" fmla="*/ 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0 w 997527"/>
              <a:gd name="connsiteY4" fmla="*/ 0 h 3338945"/>
              <a:gd name="connsiteX0" fmla="*/ 13854 w 997527"/>
              <a:gd name="connsiteY0" fmla="*/ 45720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13854 w 997527"/>
              <a:gd name="connsiteY4" fmla="*/ 457200 h 333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338945">
                <a:moveTo>
                  <a:pt x="13854" y="457200"/>
                </a:moveTo>
                <a:lnTo>
                  <a:pt x="997527" y="0"/>
                </a:lnTo>
                <a:lnTo>
                  <a:pt x="997527" y="3338945"/>
                </a:lnTo>
                <a:lnTo>
                  <a:pt x="0" y="3338945"/>
                </a:lnTo>
                <a:lnTo>
                  <a:pt x="13854" y="457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0439" y="13855"/>
            <a:ext cx="872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n w="31750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9600" dirty="0">
              <a:ln w="31750">
                <a:solidFill>
                  <a:schemeClr val="bg1"/>
                </a:solidFill>
              </a:ln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400" y="253940"/>
            <a:ext cx="425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accent1">
                    <a:lumMod val="7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ont</a:t>
            </a:r>
            <a:r>
              <a:rPr lang="en-US" altLang="zh-CN" sz="7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ents</a:t>
            </a:r>
            <a:endParaRPr lang="zh-CN" altLang="en-US" sz="7200" dirty="0">
              <a:solidFill>
                <a:schemeClr val="accent1">
                  <a:lumMod val="60000"/>
                  <a:lumOff val="40000"/>
                </a:schemeClr>
              </a:solidFill>
              <a:latin typeface="Segoe UI Emoji" panose="020B0502040204020203" pitchFamily="34" charset="0"/>
            </a:endParaRPr>
          </a:p>
        </p:txBody>
      </p:sp>
      <p:sp>
        <p:nvSpPr>
          <p:cNvPr id="14" name="直角三角形 13"/>
          <p:cNvSpPr/>
          <p:nvPr/>
        </p:nvSpPr>
        <p:spPr>
          <a:xfrm>
            <a:off x="0" y="1873598"/>
            <a:ext cx="1771649" cy="4984402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89618" y="1873598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89618" y="3110346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89618" y="4371109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89618" y="5631872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176657" y="1967438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76657" y="3195889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76657" y="4456652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76657" y="5717415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94075" y="1875104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94075" y="3135867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4075" y="4371109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075" y="5631872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7" name="直角三角形 26"/>
          <p:cNvSpPr/>
          <p:nvPr/>
        </p:nvSpPr>
        <p:spPr>
          <a:xfrm flipV="1">
            <a:off x="0" y="-43208"/>
            <a:ext cx="1302326" cy="3885427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92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 flipV="1">
            <a:off x="54763" y="-54769"/>
            <a:ext cx="6858001" cy="6967535"/>
          </a:xfrm>
          <a:custGeom>
            <a:avLst/>
            <a:gdLst>
              <a:gd name="connsiteX0" fmla="*/ 0 w 6858001"/>
              <a:gd name="connsiteY0" fmla="*/ 7315202 h 7315202"/>
              <a:gd name="connsiteX1" fmla="*/ 3429001 w 6858001"/>
              <a:gd name="connsiteY1" fmla="*/ 0 h 7315202"/>
              <a:gd name="connsiteX2" fmla="*/ 6858001 w 6858001"/>
              <a:gd name="connsiteY2" fmla="*/ 7315202 h 7315202"/>
              <a:gd name="connsiteX3" fmla="*/ 0 w 6858001"/>
              <a:gd name="connsiteY3" fmla="*/ 7315202 h 7315202"/>
              <a:gd name="connsiteX0" fmla="*/ 0 w 6858001"/>
              <a:gd name="connsiteY0" fmla="*/ 6986586 h 6986586"/>
              <a:gd name="connsiteX1" fmla="*/ 3600448 w 6858001"/>
              <a:gd name="connsiteY1" fmla="*/ 0 h 6986586"/>
              <a:gd name="connsiteX2" fmla="*/ 6858001 w 6858001"/>
              <a:gd name="connsiteY2" fmla="*/ 6986586 h 6986586"/>
              <a:gd name="connsiteX3" fmla="*/ 0 w 6858001"/>
              <a:gd name="connsiteY3" fmla="*/ 6986586 h 6986586"/>
              <a:gd name="connsiteX0" fmla="*/ 0 w 6858001"/>
              <a:gd name="connsiteY0" fmla="*/ 6967535 h 6967535"/>
              <a:gd name="connsiteX1" fmla="*/ 3657595 w 6858001"/>
              <a:gd name="connsiteY1" fmla="*/ 0 h 6967535"/>
              <a:gd name="connsiteX2" fmla="*/ 6858001 w 6858001"/>
              <a:gd name="connsiteY2" fmla="*/ 6967535 h 6967535"/>
              <a:gd name="connsiteX3" fmla="*/ 0 w 6858001"/>
              <a:gd name="connsiteY3" fmla="*/ 6967535 h 696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6967535">
                <a:moveTo>
                  <a:pt x="0" y="6967535"/>
                </a:moveTo>
                <a:lnTo>
                  <a:pt x="3657595" y="0"/>
                </a:lnTo>
                <a:lnTo>
                  <a:pt x="6858001" y="6967535"/>
                </a:lnTo>
                <a:lnTo>
                  <a:pt x="0" y="6967535"/>
                </a:lnTo>
                <a:close/>
              </a:path>
            </a:pathLst>
          </a:cu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等腰三角形 7"/>
          <p:cNvSpPr/>
          <p:nvPr/>
        </p:nvSpPr>
        <p:spPr>
          <a:xfrm rot="16200000" flipV="1">
            <a:off x="-1983588" y="1983579"/>
            <a:ext cx="6858002" cy="28908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2" h="2890837">
                <a:moveTo>
                  <a:pt x="0" y="2890837"/>
                </a:moveTo>
                <a:lnTo>
                  <a:pt x="1495422" y="0"/>
                </a:lnTo>
                <a:lnTo>
                  <a:pt x="6858002" y="2890837"/>
                </a:lnTo>
                <a:lnTo>
                  <a:pt x="0" y="2890837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329113" y="25717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86583" y="2571750"/>
            <a:ext cx="2214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ONE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9886945" y="5505450"/>
            <a:ext cx="2990855" cy="13525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334500" y="5505450"/>
            <a:ext cx="2266950" cy="13525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7"/>
          <p:cNvSpPr/>
          <p:nvPr/>
        </p:nvSpPr>
        <p:spPr>
          <a:xfrm rot="16200000" flipV="1">
            <a:off x="10341767" y="5631658"/>
            <a:ext cx="1390653" cy="1138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138237">
                <a:moveTo>
                  <a:pt x="0" y="661987"/>
                </a:moveTo>
                <a:lnTo>
                  <a:pt x="89747" y="0"/>
                </a:lnTo>
                <a:lnTo>
                  <a:pt x="3109533" y="1138237"/>
                </a:lnTo>
                <a:lnTo>
                  <a:pt x="0" y="661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7"/>
          <p:cNvSpPr/>
          <p:nvPr/>
        </p:nvSpPr>
        <p:spPr>
          <a:xfrm rot="16200000" flipV="1">
            <a:off x="11446664" y="5422106"/>
            <a:ext cx="1390653" cy="1519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  <a:gd name="connsiteX0" fmla="*/ 0 w 3109533"/>
              <a:gd name="connsiteY0" fmla="*/ 947737 h 1423987"/>
              <a:gd name="connsiteX1" fmla="*/ 132344 w 3109533"/>
              <a:gd name="connsiteY1" fmla="*/ 0 h 1423987"/>
              <a:gd name="connsiteX2" fmla="*/ 3109533 w 3109533"/>
              <a:gd name="connsiteY2" fmla="*/ 1423987 h 1423987"/>
              <a:gd name="connsiteX3" fmla="*/ 0 w 3109533"/>
              <a:gd name="connsiteY3" fmla="*/ 947737 h 1423987"/>
              <a:gd name="connsiteX0" fmla="*/ 0 w 3109533"/>
              <a:gd name="connsiteY0" fmla="*/ 966787 h 1443037"/>
              <a:gd name="connsiteX1" fmla="*/ 132344 w 3109533"/>
              <a:gd name="connsiteY1" fmla="*/ 0 h 1443037"/>
              <a:gd name="connsiteX2" fmla="*/ 3109533 w 3109533"/>
              <a:gd name="connsiteY2" fmla="*/ 1443037 h 1443037"/>
              <a:gd name="connsiteX3" fmla="*/ 0 w 3109533"/>
              <a:gd name="connsiteY3" fmla="*/ 966787 h 1443037"/>
              <a:gd name="connsiteX0" fmla="*/ 0 w 3109533"/>
              <a:gd name="connsiteY0" fmla="*/ 1042987 h 1519237"/>
              <a:gd name="connsiteX1" fmla="*/ 47151 w 3109533"/>
              <a:gd name="connsiteY1" fmla="*/ 0 h 1519237"/>
              <a:gd name="connsiteX2" fmla="*/ 3109533 w 3109533"/>
              <a:gd name="connsiteY2" fmla="*/ 1519237 h 1519237"/>
              <a:gd name="connsiteX3" fmla="*/ 0 w 3109533"/>
              <a:gd name="connsiteY3" fmla="*/ 1042987 h 151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519237">
                <a:moveTo>
                  <a:pt x="0" y="1042987"/>
                </a:moveTo>
                <a:lnTo>
                  <a:pt x="47151" y="0"/>
                </a:lnTo>
                <a:lnTo>
                  <a:pt x="3109533" y="1519237"/>
                </a:lnTo>
                <a:lnTo>
                  <a:pt x="0" y="1042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798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9" y="6259228"/>
            <a:ext cx="12187227" cy="598771"/>
          </a:xfrm>
          <a:custGeom>
            <a:avLst/>
            <a:gdLst>
              <a:gd name="connsiteX0" fmla="*/ 4779236 w 12187227"/>
              <a:gd name="connsiteY0" fmla="*/ 0 h 598771"/>
              <a:gd name="connsiteX1" fmla="*/ 12187227 w 12187227"/>
              <a:gd name="connsiteY1" fmla="*/ 598771 h 598771"/>
              <a:gd name="connsiteX2" fmla="*/ 0 w 12187227"/>
              <a:gd name="connsiteY2" fmla="*/ 598771 h 598771"/>
              <a:gd name="connsiteX3" fmla="*/ 4779236 w 12187227"/>
              <a:gd name="connsiteY3" fmla="*/ 0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227" h="598771">
                <a:moveTo>
                  <a:pt x="4779236" y="0"/>
                </a:moveTo>
                <a:lnTo>
                  <a:pt x="12187227" y="598771"/>
                </a:lnTo>
                <a:lnTo>
                  <a:pt x="0" y="598771"/>
                </a:lnTo>
                <a:lnTo>
                  <a:pt x="4779236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9803" y="6259228"/>
            <a:ext cx="4803336" cy="598771"/>
          </a:xfrm>
          <a:custGeom>
            <a:avLst/>
            <a:gdLst>
              <a:gd name="connsiteX0" fmla="*/ 576 w 4789349"/>
              <a:gd name="connsiteY0" fmla="*/ 0 h 985837"/>
              <a:gd name="connsiteX1" fmla="*/ 4789349 w 4789349"/>
              <a:gd name="connsiteY1" fmla="*/ 387066 h 985837"/>
              <a:gd name="connsiteX2" fmla="*/ 10113 w 4789349"/>
              <a:gd name="connsiteY2" fmla="*/ 985837 h 985837"/>
              <a:gd name="connsiteX3" fmla="*/ 5340 w 4789349"/>
              <a:gd name="connsiteY3" fmla="*/ 985837 h 985837"/>
              <a:gd name="connsiteX4" fmla="*/ 576 w 4789349"/>
              <a:gd name="connsiteY4" fmla="*/ 0 h 985837"/>
              <a:gd name="connsiteX0" fmla="*/ 9523 w 4784009"/>
              <a:gd name="connsiteY0" fmla="*/ 155859 h 598771"/>
              <a:gd name="connsiteX1" fmla="*/ 4784009 w 4784009"/>
              <a:gd name="connsiteY1" fmla="*/ 0 h 598771"/>
              <a:gd name="connsiteX2" fmla="*/ 4773 w 4784009"/>
              <a:gd name="connsiteY2" fmla="*/ 598771 h 598771"/>
              <a:gd name="connsiteX3" fmla="*/ 0 w 4784009"/>
              <a:gd name="connsiteY3" fmla="*/ 598771 h 598771"/>
              <a:gd name="connsiteX4" fmla="*/ 9523 w 4784009"/>
              <a:gd name="connsiteY4" fmla="*/ 155859 h 598771"/>
              <a:gd name="connsiteX0" fmla="*/ 275 w 4803336"/>
              <a:gd name="connsiteY0" fmla="*/ 155859 h 598771"/>
              <a:gd name="connsiteX1" fmla="*/ 4803336 w 4803336"/>
              <a:gd name="connsiteY1" fmla="*/ 0 h 598771"/>
              <a:gd name="connsiteX2" fmla="*/ 24100 w 4803336"/>
              <a:gd name="connsiteY2" fmla="*/ 598771 h 598771"/>
              <a:gd name="connsiteX3" fmla="*/ 19327 w 4803336"/>
              <a:gd name="connsiteY3" fmla="*/ 598771 h 598771"/>
              <a:gd name="connsiteX4" fmla="*/ 275 w 4803336"/>
              <a:gd name="connsiteY4" fmla="*/ 155859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3336" h="598771">
                <a:moveTo>
                  <a:pt x="275" y="155859"/>
                </a:moveTo>
                <a:lnTo>
                  <a:pt x="4803336" y="0"/>
                </a:lnTo>
                <a:lnTo>
                  <a:pt x="24100" y="598771"/>
                </a:lnTo>
                <a:lnTo>
                  <a:pt x="19327" y="598771"/>
                </a:lnTo>
                <a:cubicBezTo>
                  <a:pt x="22502" y="270159"/>
                  <a:pt x="-2900" y="484471"/>
                  <a:pt x="275" y="155859"/>
                </a:cubicBezTo>
                <a:close/>
              </a:path>
            </a:pathLst>
          </a:cu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V="1">
            <a:off x="-9803" y="-5"/>
            <a:ext cx="8925203" cy="2514605"/>
          </a:xfrm>
          <a:prstGeom prst="rtTriangle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8062913" y="408535"/>
            <a:ext cx="4162425" cy="5600700"/>
          </a:xfrm>
          <a:custGeom>
            <a:avLst/>
            <a:gdLst>
              <a:gd name="connsiteX0" fmla="*/ 0 w 2857500"/>
              <a:gd name="connsiteY0" fmla="*/ 457200 h 457200"/>
              <a:gd name="connsiteX1" fmla="*/ 1428750 w 2857500"/>
              <a:gd name="connsiteY1" fmla="*/ 0 h 457200"/>
              <a:gd name="connsiteX2" fmla="*/ 2857500 w 2857500"/>
              <a:gd name="connsiteY2" fmla="*/ 457200 h 457200"/>
              <a:gd name="connsiteX3" fmla="*/ 0 w 2857500"/>
              <a:gd name="connsiteY3" fmla="*/ 457200 h 457200"/>
              <a:gd name="connsiteX0" fmla="*/ 0 w 3186113"/>
              <a:gd name="connsiteY0" fmla="*/ 1042988 h 1042988"/>
              <a:gd name="connsiteX1" fmla="*/ 3186113 w 3186113"/>
              <a:gd name="connsiteY1" fmla="*/ 0 h 1042988"/>
              <a:gd name="connsiteX2" fmla="*/ 2857500 w 3186113"/>
              <a:gd name="connsiteY2" fmla="*/ 1042988 h 1042988"/>
              <a:gd name="connsiteX3" fmla="*/ 0 w 3186113"/>
              <a:gd name="connsiteY3" fmla="*/ 1042988 h 1042988"/>
              <a:gd name="connsiteX0" fmla="*/ 0 w 4143376"/>
              <a:gd name="connsiteY0" fmla="*/ 942976 h 1042988"/>
              <a:gd name="connsiteX1" fmla="*/ 4143376 w 4143376"/>
              <a:gd name="connsiteY1" fmla="*/ 0 h 1042988"/>
              <a:gd name="connsiteX2" fmla="*/ 3814763 w 4143376"/>
              <a:gd name="connsiteY2" fmla="*/ 1042988 h 1042988"/>
              <a:gd name="connsiteX3" fmla="*/ 0 w 4143376"/>
              <a:gd name="connsiteY3" fmla="*/ 942976 h 1042988"/>
              <a:gd name="connsiteX0" fmla="*/ 0 w 4186238"/>
              <a:gd name="connsiteY0" fmla="*/ 928688 h 1042988"/>
              <a:gd name="connsiteX1" fmla="*/ 4186238 w 4186238"/>
              <a:gd name="connsiteY1" fmla="*/ 0 h 1042988"/>
              <a:gd name="connsiteX2" fmla="*/ 3857625 w 4186238"/>
              <a:gd name="connsiteY2" fmla="*/ 1042988 h 1042988"/>
              <a:gd name="connsiteX3" fmla="*/ 0 w 4186238"/>
              <a:gd name="connsiteY3" fmla="*/ 928688 h 1042988"/>
              <a:gd name="connsiteX0" fmla="*/ 0 w 4186238"/>
              <a:gd name="connsiteY0" fmla="*/ 928688 h 1485900"/>
              <a:gd name="connsiteX1" fmla="*/ 4186238 w 4186238"/>
              <a:gd name="connsiteY1" fmla="*/ 0 h 1485900"/>
              <a:gd name="connsiteX2" fmla="*/ 4143375 w 4186238"/>
              <a:gd name="connsiteY2" fmla="*/ 1485900 h 1485900"/>
              <a:gd name="connsiteX3" fmla="*/ 0 w 4186238"/>
              <a:gd name="connsiteY3" fmla="*/ 928688 h 1485900"/>
              <a:gd name="connsiteX0" fmla="*/ 0 w 4171951"/>
              <a:gd name="connsiteY0" fmla="*/ 914401 h 1471613"/>
              <a:gd name="connsiteX1" fmla="*/ 4171951 w 4171951"/>
              <a:gd name="connsiteY1" fmla="*/ 0 h 1471613"/>
              <a:gd name="connsiteX2" fmla="*/ 4143375 w 4171951"/>
              <a:gd name="connsiteY2" fmla="*/ 1471613 h 1471613"/>
              <a:gd name="connsiteX3" fmla="*/ 0 w 4171951"/>
              <a:gd name="connsiteY3" fmla="*/ 914401 h 1471613"/>
              <a:gd name="connsiteX0" fmla="*/ 0 w 4171951"/>
              <a:gd name="connsiteY0" fmla="*/ 914401 h 1557338"/>
              <a:gd name="connsiteX1" fmla="*/ 4171951 w 4171951"/>
              <a:gd name="connsiteY1" fmla="*/ 0 h 1557338"/>
              <a:gd name="connsiteX2" fmla="*/ 4143375 w 4171951"/>
              <a:gd name="connsiteY2" fmla="*/ 1557338 h 1557338"/>
              <a:gd name="connsiteX3" fmla="*/ 0 w 4171951"/>
              <a:gd name="connsiteY3" fmla="*/ 914401 h 1557338"/>
              <a:gd name="connsiteX0" fmla="*/ 0 w 4171951"/>
              <a:gd name="connsiteY0" fmla="*/ 914401 h 5500688"/>
              <a:gd name="connsiteX1" fmla="*/ 4171951 w 4171951"/>
              <a:gd name="connsiteY1" fmla="*/ 0 h 5500688"/>
              <a:gd name="connsiteX2" fmla="*/ 4143375 w 4171951"/>
              <a:gd name="connsiteY2" fmla="*/ 5500688 h 5500688"/>
              <a:gd name="connsiteX3" fmla="*/ 0 w 4171951"/>
              <a:gd name="connsiteY3" fmla="*/ 914401 h 5500688"/>
              <a:gd name="connsiteX0" fmla="*/ 0 w 4171951"/>
              <a:gd name="connsiteY0" fmla="*/ 914401 h 5543550"/>
              <a:gd name="connsiteX1" fmla="*/ 4171951 w 4171951"/>
              <a:gd name="connsiteY1" fmla="*/ 0 h 5543550"/>
              <a:gd name="connsiteX2" fmla="*/ 4143375 w 4171951"/>
              <a:gd name="connsiteY2" fmla="*/ 5543550 h 5543550"/>
              <a:gd name="connsiteX3" fmla="*/ 0 w 4171951"/>
              <a:gd name="connsiteY3" fmla="*/ 914401 h 5543550"/>
              <a:gd name="connsiteX0" fmla="*/ 0 w 4152901"/>
              <a:gd name="connsiteY0" fmla="*/ 933451 h 5543550"/>
              <a:gd name="connsiteX1" fmla="*/ 4152901 w 4152901"/>
              <a:gd name="connsiteY1" fmla="*/ 0 h 5543550"/>
              <a:gd name="connsiteX2" fmla="*/ 4124325 w 4152901"/>
              <a:gd name="connsiteY2" fmla="*/ 5543550 h 5543550"/>
              <a:gd name="connsiteX3" fmla="*/ 0 w 4152901"/>
              <a:gd name="connsiteY3" fmla="*/ 933451 h 5543550"/>
              <a:gd name="connsiteX0" fmla="*/ 0 w 4152901"/>
              <a:gd name="connsiteY0" fmla="*/ 933451 h 5600700"/>
              <a:gd name="connsiteX1" fmla="*/ 4152901 w 4152901"/>
              <a:gd name="connsiteY1" fmla="*/ 0 h 5600700"/>
              <a:gd name="connsiteX2" fmla="*/ 4124325 w 4152901"/>
              <a:gd name="connsiteY2" fmla="*/ 5600700 h 5600700"/>
              <a:gd name="connsiteX3" fmla="*/ 0 w 4152901"/>
              <a:gd name="connsiteY3" fmla="*/ 933451 h 5600700"/>
              <a:gd name="connsiteX0" fmla="*/ 0 w 4162425"/>
              <a:gd name="connsiteY0" fmla="*/ 933451 h 5600700"/>
              <a:gd name="connsiteX1" fmla="*/ 4152901 w 4162425"/>
              <a:gd name="connsiteY1" fmla="*/ 0 h 5600700"/>
              <a:gd name="connsiteX2" fmla="*/ 4162425 w 4162425"/>
              <a:gd name="connsiteY2" fmla="*/ 5600700 h 5600700"/>
              <a:gd name="connsiteX3" fmla="*/ 0 w 4162425"/>
              <a:gd name="connsiteY3" fmla="*/ 933451 h 56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425" h="5600700">
                <a:moveTo>
                  <a:pt x="0" y="933451"/>
                </a:moveTo>
                <a:lnTo>
                  <a:pt x="4152901" y="0"/>
                </a:lnTo>
                <a:cubicBezTo>
                  <a:pt x="4156076" y="1866900"/>
                  <a:pt x="4159250" y="3733800"/>
                  <a:pt x="4162425" y="5600700"/>
                </a:cubicBezTo>
                <a:lnTo>
                  <a:pt x="0" y="93345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77200" y="-3"/>
            <a:ext cx="4129089" cy="5986466"/>
          </a:xfrm>
          <a:custGeom>
            <a:avLst/>
            <a:gdLst>
              <a:gd name="connsiteX0" fmla="*/ 0 w 2814637"/>
              <a:gd name="connsiteY0" fmla="*/ 0 h 3643312"/>
              <a:gd name="connsiteX1" fmla="*/ 2814637 w 2814637"/>
              <a:gd name="connsiteY1" fmla="*/ 0 h 3643312"/>
              <a:gd name="connsiteX2" fmla="*/ 2814637 w 2814637"/>
              <a:gd name="connsiteY2" fmla="*/ 3643312 h 3643312"/>
              <a:gd name="connsiteX3" fmla="*/ 0 w 2814637"/>
              <a:gd name="connsiteY3" fmla="*/ 3643312 h 3643312"/>
              <a:gd name="connsiteX4" fmla="*/ 0 w 2814637"/>
              <a:gd name="connsiteY4" fmla="*/ 0 h 3643312"/>
              <a:gd name="connsiteX0" fmla="*/ 0 w 4029074"/>
              <a:gd name="connsiteY0" fmla="*/ 1285876 h 4929188"/>
              <a:gd name="connsiteX1" fmla="*/ 4029074 w 4029074"/>
              <a:gd name="connsiteY1" fmla="*/ 0 h 4929188"/>
              <a:gd name="connsiteX2" fmla="*/ 2814637 w 4029074"/>
              <a:gd name="connsiteY2" fmla="*/ 4929188 h 4929188"/>
              <a:gd name="connsiteX3" fmla="*/ 0 w 4029074"/>
              <a:gd name="connsiteY3" fmla="*/ 4929188 h 4929188"/>
              <a:gd name="connsiteX4" fmla="*/ 0 w 4029074"/>
              <a:gd name="connsiteY4" fmla="*/ 1285876 h 4929188"/>
              <a:gd name="connsiteX0" fmla="*/ 0 w 4029074"/>
              <a:gd name="connsiteY0" fmla="*/ 1285876 h 6000750"/>
              <a:gd name="connsiteX1" fmla="*/ 4029074 w 4029074"/>
              <a:gd name="connsiteY1" fmla="*/ 0 h 6000750"/>
              <a:gd name="connsiteX2" fmla="*/ 4000499 w 4029074"/>
              <a:gd name="connsiteY2" fmla="*/ 6000750 h 6000750"/>
              <a:gd name="connsiteX3" fmla="*/ 0 w 4029074"/>
              <a:gd name="connsiteY3" fmla="*/ 4929188 h 6000750"/>
              <a:gd name="connsiteX4" fmla="*/ 0 w 4029074"/>
              <a:gd name="connsiteY4" fmla="*/ 1285876 h 6000750"/>
              <a:gd name="connsiteX0" fmla="*/ 0 w 4043362"/>
              <a:gd name="connsiteY0" fmla="*/ 1285876 h 6072188"/>
              <a:gd name="connsiteX1" fmla="*/ 4029074 w 4043362"/>
              <a:gd name="connsiteY1" fmla="*/ 0 h 6072188"/>
              <a:gd name="connsiteX2" fmla="*/ 4043362 w 4043362"/>
              <a:gd name="connsiteY2" fmla="*/ 6072188 h 6072188"/>
              <a:gd name="connsiteX3" fmla="*/ 0 w 4043362"/>
              <a:gd name="connsiteY3" fmla="*/ 4929188 h 6072188"/>
              <a:gd name="connsiteX4" fmla="*/ 0 w 4043362"/>
              <a:gd name="connsiteY4" fmla="*/ 1285876 h 6072188"/>
              <a:gd name="connsiteX0" fmla="*/ 0 w 4043362"/>
              <a:gd name="connsiteY0" fmla="*/ 1414464 h 6200776"/>
              <a:gd name="connsiteX1" fmla="*/ 4029074 w 4043362"/>
              <a:gd name="connsiteY1" fmla="*/ 0 h 6200776"/>
              <a:gd name="connsiteX2" fmla="*/ 4043362 w 4043362"/>
              <a:gd name="connsiteY2" fmla="*/ 6200776 h 6200776"/>
              <a:gd name="connsiteX3" fmla="*/ 0 w 4043362"/>
              <a:gd name="connsiteY3" fmla="*/ 5057776 h 6200776"/>
              <a:gd name="connsiteX4" fmla="*/ 0 w 4043362"/>
              <a:gd name="connsiteY4" fmla="*/ 1414464 h 6200776"/>
              <a:gd name="connsiteX0" fmla="*/ 0 w 4029809"/>
              <a:gd name="connsiteY0" fmla="*/ 1414464 h 6015039"/>
              <a:gd name="connsiteX1" fmla="*/ 4029074 w 4029809"/>
              <a:gd name="connsiteY1" fmla="*/ 0 h 6015039"/>
              <a:gd name="connsiteX2" fmla="*/ 4018480 w 4029809"/>
              <a:gd name="connsiteY2" fmla="*/ 6015039 h 6015039"/>
              <a:gd name="connsiteX3" fmla="*/ 0 w 4029809"/>
              <a:gd name="connsiteY3" fmla="*/ 5057776 h 6015039"/>
              <a:gd name="connsiteX4" fmla="*/ 0 w 4029809"/>
              <a:gd name="connsiteY4" fmla="*/ 1414464 h 6015039"/>
              <a:gd name="connsiteX0" fmla="*/ 0 w 4030921"/>
              <a:gd name="connsiteY0" fmla="*/ 1414464 h 5849866"/>
              <a:gd name="connsiteX1" fmla="*/ 4029074 w 4030921"/>
              <a:gd name="connsiteY1" fmla="*/ 0 h 5849866"/>
              <a:gd name="connsiteX2" fmla="*/ 4030921 w 4030921"/>
              <a:gd name="connsiteY2" fmla="*/ 5849866 h 5849866"/>
              <a:gd name="connsiteX3" fmla="*/ 0 w 4030921"/>
              <a:gd name="connsiteY3" fmla="*/ 5057776 h 5849866"/>
              <a:gd name="connsiteX4" fmla="*/ 0 w 4030921"/>
              <a:gd name="connsiteY4" fmla="*/ 1414464 h 5849866"/>
              <a:gd name="connsiteX0" fmla="*/ 0 w 4030921"/>
              <a:gd name="connsiteY0" fmla="*/ 1235527 h 5670929"/>
              <a:gd name="connsiteX1" fmla="*/ 4029074 w 4030921"/>
              <a:gd name="connsiteY1" fmla="*/ 0 h 5670929"/>
              <a:gd name="connsiteX2" fmla="*/ 4030921 w 4030921"/>
              <a:gd name="connsiteY2" fmla="*/ 5670929 h 5670929"/>
              <a:gd name="connsiteX3" fmla="*/ 0 w 4030921"/>
              <a:gd name="connsiteY3" fmla="*/ 4878839 h 5670929"/>
              <a:gd name="connsiteX4" fmla="*/ 0 w 4030921"/>
              <a:gd name="connsiteY4" fmla="*/ 1235527 h 5670929"/>
              <a:gd name="connsiteX0" fmla="*/ 0 w 4030921"/>
              <a:gd name="connsiteY0" fmla="*/ 1276821 h 5712223"/>
              <a:gd name="connsiteX1" fmla="*/ 4015127 w 4030921"/>
              <a:gd name="connsiteY1" fmla="*/ 0 h 5712223"/>
              <a:gd name="connsiteX2" fmla="*/ 4030921 w 4030921"/>
              <a:gd name="connsiteY2" fmla="*/ 5712223 h 5712223"/>
              <a:gd name="connsiteX3" fmla="*/ 0 w 4030921"/>
              <a:gd name="connsiteY3" fmla="*/ 4920133 h 5712223"/>
              <a:gd name="connsiteX4" fmla="*/ 0 w 4030921"/>
              <a:gd name="connsiteY4" fmla="*/ 1276821 h 5712223"/>
              <a:gd name="connsiteX0" fmla="*/ 0 w 4030921"/>
              <a:gd name="connsiteY0" fmla="*/ 1276821 h 5767281"/>
              <a:gd name="connsiteX1" fmla="*/ 4015127 w 4030921"/>
              <a:gd name="connsiteY1" fmla="*/ 0 h 5767281"/>
              <a:gd name="connsiteX2" fmla="*/ 4030921 w 4030921"/>
              <a:gd name="connsiteY2" fmla="*/ 5767281 h 5767281"/>
              <a:gd name="connsiteX3" fmla="*/ 0 w 4030921"/>
              <a:gd name="connsiteY3" fmla="*/ 4920133 h 5767281"/>
              <a:gd name="connsiteX4" fmla="*/ 0 w 4030921"/>
              <a:gd name="connsiteY4" fmla="*/ 1276821 h 57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0921" h="5767281">
                <a:moveTo>
                  <a:pt x="0" y="1276821"/>
                </a:moveTo>
                <a:lnTo>
                  <a:pt x="4015127" y="0"/>
                </a:lnTo>
                <a:cubicBezTo>
                  <a:pt x="4019890" y="2024063"/>
                  <a:pt x="4026158" y="3743218"/>
                  <a:pt x="4030921" y="5767281"/>
                </a:cubicBezTo>
                <a:lnTo>
                  <a:pt x="0" y="4920133"/>
                </a:lnTo>
                <a:lnTo>
                  <a:pt x="0" y="1276821"/>
                </a:lnTo>
                <a:close/>
              </a:path>
            </a:pathLst>
          </a:custGeom>
          <a:solidFill>
            <a:schemeClr val="accent1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55833" y="2057446"/>
            <a:ext cx="32575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</a:t>
            </a:r>
            <a:r>
              <a:rPr lang="en-US" altLang="zh-CN" sz="2400" dirty="0" smtClean="0">
                <a:solidFill>
                  <a:schemeClr val="bg1"/>
                </a:solidFill>
              </a:rPr>
              <a:t>text</a:t>
            </a:r>
            <a:endParaRPr lang="zh-CN" altLang="en-US" sz="2400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969" y="1428709"/>
            <a:ext cx="287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5" name="组合 24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3" name="文本框 32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4" name="文本框 33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6" name="文本框 25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1718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585782" y="0"/>
            <a:ext cx="11015667" cy="6858000"/>
          </a:xfrm>
          <a:prstGeom prst="triangl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4" name="组合 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1" name="组合 1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12" name="文本框 1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13" name="文本框 1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5" name="文本框 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7151" y="1052137"/>
            <a:ext cx="4514850" cy="5805864"/>
            <a:chOff x="8188641" y="1709887"/>
            <a:chExt cx="4003359" cy="5148113"/>
          </a:xfrm>
        </p:grpSpPr>
        <p:sp>
          <p:nvSpPr>
            <p:cNvPr id="16" name="直角三角形 15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>
            <a:off x="-4770" y="1198778"/>
            <a:ext cx="4400816" cy="5659222"/>
            <a:chOff x="8188641" y="1709887"/>
            <a:chExt cx="4003359" cy="5148113"/>
          </a:xfrm>
        </p:grpSpPr>
        <p:sp>
          <p:nvSpPr>
            <p:cNvPr id="28" name="直角三角形 27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74525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936382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0525" y="5075231"/>
            <a:ext cx="3235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68723" y="5075231"/>
            <a:ext cx="3017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9371" y="957263"/>
            <a:ext cx="2162710" cy="2176574"/>
            <a:chOff x="4554538" y="4102100"/>
            <a:chExt cx="495300" cy="498475"/>
          </a:xfrm>
        </p:grpSpPr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565500" y="3767180"/>
            <a:ext cx="3056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advise 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advise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advise</a:t>
            </a:r>
            <a:endParaRPr lang="zh-CN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5002869" y="3276709"/>
            <a:ext cx="2141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YOUR TITLE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3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458"/>
          <a:stretch>
            <a:fillRect/>
          </a:stretch>
        </p:blipFill>
        <p:spPr>
          <a:xfrm>
            <a:off x="0" y="3871914"/>
            <a:ext cx="12192000" cy="2986087"/>
          </a:xfrm>
          <a:custGeom>
            <a:avLst/>
            <a:gdLst>
              <a:gd name="connsiteX0" fmla="*/ 6096001 w 12192000"/>
              <a:gd name="connsiteY0" fmla="*/ 0 h 2986087"/>
              <a:gd name="connsiteX1" fmla="*/ 12192000 w 12192000"/>
              <a:gd name="connsiteY1" fmla="*/ 2986087 h 2986087"/>
              <a:gd name="connsiteX2" fmla="*/ 12192000 w 12192000"/>
              <a:gd name="connsiteY2" fmla="*/ 2986087 h 2986087"/>
              <a:gd name="connsiteX3" fmla="*/ 0 w 12192000"/>
              <a:gd name="connsiteY3" fmla="*/ 2986087 h 298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86087">
                <a:moveTo>
                  <a:pt x="6096001" y="0"/>
                </a:moveTo>
                <a:lnTo>
                  <a:pt x="12192000" y="2986087"/>
                </a:lnTo>
                <a:lnTo>
                  <a:pt x="12192000" y="2986087"/>
                </a:lnTo>
                <a:lnTo>
                  <a:pt x="0" y="298608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153025" y="4164628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1444082" y="2287045"/>
            <a:ext cx="3062287" cy="6232021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089" h="6076951">
                <a:moveTo>
                  <a:pt x="0" y="2276476"/>
                </a:moveTo>
                <a:lnTo>
                  <a:pt x="9522" y="0"/>
                </a:lnTo>
                <a:lnTo>
                  <a:pt x="2986089" y="6076951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78015" y="2671582"/>
            <a:ext cx="233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TWO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27172" y="-64474"/>
            <a:ext cx="3528130" cy="2443343"/>
            <a:chOff x="4540310" y="-64474"/>
            <a:chExt cx="3182548" cy="2036641"/>
          </a:xfrm>
        </p:grpSpPr>
        <p:sp>
          <p:nvSpPr>
            <p:cNvPr id="11" name="等腰三角形 10"/>
            <p:cNvSpPr/>
            <p:nvPr/>
          </p:nvSpPr>
          <p:spPr>
            <a:xfrm flipV="1">
              <a:off x="4540310" y="-8671"/>
              <a:ext cx="3175876" cy="198083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7"/>
            <p:cNvSpPr/>
            <p:nvPr/>
          </p:nvSpPr>
          <p:spPr>
            <a:xfrm rot="5400000">
              <a:off x="5907233" y="156541"/>
              <a:ext cx="2036640" cy="159461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11270" y="-37091"/>
            <a:ext cx="3542319" cy="1708211"/>
            <a:chOff x="5314257" y="-36573"/>
            <a:chExt cx="4223383" cy="203664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5314257" y="-8671"/>
              <a:ext cx="4190029" cy="198083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7"/>
            <p:cNvSpPr/>
            <p:nvPr/>
          </p:nvSpPr>
          <p:spPr>
            <a:xfrm rot="5400000">
              <a:off x="7455135" y="-82438"/>
              <a:ext cx="2036640" cy="21283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43200" y="-10648"/>
            <a:ext cx="3027130" cy="1839448"/>
            <a:chOff x="3318616" y="-10648"/>
            <a:chExt cx="2451714" cy="1534624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3318616" y="0"/>
              <a:ext cx="2443388" cy="15239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7"/>
            <p:cNvSpPr/>
            <p:nvPr/>
          </p:nvSpPr>
          <p:spPr>
            <a:xfrm rot="5400000">
              <a:off x="4376311" y="129956"/>
              <a:ext cx="1534624" cy="1253415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343072 h 819322"/>
                <a:gd name="connsiteX1" fmla="*/ 1083753 w 3109533"/>
                <a:gd name="connsiteY1" fmla="*/ 0 h 819322"/>
                <a:gd name="connsiteX2" fmla="*/ 3109533 w 3109533"/>
                <a:gd name="connsiteY2" fmla="*/ 819322 h 819322"/>
                <a:gd name="connsiteX3" fmla="*/ 0 w 3109533"/>
                <a:gd name="connsiteY3" fmla="*/ 343072 h 819322"/>
                <a:gd name="connsiteX0" fmla="*/ 104211 w 2025780"/>
                <a:gd name="connsiteY0" fmla="*/ 502530 h 819322"/>
                <a:gd name="connsiteX1" fmla="*/ 0 w 2025780"/>
                <a:gd name="connsiteY1" fmla="*/ 0 h 819322"/>
                <a:gd name="connsiteX2" fmla="*/ 2025780 w 2025780"/>
                <a:gd name="connsiteY2" fmla="*/ 819322 h 819322"/>
                <a:gd name="connsiteX3" fmla="*/ 104211 w 2025780"/>
                <a:gd name="connsiteY3" fmla="*/ 502530 h 819322"/>
                <a:gd name="connsiteX0" fmla="*/ 31479 w 1953048"/>
                <a:gd name="connsiteY0" fmla="*/ 490264 h 807056"/>
                <a:gd name="connsiteX1" fmla="*/ 0 w 1953048"/>
                <a:gd name="connsiteY1" fmla="*/ 0 h 807056"/>
                <a:gd name="connsiteX2" fmla="*/ 1953048 w 1953048"/>
                <a:gd name="connsiteY2" fmla="*/ 807056 h 807056"/>
                <a:gd name="connsiteX3" fmla="*/ 31479 w 1953048"/>
                <a:gd name="connsiteY3" fmla="*/ 490264 h 80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048" h="807056">
                  <a:moveTo>
                    <a:pt x="31479" y="490264"/>
                  </a:moveTo>
                  <a:lnTo>
                    <a:pt x="0" y="0"/>
                  </a:lnTo>
                  <a:lnTo>
                    <a:pt x="1953048" y="807056"/>
                  </a:lnTo>
                  <a:lnTo>
                    <a:pt x="31479" y="490264"/>
                  </a:lnTo>
                  <a:close/>
                </a:path>
              </a:pathLst>
            </a:custGeom>
            <a:solidFill>
              <a:schemeClr val="bg1">
                <a:lumMod val="85000"/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167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8270815">
            <a:off x="10216663" y="3815817"/>
            <a:ext cx="1682091" cy="3788585"/>
            <a:chOff x="7800018" y="4114229"/>
            <a:chExt cx="1682091" cy="3788585"/>
          </a:xfrm>
        </p:grpSpPr>
        <p:sp>
          <p:nvSpPr>
            <p:cNvPr id="48" name="矩形 47"/>
            <p:cNvSpPr/>
            <p:nvPr/>
          </p:nvSpPr>
          <p:spPr>
            <a:xfrm rot="5400000">
              <a:off x="6891594" y="5579336"/>
              <a:ext cx="3492917" cy="5627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7855718" y="6126763"/>
              <a:ext cx="2690077" cy="5627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5400000">
              <a:off x="7082253" y="6622345"/>
              <a:ext cx="1998234" cy="5627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" t="74792" r="60503"/>
          <a:stretch>
            <a:fillRect/>
          </a:stretch>
        </p:blipFill>
        <p:spPr>
          <a:xfrm>
            <a:off x="0" y="5129214"/>
            <a:ext cx="4329113" cy="1728787"/>
          </a:xfrm>
          <a:custGeom>
            <a:avLst/>
            <a:gdLst>
              <a:gd name="connsiteX0" fmla="*/ 0 w 4329113"/>
              <a:gd name="connsiteY0" fmla="*/ 0 h 1728787"/>
              <a:gd name="connsiteX1" fmla="*/ 4329113 w 4329113"/>
              <a:gd name="connsiteY1" fmla="*/ 1728787 h 1728787"/>
              <a:gd name="connsiteX2" fmla="*/ 0 w 4329113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9113" h="1728787">
                <a:moveTo>
                  <a:pt x="0" y="0"/>
                </a:moveTo>
                <a:lnTo>
                  <a:pt x="4329113" y="1728787"/>
                </a:lnTo>
                <a:lnTo>
                  <a:pt x="0" y="1728787"/>
                </a:lnTo>
                <a:close/>
              </a:path>
            </a:pathLst>
          </a:custGeom>
        </p:spPr>
      </p:pic>
      <p:sp>
        <p:nvSpPr>
          <p:cNvPr id="7" name="椭圆 6"/>
          <p:cNvSpPr/>
          <p:nvPr/>
        </p:nvSpPr>
        <p:spPr>
          <a:xfrm>
            <a:off x="1014138" y="1452708"/>
            <a:ext cx="4300538" cy="4300538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8876072">
            <a:off x="995881" y="1452708"/>
            <a:ext cx="4300539" cy="4300539"/>
          </a:xfrm>
          <a:prstGeom prst="blockArc">
            <a:avLst>
              <a:gd name="adj1" fmla="val 12720935"/>
              <a:gd name="adj2" fmla="val 7386392"/>
              <a:gd name="adj3" fmla="val 1272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8876072">
            <a:off x="1538549" y="1977118"/>
            <a:ext cx="3251716" cy="3251716"/>
          </a:xfrm>
          <a:prstGeom prst="blockArc">
            <a:avLst>
              <a:gd name="adj1" fmla="val 14943098"/>
              <a:gd name="adj2" fmla="val 7359332"/>
              <a:gd name="adj3" fmla="val 1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8876072">
            <a:off x="2040361" y="2478931"/>
            <a:ext cx="2248092" cy="2248092"/>
          </a:xfrm>
          <a:prstGeom prst="blockArc">
            <a:avLst>
              <a:gd name="adj1" fmla="val 18121385"/>
              <a:gd name="adj2" fmla="val 7421800"/>
              <a:gd name="adj3" fmla="val 23346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/>
          <p:nvPr/>
        </p:nvSpPr>
        <p:spPr>
          <a:xfrm rot="8876072">
            <a:off x="6367998" y="1620074"/>
            <a:ext cx="884762" cy="884762"/>
          </a:xfrm>
          <a:prstGeom prst="blockArc">
            <a:avLst>
              <a:gd name="adj1" fmla="val 12720935"/>
              <a:gd name="adj2" fmla="val 7419524"/>
              <a:gd name="adj3" fmla="val 2563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8876072">
            <a:off x="6411795" y="3234206"/>
            <a:ext cx="854976" cy="854976"/>
          </a:xfrm>
          <a:prstGeom prst="blockArc">
            <a:avLst>
              <a:gd name="adj1" fmla="val 14943098"/>
              <a:gd name="adj2" fmla="val 7374589"/>
              <a:gd name="adj3" fmla="val 2670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空心弧 34"/>
          <p:cNvSpPr/>
          <p:nvPr/>
        </p:nvSpPr>
        <p:spPr>
          <a:xfrm rot="8876072">
            <a:off x="6440502" y="4925638"/>
            <a:ext cx="739751" cy="739751"/>
          </a:xfrm>
          <a:prstGeom prst="blockArc">
            <a:avLst>
              <a:gd name="adj1" fmla="val 18121385"/>
              <a:gd name="adj2" fmla="val 7449011"/>
              <a:gd name="adj3" fmla="val 2913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0126" y="1626686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420126" y="3246452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20126" y="4825164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588563" y="1650644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39" name="文本框 38"/>
          <p:cNvSpPr txBox="1"/>
          <p:nvPr/>
        </p:nvSpPr>
        <p:spPr>
          <a:xfrm>
            <a:off x="7588563" y="327517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40" name="文本框 39"/>
          <p:cNvSpPr txBox="1"/>
          <p:nvPr/>
        </p:nvSpPr>
        <p:spPr>
          <a:xfrm>
            <a:off x="7588560" y="486570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39" r="64" b="74792"/>
          <a:stretch>
            <a:fillRect/>
          </a:stretch>
        </p:blipFill>
        <p:spPr>
          <a:xfrm>
            <a:off x="7858124" y="-21311"/>
            <a:ext cx="4333877" cy="1728787"/>
          </a:xfrm>
          <a:custGeom>
            <a:avLst/>
            <a:gdLst>
              <a:gd name="connsiteX0" fmla="*/ 0 w 4333877"/>
              <a:gd name="connsiteY0" fmla="*/ 0 h 1728787"/>
              <a:gd name="connsiteX1" fmla="*/ 4333877 w 4333877"/>
              <a:gd name="connsiteY1" fmla="*/ 0 h 1728787"/>
              <a:gd name="connsiteX2" fmla="*/ 4333877 w 4333877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3877" h="1728787">
                <a:moveTo>
                  <a:pt x="0" y="0"/>
                </a:moveTo>
                <a:lnTo>
                  <a:pt x="4333877" y="0"/>
                </a:lnTo>
                <a:lnTo>
                  <a:pt x="4333877" y="1728787"/>
                </a:lnTo>
                <a:close/>
              </a:path>
            </a:pathLst>
          </a:custGeom>
        </p:spPr>
      </p:pic>
      <p:sp>
        <p:nvSpPr>
          <p:cNvPr id="46" name="直角三角形 45"/>
          <p:cNvSpPr/>
          <p:nvPr/>
        </p:nvSpPr>
        <p:spPr>
          <a:xfrm>
            <a:off x="-8266" y="5114926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2700338" y="1743074"/>
                </a:moveTo>
                <a:lnTo>
                  <a:pt x="0" y="0"/>
                </a:lnTo>
                <a:lnTo>
                  <a:pt x="4329113" y="1743074"/>
                </a:lnTo>
                <a:lnTo>
                  <a:pt x="2700338" y="1743074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5"/>
          <p:cNvSpPr/>
          <p:nvPr/>
        </p:nvSpPr>
        <p:spPr>
          <a:xfrm>
            <a:off x="7860505" y="-35598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  <a:gd name="connsiteX0" fmla="*/ 4329113 w 4329113"/>
              <a:gd name="connsiteY0" fmla="*/ 1257299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57299 h 1743074"/>
              <a:gd name="connsiteX0" fmla="*/ 4329113 w 4329113"/>
              <a:gd name="connsiteY0" fmla="*/ 1243011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43011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4329113" y="1243011"/>
                </a:moveTo>
                <a:lnTo>
                  <a:pt x="0" y="0"/>
                </a:lnTo>
                <a:lnTo>
                  <a:pt x="4329113" y="1743074"/>
                </a:lnTo>
                <a:lnTo>
                  <a:pt x="4329113" y="1243011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90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4764" y="3444143"/>
            <a:ext cx="7105955" cy="34138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4764" y="1177111"/>
            <a:ext cx="7101191" cy="2281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77"/>
          <p:cNvSpPr>
            <a:spLocks noEditPoints="1"/>
          </p:cNvSpPr>
          <p:nvPr/>
        </p:nvSpPr>
        <p:spPr bwMode="auto">
          <a:xfrm>
            <a:off x="976529" y="1516083"/>
            <a:ext cx="1580318" cy="1527787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88257" y="1590999"/>
            <a:ext cx="1284936" cy="141251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1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7" name="组合 26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5" name="文本框 34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6" name="文本框 35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V="1">
            <a:off x="-4764" y="1340066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0" y="3264595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02"/>
          <a:stretch>
            <a:fillRect/>
          </a:stretch>
        </p:blipFill>
        <p:spPr>
          <a:xfrm>
            <a:off x="5948711" y="0"/>
            <a:ext cx="6243289" cy="6858000"/>
          </a:xfrm>
          <a:custGeom>
            <a:avLst/>
            <a:gdLst>
              <a:gd name="connsiteX0" fmla="*/ 515974 w 6243289"/>
              <a:gd name="connsiteY0" fmla="*/ 0 h 6858000"/>
              <a:gd name="connsiteX1" fmla="*/ 6243289 w 6243289"/>
              <a:gd name="connsiteY1" fmla="*/ 0 h 6858000"/>
              <a:gd name="connsiteX2" fmla="*/ 6243289 w 6243289"/>
              <a:gd name="connsiteY2" fmla="*/ 6858000 h 6858000"/>
              <a:gd name="connsiteX3" fmla="*/ 521521 w 6243289"/>
              <a:gd name="connsiteY3" fmla="*/ 6858000 h 6858000"/>
              <a:gd name="connsiteX4" fmla="*/ 521521 w 6243289"/>
              <a:gd name="connsiteY4" fmla="*/ 3911599 h 6858000"/>
              <a:gd name="connsiteX5" fmla="*/ 520376 w 6243289"/>
              <a:gd name="connsiteY5" fmla="*/ 3911599 h 6858000"/>
              <a:gd name="connsiteX6" fmla="*/ 0 w 6243289"/>
              <a:gd name="connsiteY6" fmla="*/ 3429001 h 6858000"/>
              <a:gd name="connsiteX7" fmla="*/ 0 w 6243289"/>
              <a:gd name="connsiteY7" fmla="*/ 3428998 h 6858000"/>
              <a:gd name="connsiteX8" fmla="*/ 520378 w 6243289"/>
              <a:gd name="connsiteY8" fmla="*/ 2946398 h 6858000"/>
              <a:gd name="connsiteX9" fmla="*/ 515974 w 6243289"/>
              <a:gd name="connsiteY9" fmla="*/ 2946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43289" h="6858000">
                <a:moveTo>
                  <a:pt x="515974" y="0"/>
                </a:moveTo>
                <a:lnTo>
                  <a:pt x="6243289" y="0"/>
                </a:lnTo>
                <a:lnTo>
                  <a:pt x="6243289" y="6858000"/>
                </a:lnTo>
                <a:lnTo>
                  <a:pt x="521521" y="6858000"/>
                </a:lnTo>
                <a:lnTo>
                  <a:pt x="521521" y="3911599"/>
                </a:lnTo>
                <a:lnTo>
                  <a:pt x="520376" y="3911599"/>
                </a:lnTo>
                <a:lnTo>
                  <a:pt x="0" y="3429001"/>
                </a:lnTo>
                <a:lnTo>
                  <a:pt x="0" y="3428998"/>
                </a:lnTo>
                <a:lnTo>
                  <a:pt x="520378" y="2946398"/>
                </a:lnTo>
                <a:lnTo>
                  <a:pt x="515974" y="294639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" name="直角三角形 53"/>
          <p:cNvSpPr/>
          <p:nvPr/>
        </p:nvSpPr>
        <p:spPr>
          <a:xfrm flipV="1">
            <a:off x="6467038" y="-4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rot="10800000" flipV="1">
            <a:off x="6467038" y="5680889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76325" y="3819046"/>
            <a:ext cx="61269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opinion thank 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5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95423" y="0"/>
            <a:ext cx="6696577" cy="6838952"/>
            <a:chOff x="-6" y="-3"/>
            <a:chExt cx="6967537" cy="6858002"/>
          </a:xfrm>
        </p:grpSpPr>
        <p:sp>
          <p:nvSpPr>
            <p:cNvPr id="2" name="等腰三角形 5"/>
            <p:cNvSpPr/>
            <p:nvPr/>
          </p:nvSpPr>
          <p:spPr>
            <a:xfrm rot="16200000" flipV="1">
              <a:off x="54763" y="-54769"/>
              <a:ext cx="6858001" cy="6967535"/>
            </a:xfrm>
            <a:custGeom>
              <a:avLst/>
              <a:gdLst>
                <a:gd name="connsiteX0" fmla="*/ 0 w 6858001"/>
                <a:gd name="connsiteY0" fmla="*/ 7315202 h 7315202"/>
                <a:gd name="connsiteX1" fmla="*/ 3429001 w 6858001"/>
                <a:gd name="connsiteY1" fmla="*/ 0 h 7315202"/>
                <a:gd name="connsiteX2" fmla="*/ 6858001 w 6858001"/>
                <a:gd name="connsiteY2" fmla="*/ 7315202 h 7315202"/>
                <a:gd name="connsiteX3" fmla="*/ 0 w 6858001"/>
                <a:gd name="connsiteY3" fmla="*/ 7315202 h 7315202"/>
                <a:gd name="connsiteX0" fmla="*/ 0 w 6858001"/>
                <a:gd name="connsiteY0" fmla="*/ 6986586 h 6986586"/>
                <a:gd name="connsiteX1" fmla="*/ 3600448 w 6858001"/>
                <a:gd name="connsiteY1" fmla="*/ 0 h 6986586"/>
                <a:gd name="connsiteX2" fmla="*/ 6858001 w 6858001"/>
                <a:gd name="connsiteY2" fmla="*/ 6986586 h 6986586"/>
                <a:gd name="connsiteX3" fmla="*/ 0 w 6858001"/>
                <a:gd name="connsiteY3" fmla="*/ 6986586 h 6986586"/>
                <a:gd name="connsiteX0" fmla="*/ 0 w 6858001"/>
                <a:gd name="connsiteY0" fmla="*/ 6967535 h 6967535"/>
                <a:gd name="connsiteX1" fmla="*/ 3657595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1" h="6967535">
                  <a:moveTo>
                    <a:pt x="0" y="6967535"/>
                  </a:moveTo>
                  <a:lnTo>
                    <a:pt x="3657595" y="0"/>
                  </a:lnTo>
                  <a:lnTo>
                    <a:pt x="6858001" y="6967535"/>
                  </a:lnTo>
                  <a:lnTo>
                    <a:pt x="0" y="6967535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等腰三角形 7"/>
            <p:cNvSpPr/>
            <p:nvPr/>
          </p:nvSpPr>
          <p:spPr>
            <a:xfrm rot="16200000" flipV="1">
              <a:off x="-1983588" y="1983579"/>
              <a:ext cx="6858002" cy="28908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91263" y="26098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7908" y="2609849"/>
            <a:ext cx="3065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THREE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-906912" y="5448387"/>
            <a:ext cx="3856100" cy="1523913"/>
            <a:chOff x="2863459" y="4619712"/>
            <a:chExt cx="3567109" cy="1409705"/>
          </a:xfrm>
        </p:grpSpPr>
        <p:sp>
          <p:nvSpPr>
            <p:cNvPr id="7" name="等腰三角形 6"/>
            <p:cNvSpPr/>
            <p:nvPr/>
          </p:nvSpPr>
          <p:spPr>
            <a:xfrm>
              <a:off x="3415904" y="4638764"/>
              <a:ext cx="2990855" cy="135255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863459" y="4638764"/>
              <a:ext cx="2266950" cy="135255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7"/>
            <p:cNvSpPr/>
            <p:nvPr/>
          </p:nvSpPr>
          <p:spPr>
            <a:xfrm rot="16200000" flipV="1">
              <a:off x="3870726" y="4764972"/>
              <a:ext cx="1390653" cy="1138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7"/>
            <p:cNvSpPr/>
            <p:nvPr/>
          </p:nvSpPr>
          <p:spPr>
            <a:xfrm rot="16200000" flipV="1">
              <a:off x="4975623" y="4555420"/>
              <a:ext cx="1390653" cy="1519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0892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525</Words>
  <Application>Microsoft Office PowerPoint</Application>
  <PresentationFormat>自定义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Calibri</vt:lpstr>
      <vt:lpstr>Segoe UI Emoji</vt:lpstr>
      <vt:lpstr>Tahoma</vt:lpstr>
      <vt:lpstr>Segoe UI Black</vt:lpstr>
      <vt:lpstr>Segoe UI Symbol</vt:lpstr>
      <vt:lpstr>Calibri Light</vt:lpstr>
      <vt:lpstr>Office 主题</vt:lpstr>
      <vt:lpstr>2015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>Microsoft 帐户</dc:creator>
  <cp:lastModifiedBy>User</cp:lastModifiedBy>
  <cp:revision>81</cp:revision>
  <dcterms:created xsi:type="dcterms:W3CDTF">2015-02-16T08:21:05Z</dcterms:created>
  <dcterms:modified xsi:type="dcterms:W3CDTF">2015-03-15T14:36:03Z</dcterms:modified>
</cp:coreProperties>
</file>